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1CC7-698C-529A-9364-627609C5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Problem Set 1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C16A-004D-8238-5379-8BA611127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Submitted by,</a:t>
            </a:r>
          </a:p>
          <a:p>
            <a:r>
              <a:rPr lang="en-CA" dirty="0"/>
              <a:t>Basavraj Jaliminche (8800149)</a:t>
            </a:r>
          </a:p>
        </p:txBody>
      </p:sp>
    </p:spTree>
    <p:extLst>
      <p:ext uri="{BB962C8B-B14F-4D97-AF65-F5344CB8AC3E}">
        <p14:creationId xmlns:p14="http://schemas.microsoft.com/office/powerpoint/2010/main" val="15196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0618-32FA-78C1-44D7-2B091AF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0EBC3DF-CA4A-265B-0A85-E666211B2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0" y="1281600"/>
            <a:ext cx="9784800" cy="5576400"/>
          </a:xfrm>
        </p:spPr>
      </p:pic>
    </p:spTree>
    <p:extLst>
      <p:ext uri="{BB962C8B-B14F-4D97-AF65-F5344CB8AC3E}">
        <p14:creationId xmlns:p14="http://schemas.microsoft.com/office/powerpoint/2010/main" val="265871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55F4-70B3-4CD0-834D-D5EAFD9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Formula Used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85EC314-312D-C507-66F5-8FB4B7D0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00" y="1375200"/>
            <a:ext cx="9806400" cy="5126400"/>
          </a:xfrm>
        </p:spPr>
      </p:pic>
    </p:spTree>
    <p:extLst>
      <p:ext uri="{BB962C8B-B14F-4D97-AF65-F5344CB8AC3E}">
        <p14:creationId xmlns:p14="http://schemas.microsoft.com/office/powerpoint/2010/main" val="266315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6E65-0456-FC0F-469E-85637E66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Visualas</a:t>
            </a:r>
            <a:r>
              <a:rPr lang="en-CA" dirty="0"/>
              <a:t> Created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1743DA8-19C6-9924-80E6-3FE1C34FB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00" y="1502909"/>
            <a:ext cx="10209600" cy="5056291"/>
          </a:xfrm>
        </p:spPr>
      </p:pic>
    </p:spTree>
    <p:extLst>
      <p:ext uri="{BB962C8B-B14F-4D97-AF65-F5344CB8AC3E}">
        <p14:creationId xmlns:p14="http://schemas.microsoft.com/office/powerpoint/2010/main" val="49056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E2A2-222C-FC06-9887-F5D585A2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400"/>
          </a:xfrm>
        </p:spPr>
        <p:txBody>
          <a:bodyPr/>
          <a:lstStyle/>
          <a:p>
            <a:r>
              <a:rPr lang="en-CA" dirty="0"/>
              <a:t>Visual 2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D9F7FA0-A00A-CA43-99CC-DE6E82102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00" y="1332000"/>
            <a:ext cx="10670400" cy="5335200"/>
          </a:xfrm>
        </p:spPr>
      </p:pic>
    </p:spTree>
    <p:extLst>
      <p:ext uri="{BB962C8B-B14F-4D97-AF65-F5344CB8AC3E}">
        <p14:creationId xmlns:p14="http://schemas.microsoft.com/office/powerpoint/2010/main" val="345269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920C-BEE9-62C4-A777-388DD544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200"/>
          </a:xfrm>
        </p:spPr>
        <p:txBody>
          <a:bodyPr/>
          <a:lstStyle/>
          <a:p>
            <a:r>
              <a:rPr lang="en-CA" dirty="0"/>
              <a:t>Visual 3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220A44-0E4D-B4BE-5828-FFEBE602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77" y="1699110"/>
            <a:ext cx="6079523" cy="4773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F55D7-53CA-EE06-7349-F20CA8BE66FA}"/>
              </a:ext>
            </a:extLst>
          </p:cNvPr>
          <p:cNvSpPr txBox="1"/>
          <p:nvPr/>
        </p:nvSpPr>
        <p:spPr>
          <a:xfrm>
            <a:off x="7221600" y="2268000"/>
            <a:ext cx="39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create for all food products</a:t>
            </a:r>
          </a:p>
        </p:txBody>
      </p:sp>
    </p:spTree>
    <p:extLst>
      <p:ext uri="{BB962C8B-B14F-4D97-AF65-F5344CB8AC3E}">
        <p14:creationId xmlns:p14="http://schemas.microsoft.com/office/powerpoint/2010/main" val="4279927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Problem Set 1 Part 1</vt:lpstr>
      <vt:lpstr>Dataset</vt:lpstr>
      <vt:lpstr>Random Formula Used</vt:lpstr>
      <vt:lpstr>Visualas Created</vt:lpstr>
      <vt:lpstr>Visual 2</vt:lpstr>
      <vt:lpstr>Visual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1 Part 1</dc:title>
  <dc:creator>Basavraj Jaliminche</dc:creator>
  <cp:lastModifiedBy>Basavraj Jaliminche</cp:lastModifiedBy>
  <cp:revision>1</cp:revision>
  <dcterms:created xsi:type="dcterms:W3CDTF">2022-08-15T03:50:13Z</dcterms:created>
  <dcterms:modified xsi:type="dcterms:W3CDTF">2022-08-15T04:02:58Z</dcterms:modified>
</cp:coreProperties>
</file>