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6F3"/>
    <a:srgbClr val="111E47"/>
    <a:srgbClr val="476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B864-7EC7-1B4F-8069-524369FB8552}" v="134" dt="2021-12-08T14:46:4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37" autoAdjust="0"/>
    <p:restoredTop sz="94660"/>
  </p:normalViewPr>
  <p:slideViewPr>
    <p:cSldViewPr snapToGrid="0">
      <p:cViewPr>
        <p:scale>
          <a:sx n="75" d="100"/>
          <a:sy n="75" d="100"/>
        </p:scale>
        <p:origin x="73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0E984-5E6A-415D-9C59-F2D9145CB705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06716-9438-4C93-B010-03B33AB5B4A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63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283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806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738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914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237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40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952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45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341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286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501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333C-97A4-4AED-AC4A-4FB739447FF2}" type="datetimeFigureOut">
              <a:rPr lang="lt-LT" smtClean="0"/>
              <a:t>2021-12-08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2A37-0083-4782-A214-BD3C1253B8D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50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08D56755-E599-3C4E-A07C-CD37DDC915F0}"/>
              </a:ext>
            </a:extLst>
          </p:cNvPr>
          <p:cNvGrpSpPr/>
          <p:nvPr/>
        </p:nvGrpSpPr>
        <p:grpSpPr>
          <a:xfrm>
            <a:off x="-122699" y="-872330"/>
            <a:ext cx="13087374" cy="1998930"/>
            <a:chOff x="-448883" y="-889976"/>
            <a:chExt cx="13087374" cy="1998930"/>
          </a:xfrm>
        </p:grpSpPr>
        <p:sp>
          <p:nvSpPr>
            <p:cNvPr id="518" name="Hexagon 517">
              <a:extLst>
                <a:ext uri="{FF2B5EF4-FFF2-40B4-BE49-F238E27FC236}">
                  <a16:creationId xmlns:a16="http://schemas.microsoft.com/office/drawing/2014/main" id="{5945DE8B-6D3F-694A-9BDF-CDF30EDBFF25}"/>
                </a:ext>
              </a:extLst>
            </p:cNvPr>
            <p:cNvSpPr/>
            <p:nvPr/>
          </p:nvSpPr>
          <p:spPr>
            <a:xfrm>
              <a:off x="5770852" y="-88165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Hexagon 525">
              <a:extLst>
                <a:ext uri="{FF2B5EF4-FFF2-40B4-BE49-F238E27FC236}">
                  <a16:creationId xmlns:a16="http://schemas.microsoft.com/office/drawing/2014/main" id="{4D75CD5A-577F-E845-B829-11D40B3FB298}"/>
                </a:ext>
              </a:extLst>
            </p:cNvPr>
            <p:cNvSpPr/>
            <p:nvPr/>
          </p:nvSpPr>
          <p:spPr>
            <a:xfrm>
              <a:off x="5770852" y="-31516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Hexagon 526">
              <a:extLst>
                <a:ext uri="{FF2B5EF4-FFF2-40B4-BE49-F238E27FC236}">
                  <a16:creationId xmlns:a16="http://schemas.microsoft.com/office/drawing/2014/main" id="{BE72A12C-63E4-0D42-B958-788866CEB6F2}"/>
                </a:ext>
              </a:extLst>
            </p:cNvPr>
            <p:cNvSpPr/>
            <p:nvPr/>
          </p:nvSpPr>
          <p:spPr>
            <a:xfrm>
              <a:off x="5252028" y="-59853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Hexagon 527">
              <a:extLst>
                <a:ext uri="{FF2B5EF4-FFF2-40B4-BE49-F238E27FC236}">
                  <a16:creationId xmlns:a16="http://schemas.microsoft.com/office/drawing/2014/main" id="{D164AC02-60E3-BE4B-A765-1816E6522E6B}"/>
                </a:ext>
              </a:extLst>
            </p:cNvPr>
            <p:cNvSpPr/>
            <p:nvPr/>
          </p:nvSpPr>
          <p:spPr>
            <a:xfrm>
              <a:off x="4733204" y="-88165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Hexagon 531">
              <a:extLst>
                <a:ext uri="{FF2B5EF4-FFF2-40B4-BE49-F238E27FC236}">
                  <a16:creationId xmlns:a16="http://schemas.microsoft.com/office/drawing/2014/main" id="{47201BC7-C7CE-D545-BC0E-370466B2B987}"/>
                </a:ext>
              </a:extLst>
            </p:cNvPr>
            <p:cNvSpPr/>
            <p:nvPr/>
          </p:nvSpPr>
          <p:spPr>
            <a:xfrm>
              <a:off x="6289676" y="-60049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Hexagon 532">
              <a:extLst>
                <a:ext uri="{FF2B5EF4-FFF2-40B4-BE49-F238E27FC236}">
                  <a16:creationId xmlns:a16="http://schemas.microsoft.com/office/drawing/2014/main" id="{972645A2-37E6-7D4F-9A23-ED68866ADBFB}"/>
                </a:ext>
              </a:extLst>
            </p:cNvPr>
            <p:cNvSpPr/>
            <p:nvPr/>
          </p:nvSpPr>
          <p:spPr>
            <a:xfrm>
              <a:off x="6808500" y="-88805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Hexagon 554">
              <a:extLst>
                <a:ext uri="{FF2B5EF4-FFF2-40B4-BE49-F238E27FC236}">
                  <a16:creationId xmlns:a16="http://schemas.microsoft.com/office/drawing/2014/main" id="{E27B098F-8282-1D47-A8F7-362A9F56A5B8}"/>
                </a:ext>
              </a:extLst>
            </p:cNvPr>
            <p:cNvSpPr/>
            <p:nvPr/>
          </p:nvSpPr>
          <p:spPr>
            <a:xfrm>
              <a:off x="5770852" y="25027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Hexagon 555">
              <a:extLst>
                <a:ext uri="{FF2B5EF4-FFF2-40B4-BE49-F238E27FC236}">
                  <a16:creationId xmlns:a16="http://schemas.microsoft.com/office/drawing/2014/main" id="{2AD49770-5DD1-ED44-A23E-333BE6267963}"/>
                </a:ext>
              </a:extLst>
            </p:cNvPr>
            <p:cNvSpPr/>
            <p:nvPr/>
          </p:nvSpPr>
          <p:spPr>
            <a:xfrm>
              <a:off x="5252028" y="-3309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Hexagon 556">
              <a:extLst>
                <a:ext uri="{FF2B5EF4-FFF2-40B4-BE49-F238E27FC236}">
                  <a16:creationId xmlns:a16="http://schemas.microsoft.com/office/drawing/2014/main" id="{2741C854-2F35-BA46-B61B-D3B619845A64}"/>
                </a:ext>
              </a:extLst>
            </p:cNvPr>
            <p:cNvSpPr/>
            <p:nvPr/>
          </p:nvSpPr>
          <p:spPr>
            <a:xfrm>
              <a:off x="4733204" y="-31621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Hexagon 557">
              <a:extLst>
                <a:ext uri="{FF2B5EF4-FFF2-40B4-BE49-F238E27FC236}">
                  <a16:creationId xmlns:a16="http://schemas.microsoft.com/office/drawing/2014/main" id="{78E66891-C318-3148-AC5E-F6A546EC225D}"/>
                </a:ext>
              </a:extLst>
            </p:cNvPr>
            <p:cNvSpPr/>
            <p:nvPr/>
          </p:nvSpPr>
          <p:spPr>
            <a:xfrm>
              <a:off x="4214380" y="-59932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Hexagon 558">
              <a:extLst>
                <a:ext uri="{FF2B5EF4-FFF2-40B4-BE49-F238E27FC236}">
                  <a16:creationId xmlns:a16="http://schemas.microsoft.com/office/drawing/2014/main" id="{E37186AE-0D20-224D-96D2-91F77D2227A9}"/>
                </a:ext>
              </a:extLst>
            </p:cNvPr>
            <p:cNvSpPr/>
            <p:nvPr/>
          </p:nvSpPr>
          <p:spPr>
            <a:xfrm>
              <a:off x="3698972" y="-88858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Hexagon 559">
              <a:extLst>
                <a:ext uri="{FF2B5EF4-FFF2-40B4-BE49-F238E27FC236}">
                  <a16:creationId xmlns:a16="http://schemas.microsoft.com/office/drawing/2014/main" id="{6C0BB1B8-EF02-2A47-987C-CCBA8DBAEC29}"/>
                </a:ext>
              </a:extLst>
            </p:cNvPr>
            <p:cNvSpPr/>
            <p:nvPr/>
          </p:nvSpPr>
          <p:spPr>
            <a:xfrm>
              <a:off x="6287537" y="-3867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Hexagon 561">
              <a:extLst>
                <a:ext uri="{FF2B5EF4-FFF2-40B4-BE49-F238E27FC236}">
                  <a16:creationId xmlns:a16="http://schemas.microsoft.com/office/drawing/2014/main" id="{9867F2D3-1C15-1642-87D6-A0DB93B75C7E}"/>
                </a:ext>
              </a:extLst>
            </p:cNvPr>
            <p:cNvSpPr/>
            <p:nvPr/>
          </p:nvSpPr>
          <p:spPr>
            <a:xfrm>
              <a:off x="7844009" y="-88997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Hexagon 562">
              <a:extLst>
                <a:ext uri="{FF2B5EF4-FFF2-40B4-BE49-F238E27FC236}">
                  <a16:creationId xmlns:a16="http://schemas.microsoft.com/office/drawing/2014/main" id="{0C3F6994-11C2-284A-90B2-6E5A48BF3A10}"/>
                </a:ext>
              </a:extLst>
            </p:cNvPr>
            <p:cNvSpPr/>
            <p:nvPr/>
          </p:nvSpPr>
          <p:spPr>
            <a:xfrm>
              <a:off x="6806361" y="-32401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Hexagon 563">
              <a:extLst>
                <a:ext uri="{FF2B5EF4-FFF2-40B4-BE49-F238E27FC236}">
                  <a16:creationId xmlns:a16="http://schemas.microsoft.com/office/drawing/2014/main" id="{33622C3F-037A-B146-86D4-AD7471D1B2CF}"/>
                </a:ext>
              </a:extLst>
            </p:cNvPr>
            <p:cNvSpPr/>
            <p:nvPr/>
          </p:nvSpPr>
          <p:spPr>
            <a:xfrm>
              <a:off x="7325185" y="-61157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3" name="Hexagon 642">
              <a:extLst>
                <a:ext uri="{FF2B5EF4-FFF2-40B4-BE49-F238E27FC236}">
                  <a16:creationId xmlns:a16="http://schemas.microsoft.com/office/drawing/2014/main" id="{3FA42460-2C49-484A-B975-67E25DEE21A2}"/>
                </a:ext>
              </a:extLst>
            </p:cNvPr>
            <p:cNvSpPr/>
            <p:nvPr/>
          </p:nvSpPr>
          <p:spPr>
            <a:xfrm>
              <a:off x="11462845" y="-59853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Hexagon 643">
              <a:extLst>
                <a:ext uri="{FF2B5EF4-FFF2-40B4-BE49-F238E27FC236}">
                  <a16:creationId xmlns:a16="http://schemas.microsoft.com/office/drawing/2014/main" id="{7304C972-46FB-4946-A665-B3B9D5DC637E}"/>
                </a:ext>
              </a:extLst>
            </p:cNvPr>
            <p:cNvSpPr/>
            <p:nvPr/>
          </p:nvSpPr>
          <p:spPr>
            <a:xfrm>
              <a:off x="11981669" y="-88779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Hexagon 644">
              <a:extLst>
                <a:ext uri="{FF2B5EF4-FFF2-40B4-BE49-F238E27FC236}">
                  <a16:creationId xmlns:a16="http://schemas.microsoft.com/office/drawing/2014/main" id="{04F5B3C6-E8A9-6A47-A36F-A149661E32C8}"/>
                </a:ext>
              </a:extLst>
            </p:cNvPr>
            <p:cNvSpPr/>
            <p:nvPr/>
          </p:nvSpPr>
          <p:spPr>
            <a:xfrm>
              <a:off x="10944021" y="-88138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Hexagon 650">
              <a:extLst>
                <a:ext uri="{FF2B5EF4-FFF2-40B4-BE49-F238E27FC236}">
                  <a16:creationId xmlns:a16="http://schemas.microsoft.com/office/drawing/2014/main" id="{08ED8DC1-1E5A-D44C-A622-00F0A5C89E65}"/>
                </a:ext>
              </a:extLst>
            </p:cNvPr>
            <p:cNvSpPr/>
            <p:nvPr/>
          </p:nvSpPr>
          <p:spPr>
            <a:xfrm>
              <a:off x="11462845" y="-3205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Hexagon 651">
              <a:extLst>
                <a:ext uri="{FF2B5EF4-FFF2-40B4-BE49-F238E27FC236}">
                  <a16:creationId xmlns:a16="http://schemas.microsoft.com/office/drawing/2014/main" id="{3D227FEA-161C-0E43-9216-AD2E63182845}"/>
                </a:ext>
              </a:extLst>
            </p:cNvPr>
            <p:cNvSpPr/>
            <p:nvPr/>
          </p:nvSpPr>
          <p:spPr>
            <a:xfrm>
              <a:off x="10944021" y="-31542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Hexagon 652">
              <a:extLst>
                <a:ext uri="{FF2B5EF4-FFF2-40B4-BE49-F238E27FC236}">
                  <a16:creationId xmlns:a16="http://schemas.microsoft.com/office/drawing/2014/main" id="{C818FBA4-DF36-3043-8671-D2E4CDACE1EC}"/>
                </a:ext>
              </a:extLst>
            </p:cNvPr>
            <p:cNvSpPr/>
            <p:nvPr/>
          </p:nvSpPr>
          <p:spPr>
            <a:xfrm>
              <a:off x="10425197" y="-59853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Hexagon 653">
              <a:extLst>
                <a:ext uri="{FF2B5EF4-FFF2-40B4-BE49-F238E27FC236}">
                  <a16:creationId xmlns:a16="http://schemas.microsoft.com/office/drawing/2014/main" id="{E6BE185E-EA62-CF4F-A7E5-9B34E50B96F3}"/>
                </a:ext>
              </a:extLst>
            </p:cNvPr>
            <p:cNvSpPr/>
            <p:nvPr/>
          </p:nvSpPr>
          <p:spPr>
            <a:xfrm>
              <a:off x="9906373" y="-88165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5" name="Hexagon 654">
              <a:extLst>
                <a:ext uri="{FF2B5EF4-FFF2-40B4-BE49-F238E27FC236}">
                  <a16:creationId xmlns:a16="http://schemas.microsoft.com/office/drawing/2014/main" id="{92EFE519-5C7E-7149-BF8D-7EF09A4EEAA0}"/>
                </a:ext>
              </a:extLst>
            </p:cNvPr>
            <p:cNvSpPr/>
            <p:nvPr/>
          </p:nvSpPr>
          <p:spPr>
            <a:xfrm>
              <a:off x="11981669" y="-31738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Hexagon 666">
              <a:extLst>
                <a:ext uri="{FF2B5EF4-FFF2-40B4-BE49-F238E27FC236}">
                  <a16:creationId xmlns:a16="http://schemas.microsoft.com/office/drawing/2014/main" id="{C122264F-A425-774B-AC4A-92CDD08EEBD2}"/>
                </a:ext>
              </a:extLst>
            </p:cNvPr>
            <p:cNvSpPr/>
            <p:nvPr/>
          </p:nvSpPr>
          <p:spPr>
            <a:xfrm>
              <a:off x="8871793" y="-88821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Hexagon 670">
              <a:extLst>
                <a:ext uri="{FF2B5EF4-FFF2-40B4-BE49-F238E27FC236}">
                  <a16:creationId xmlns:a16="http://schemas.microsoft.com/office/drawing/2014/main" id="{7DF3462D-ED7E-ED4E-8094-772E5AFFE77B}"/>
                </a:ext>
              </a:extLst>
            </p:cNvPr>
            <p:cNvSpPr/>
            <p:nvPr/>
          </p:nvSpPr>
          <p:spPr>
            <a:xfrm>
              <a:off x="11462845" y="53339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2" name="Hexagon 671">
              <a:extLst>
                <a:ext uri="{FF2B5EF4-FFF2-40B4-BE49-F238E27FC236}">
                  <a16:creationId xmlns:a16="http://schemas.microsoft.com/office/drawing/2014/main" id="{FF49F3FC-D628-C742-A272-2664238EC07A}"/>
                </a:ext>
              </a:extLst>
            </p:cNvPr>
            <p:cNvSpPr/>
            <p:nvPr/>
          </p:nvSpPr>
          <p:spPr>
            <a:xfrm>
              <a:off x="10944021" y="25001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3" name="Hexagon 672">
              <a:extLst>
                <a:ext uri="{FF2B5EF4-FFF2-40B4-BE49-F238E27FC236}">
                  <a16:creationId xmlns:a16="http://schemas.microsoft.com/office/drawing/2014/main" id="{52AEB242-29F5-164D-A0BC-6F932EF3B7FC}"/>
                </a:ext>
              </a:extLst>
            </p:cNvPr>
            <p:cNvSpPr/>
            <p:nvPr/>
          </p:nvSpPr>
          <p:spPr>
            <a:xfrm>
              <a:off x="10425197" y="-3309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Hexagon 673">
              <a:extLst>
                <a:ext uri="{FF2B5EF4-FFF2-40B4-BE49-F238E27FC236}">
                  <a16:creationId xmlns:a16="http://schemas.microsoft.com/office/drawing/2014/main" id="{5DD4B95E-5889-D342-920D-04A69CBE0F7A}"/>
                </a:ext>
              </a:extLst>
            </p:cNvPr>
            <p:cNvSpPr/>
            <p:nvPr/>
          </p:nvSpPr>
          <p:spPr>
            <a:xfrm>
              <a:off x="9906373" y="-31621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Hexagon 674">
              <a:extLst>
                <a:ext uri="{FF2B5EF4-FFF2-40B4-BE49-F238E27FC236}">
                  <a16:creationId xmlns:a16="http://schemas.microsoft.com/office/drawing/2014/main" id="{15715554-84C5-8647-A28B-CFF8DEB92BBE}"/>
                </a:ext>
              </a:extLst>
            </p:cNvPr>
            <p:cNvSpPr/>
            <p:nvPr/>
          </p:nvSpPr>
          <p:spPr>
            <a:xfrm>
              <a:off x="9390965" y="-60546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Hexagon 675">
              <a:extLst>
                <a:ext uri="{FF2B5EF4-FFF2-40B4-BE49-F238E27FC236}">
                  <a16:creationId xmlns:a16="http://schemas.microsoft.com/office/drawing/2014/main" id="{0FE5A447-0751-BD45-897E-11BFDC23BBE1}"/>
                </a:ext>
              </a:extLst>
            </p:cNvPr>
            <p:cNvSpPr/>
            <p:nvPr/>
          </p:nvSpPr>
          <p:spPr>
            <a:xfrm>
              <a:off x="11979530" y="24443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Hexagon 682">
              <a:extLst>
                <a:ext uri="{FF2B5EF4-FFF2-40B4-BE49-F238E27FC236}">
                  <a16:creationId xmlns:a16="http://schemas.microsoft.com/office/drawing/2014/main" id="{9B72D35D-458F-494C-9C8A-5F8C163B2DCA}"/>
                </a:ext>
              </a:extLst>
            </p:cNvPr>
            <p:cNvSpPr/>
            <p:nvPr/>
          </p:nvSpPr>
          <p:spPr>
            <a:xfrm>
              <a:off x="8357800" y="-60694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Hexagon 683">
              <a:extLst>
                <a:ext uri="{FF2B5EF4-FFF2-40B4-BE49-F238E27FC236}">
                  <a16:creationId xmlns:a16="http://schemas.microsoft.com/office/drawing/2014/main" id="{5E91C707-2AF3-E94A-8894-D9B876707CE5}"/>
                </a:ext>
              </a:extLst>
            </p:cNvPr>
            <p:cNvSpPr/>
            <p:nvPr/>
          </p:nvSpPr>
          <p:spPr>
            <a:xfrm>
              <a:off x="8359939" y="52501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Hexagon 684">
              <a:extLst>
                <a:ext uri="{FF2B5EF4-FFF2-40B4-BE49-F238E27FC236}">
                  <a16:creationId xmlns:a16="http://schemas.microsoft.com/office/drawing/2014/main" id="{06F5CEFC-1C44-A947-BA8E-3731FAC2466C}"/>
                </a:ext>
              </a:extLst>
            </p:cNvPr>
            <p:cNvSpPr/>
            <p:nvPr/>
          </p:nvSpPr>
          <p:spPr>
            <a:xfrm>
              <a:off x="8359939" y="-3924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Hexagon 685">
              <a:extLst>
                <a:ext uri="{FF2B5EF4-FFF2-40B4-BE49-F238E27FC236}">
                  <a16:creationId xmlns:a16="http://schemas.microsoft.com/office/drawing/2014/main" id="{ED0B2CA5-081A-2647-8CCB-2E7EDB475CCC}"/>
                </a:ext>
              </a:extLst>
            </p:cNvPr>
            <p:cNvSpPr/>
            <p:nvPr/>
          </p:nvSpPr>
          <p:spPr>
            <a:xfrm>
              <a:off x="9397587" y="53142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Hexagon 686">
              <a:extLst>
                <a:ext uri="{FF2B5EF4-FFF2-40B4-BE49-F238E27FC236}">
                  <a16:creationId xmlns:a16="http://schemas.microsoft.com/office/drawing/2014/main" id="{8896987D-0A3F-8949-BB49-BFAA08F21876}"/>
                </a:ext>
              </a:extLst>
            </p:cNvPr>
            <p:cNvSpPr/>
            <p:nvPr/>
          </p:nvSpPr>
          <p:spPr>
            <a:xfrm>
              <a:off x="8878763" y="24831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Hexagon 687">
              <a:extLst>
                <a:ext uri="{FF2B5EF4-FFF2-40B4-BE49-F238E27FC236}">
                  <a16:creationId xmlns:a16="http://schemas.microsoft.com/office/drawing/2014/main" id="{DC4E8EC9-59A7-434B-9D1D-C617F1266CC9}"/>
                </a:ext>
              </a:extLst>
            </p:cNvPr>
            <p:cNvSpPr/>
            <p:nvPr/>
          </p:nvSpPr>
          <p:spPr>
            <a:xfrm>
              <a:off x="7321943" y="52920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Hexagon 688">
              <a:extLst>
                <a:ext uri="{FF2B5EF4-FFF2-40B4-BE49-F238E27FC236}">
                  <a16:creationId xmlns:a16="http://schemas.microsoft.com/office/drawing/2014/main" id="{29227F92-F4CF-C749-9133-51884ACC3023}"/>
                </a:ext>
              </a:extLst>
            </p:cNvPr>
            <p:cNvSpPr/>
            <p:nvPr/>
          </p:nvSpPr>
          <p:spPr>
            <a:xfrm>
              <a:off x="7842878" y="24334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Hexagon 689">
              <a:extLst>
                <a:ext uri="{FF2B5EF4-FFF2-40B4-BE49-F238E27FC236}">
                  <a16:creationId xmlns:a16="http://schemas.microsoft.com/office/drawing/2014/main" id="{8B04C6D0-515E-B044-AF7E-DD2A93091913}"/>
                </a:ext>
              </a:extLst>
            </p:cNvPr>
            <p:cNvSpPr/>
            <p:nvPr/>
          </p:nvSpPr>
          <p:spPr>
            <a:xfrm>
              <a:off x="10433444" y="52799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1" name="Hexagon 690">
              <a:extLst>
                <a:ext uri="{FF2B5EF4-FFF2-40B4-BE49-F238E27FC236}">
                  <a16:creationId xmlns:a16="http://schemas.microsoft.com/office/drawing/2014/main" id="{D809F0DB-730F-DB49-B1CA-39FF1C8D0E95}"/>
                </a:ext>
              </a:extLst>
            </p:cNvPr>
            <p:cNvSpPr/>
            <p:nvPr/>
          </p:nvSpPr>
          <p:spPr>
            <a:xfrm>
              <a:off x="9395448" y="-3627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Hexagon 691">
              <a:extLst>
                <a:ext uri="{FF2B5EF4-FFF2-40B4-BE49-F238E27FC236}">
                  <a16:creationId xmlns:a16="http://schemas.microsoft.com/office/drawing/2014/main" id="{D8BC56BC-1BC5-8243-B72D-6EC1DCCDAA10}"/>
                </a:ext>
              </a:extLst>
            </p:cNvPr>
            <p:cNvSpPr/>
            <p:nvPr/>
          </p:nvSpPr>
          <p:spPr>
            <a:xfrm>
              <a:off x="9914272" y="24684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Hexagon 692">
              <a:extLst>
                <a:ext uri="{FF2B5EF4-FFF2-40B4-BE49-F238E27FC236}">
                  <a16:creationId xmlns:a16="http://schemas.microsoft.com/office/drawing/2014/main" id="{2DC67359-2087-5B44-BDA2-29823549674D}"/>
                </a:ext>
              </a:extLst>
            </p:cNvPr>
            <p:cNvSpPr/>
            <p:nvPr/>
          </p:nvSpPr>
          <p:spPr>
            <a:xfrm>
              <a:off x="8876624" y="-31938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Hexagon 693">
              <a:extLst>
                <a:ext uri="{FF2B5EF4-FFF2-40B4-BE49-F238E27FC236}">
                  <a16:creationId xmlns:a16="http://schemas.microsoft.com/office/drawing/2014/main" id="{51E4D2CD-FFD6-494C-A09E-A44964A1932E}"/>
                </a:ext>
              </a:extLst>
            </p:cNvPr>
            <p:cNvSpPr/>
            <p:nvPr/>
          </p:nvSpPr>
          <p:spPr>
            <a:xfrm>
              <a:off x="7844357" y="-32488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Hexagon 694">
              <a:extLst>
                <a:ext uri="{FF2B5EF4-FFF2-40B4-BE49-F238E27FC236}">
                  <a16:creationId xmlns:a16="http://schemas.microsoft.com/office/drawing/2014/main" id="{A2648498-6132-C74E-9B8D-4BE9173BC26F}"/>
                </a:ext>
              </a:extLst>
            </p:cNvPr>
            <p:cNvSpPr/>
            <p:nvPr/>
          </p:nvSpPr>
          <p:spPr>
            <a:xfrm>
              <a:off x="6287885" y="52968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6" name="Hexagon 695">
              <a:extLst>
                <a:ext uri="{FF2B5EF4-FFF2-40B4-BE49-F238E27FC236}">
                  <a16:creationId xmlns:a16="http://schemas.microsoft.com/office/drawing/2014/main" id="{711FD92D-A2EB-884C-B21F-84D227AB4093}"/>
                </a:ext>
              </a:extLst>
            </p:cNvPr>
            <p:cNvSpPr/>
            <p:nvPr/>
          </p:nvSpPr>
          <p:spPr>
            <a:xfrm>
              <a:off x="6806361" y="24356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7" name="Hexagon 696">
              <a:extLst>
                <a:ext uri="{FF2B5EF4-FFF2-40B4-BE49-F238E27FC236}">
                  <a16:creationId xmlns:a16="http://schemas.microsoft.com/office/drawing/2014/main" id="{1049F8F0-0674-2E48-BF3B-1EE2526CC323}"/>
                </a:ext>
              </a:extLst>
            </p:cNvPr>
            <p:cNvSpPr/>
            <p:nvPr/>
          </p:nvSpPr>
          <p:spPr>
            <a:xfrm>
              <a:off x="7327296" y="-4229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Hexagon 697">
              <a:extLst>
                <a:ext uri="{FF2B5EF4-FFF2-40B4-BE49-F238E27FC236}">
                  <a16:creationId xmlns:a16="http://schemas.microsoft.com/office/drawing/2014/main" id="{CD4342A7-ECCF-3342-B61F-63F111AFE9E3}"/>
                </a:ext>
              </a:extLst>
            </p:cNvPr>
            <p:cNvSpPr/>
            <p:nvPr/>
          </p:nvSpPr>
          <p:spPr>
            <a:xfrm>
              <a:off x="2656889" y="-87953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Hexagon 698">
              <a:extLst>
                <a:ext uri="{FF2B5EF4-FFF2-40B4-BE49-F238E27FC236}">
                  <a16:creationId xmlns:a16="http://schemas.microsoft.com/office/drawing/2014/main" id="{523DB112-8A4A-AE42-A922-6C27E35C3E8C}"/>
                </a:ext>
              </a:extLst>
            </p:cNvPr>
            <p:cNvSpPr/>
            <p:nvPr/>
          </p:nvSpPr>
          <p:spPr>
            <a:xfrm>
              <a:off x="2140204" y="53776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Hexagon 699">
              <a:extLst>
                <a:ext uri="{FF2B5EF4-FFF2-40B4-BE49-F238E27FC236}">
                  <a16:creationId xmlns:a16="http://schemas.microsoft.com/office/drawing/2014/main" id="{B5C7F62C-87B6-8847-9657-D1A644FD68AF}"/>
                </a:ext>
              </a:extLst>
            </p:cNvPr>
            <p:cNvSpPr/>
            <p:nvPr/>
          </p:nvSpPr>
          <p:spPr>
            <a:xfrm>
              <a:off x="2659028" y="25242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Hexagon 700">
              <a:extLst>
                <a:ext uri="{FF2B5EF4-FFF2-40B4-BE49-F238E27FC236}">
                  <a16:creationId xmlns:a16="http://schemas.microsoft.com/office/drawing/2014/main" id="{064309B9-5225-9545-944B-A8B3E050E986}"/>
                </a:ext>
              </a:extLst>
            </p:cNvPr>
            <p:cNvSpPr/>
            <p:nvPr/>
          </p:nvSpPr>
          <p:spPr>
            <a:xfrm>
              <a:off x="3177852" y="53998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Hexagon 701">
              <a:extLst>
                <a:ext uri="{FF2B5EF4-FFF2-40B4-BE49-F238E27FC236}">
                  <a16:creationId xmlns:a16="http://schemas.microsoft.com/office/drawing/2014/main" id="{956CB404-14E5-4F47-915E-5D21C830B9B3}"/>
                </a:ext>
              </a:extLst>
            </p:cNvPr>
            <p:cNvSpPr/>
            <p:nvPr/>
          </p:nvSpPr>
          <p:spPr>
            <a:xfrm>
              <a:off x="2659028" y="-31183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3" name="Hexagon 702">
              <a:extLst>
                <a:ext uri="{FF2B5EF4-FFF2-40B4-BE49-F238E27FC236}">
                  <a16:creationId xmlns:a16="http://schemas.microsoft.com/office/drawing/2014/main" id="{89F5AA61-9258-0D44-AEFC-D5DDBF55AD8B}"/>
                </a:ext>
              </a:extLst>
            </p:cNvPr>
            <p:cNvSpPr/>
            <p:nvPr/>
          </p:nvSpPr>
          <p:spPr>
            <a:xfrm>
              <a:off x="3696676" y="25883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Hexagon 703">
              <a:extLst>
                <a:ext uri="{FF2B5EF4-FFF2-40B4-BE49-F238E27FC236}">
                  <a16:creationId xmlns:a16="http://schemas.microsoft.com/office/drawing/2014/main" id="{97A4345E-E6E6-9942-A3F2-8A3F2542CE5F}"/>
                </a:ext>
              </a:extLst>
            </p:cNvPr>
            <p:cNvSpPr/>
            <p:nvPr/>
          </p:nvSpPr>
          <p:spPr>
            <a:xfrm>
              <a:off x="4215500" y="54194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Hexagon 704">
              <a:extLst>
                <a:ext uri="{FF2B5EF4-FFF2-40B4-BE49-F238E27FC236}">
                  <a16:creationId xmlns:a16="http://schemas.microsoft.com/office/drawing/2014/main" id="{AF77C2C4-2437-9E41-9255-0DB82F156093}"/>
                </a:ext>
              </a:extLst>
            </p:cNvPr>
            <p:cNvSpPr/>
            <p:nvPr/>
          </p:nvSpPr>
          <p:spPr>
            <a:xfrm>
              <a:off x="3177852" y="-2427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Hexagon 705">
              <a:extLst>
                <a:ext uri="{FF2B5EF4-FFF2-40B4-BE49-F238E27FC236}">
                  <a16:creationId xmlns:a16="http://schemas.microsoft.com/office/drawing/2014/main" id="{D72FF7FE-22F1-A142-823F-0B1135AEA6A7}"/>
                </a:ext>
              </a:extLst>
            </p:cNvPr>
            <p:cNvSpPr/>
            <p:nvPr/>
          </p:nvSpPr>
          <p:spPr>
            <a:xfrm>
              <a:off x="1102556" y="54272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Hexagon 706">
              <a:extLst>
                <a:ext uri="{FF2B5EF4-FFF2-40B4-BE49-F238E27FC236}">
                  <a16:creationId xmlns:a16="http://schemas.microsoft.com/office/drawing/2014/main" id="{F5521355-A5E2-F448-AF0B-CC69328A5EE6}"/>
                </a:ext>
              </a:extLst>
            </p:cNvPr>
            <p:cNvSpPr/>
            <p:nvPr/>
          </p:nvSpPr>
          <p:spPr>
            <a:xfrm>
              <a:off x="1621032" y="25661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8" name="Hexagon 707">
              <a:extLst>
                <a:ext uri="{FF2B5EF4-FFF2-40B4-BE49-F238E27FC236}">
                  <a16:creationId xmlns:a16="http://schemas.microsoft.com/office/drawing/2014/main" id="{B3085378-03B8-7E4D-9B13-AA41AB723910}"/>
                </a:ext>
              </a:extLst>
            </p:cNvPr>
            <p:cNvSpPr/>
            <p:nvPr/>
          </p:nvSpPr>
          <p:spPr>
            <a:xfrm>
              <a:off x="2141967" y="-2924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9" name="Hexagon 708">
              <a:extLst>
                <a:ext uri="{FF2B5EF4-FFF2-40B4-BE49-F238E27FC236}">
                  <a16:creationId xmlns:a16="http://schemas.microsoft.com/office/drawing/2014/main" id="{440C47EF-FFA1-4A41-94F4-81E5987A15FF}"/>
                </a:ext>
              </a:extLst>
            </p:cNvPr>
            <p:cNvSpPr/>
            <p:nvPr/>
          </p:nvSpPr>
          <p:spPr>
            <a:xfrm>
              <a:off x="5251357" y="53606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Hexagon 709">
              <a:extLst>
                <a:ext uri="{FF2B5EF4-FFF2-40B4-BE49-F238E27FC236}">
                  <a16:creationId xmlns:a16="http://schemas.microsoft.com/office/drawing/2014/main" id="{2B89B32A-D07D-F248-ABA4-E3A30ECC862C}"/>
                </a:ext>
              </a:extLst>
            </p:cNvPr>
            <p:cNvSpPr/>
            <p:nvPr/>
          </p:nvSpPr>
          <p:spPr>
            <a:xfrm>
              <a:off x="4732533" y="25540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Hexagon 710">
              <a:extLst>
                <a:ext uri="{FF2B5EF4-FFF2-40B4-BE49-F238E27FC236}">
                  <a16:creationId xmlns:a16="http://schemas.microsoft.com/office/drawing/2014/main" id="{046CFEC9-5442-F142-8027-2C1A551E3152}"/>
                </a:ext>
              </a:extLst>
            </p:cNvPr>
            <p:cNvSpPr/>
            <p:nvPr/>
          </p:nvSpPr>
          <p:spPr>
            <a:xfrm>
              <a:off x="3694537" y="-30886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Hexagon 711">
              <a:extLst>
                <a:ext uri="{FF2B5EF4-FFF2-40B4-BE49-F238E27FC236}">
                  <a16:creationId xmlns:a16="http://schemas.microsoft.com/office/drawing/2014/main" id="{325BC1EB-7BFD-464A-A415-E08A9FD4ACB7}"/>
                </a:ext>
              </a:extLst>
            </p:cNvPr>
            <p:cNvSpPr/>
            <p:nvPr/>
          </p:nvSpPr>
          <p:spPr>
            <a:xfrm>
              <a:off x="4213361" y="-2574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Hexagon 712">
              <a:extLst>
                <a:ext uri="{FF2B5EF4-FFF2-40B4-BE49-F238E27FC236}">
                  <a16:creationId xmlns:a16="http://schemas.microsoft.com/office/drawing/2014/main" id="{B9A94429-F81C-F442-A035-45059FE37CF7}"/>
                </a:ext>
              </a:extLst>
            </p:cNvPr>
            <p:cNvSpPr/>
            <p:nvPr/>
          </p:nvSpPr>
          <p:spPr>
            <a:xfrm>
              <a:off x="3175713" y="-59197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Hexagon 713">
              <a:extLst>
                <a:ext uri="{FF2B5EF4-FFF2-40B4-BE49-F238E27FC236}">
                  <a16:creationId xmlns:a16="http://schemas.microsoft.com/office/drawing/2014/main" id="{735A6243-2F05-1B40-BD80-C25182FB5C55}"/>
                </a:ext>
              </a:extLst>
            </p:cNvPr>
            <p:cNvSpPr/>
            <p:nvPr/>
          </p:nvSpPr>
          <p:spPr>
            <a:xfrm>
              <a:off x="2143446" y="-59747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Hexagon 714">
              <a:extLst>
                <a:ext uri="{FF2B5EF4-FFF2-40B4-BE49-F238E27FC236}">
                  <a16:creationId xmlns:a16="http://schemas.microsoft.com/office/drawing/2014/main" id="{40FB722E-C17D-7F48-9465-39711D24F90B}"/>
                </a:ext>
              </a:extLst>
            </p:cNvPr>
            <p:cNvSpPr/>
            <p:nvPr/>
          </p:nvSpPr>
          <p:spPr>
            <a:xfrm>
              <a:off x="586974" y="25709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Hexagon 715">
              <a:extLst>
                <a:ext uri="{FF2B5EF4-FFF2-40B4-BE49-F238E27FC236}">
                  <a16:creationId xmlns:a16="http://schemas.microsoft.com/office/drawing/2014/main" id="{AD960115-CB8E-7E4F-A649-06A000404E05}"/>
                </a:ext>
              </a:extLst>
            </p:cNvPr>
            <p:cNvSpPr/>
            <p:nvPr/>
          </p:nvSpPr>
          <p:spPr>
            <a:xfrm>
              <a:off x="1105450" y="-2902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Hexagon 716">
              <a:extLst>
                <a:ext uri="{FF2B5EF4-FFF2-40B4-BE49-F238E27FC236}">
                  <a16:creationId xmlns:a16="http://schemas.microsoft.com/office/drawing/2014/main" id="{4D10EE84-C979-644D-9B4A-C3F7E3876D6D}"/>
                </a:ext>
              </a:extLst>
            </p:cNvPr>
            <p:cNvSpPr/>
            <p:nvPr/>
          </p:nvSpPr>
          <p:spPr>
            <a:xfrm>
              <a:off x="1626385" y="-31488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Hexagon 717">
              <a:extLst>
                <a:ext uri="{FF2B5EF4-FFF2-40B4-BE49-F238E27FC236}">
                  <a16:creationId xmlns:a16="http://schemas.microsoft.com/office/drawing/2014/main" id="{F8F5094D-FB9B-9E43-8BC1-20BE1E10CDE6}"/>
                </a:ext>
              </a:extLst>
            </p:cNvPr>
            <p:cNvSpPr/>
            <p:nvPr/>
          </p:nvSpPr>
          <p:spPr>
            <a:xfrm>
              <a:off x="71392" y="53147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Hexagon 784">
              <a:extLst>
                <a:ext uri="{FF2B5EF4-FFF2-40B4-BE49-F238E27FC236}">
                  <a16:creationId xmlns:a16="http://schemas.microsoft.com/office/drawing/2014/main" id="{A026BD4F-596A-294F-B5E2-20C59BAA4BAF}"/>
                </a:ext>
              </a:extLst>
            </p:cNvPr>
            <p:cNvSpPr/>
            <p:nvPr/>
          </p:nvSpPr>
          <p:spPr>
            <a:xfrm>
              <a:off x="69941" y="-58774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Hexagon 785">
              <a:extLst>
                <a:ext uri="{FF2B5EF4-FFF2-40B4-BE49-F238E27FC236}">
                  <a16:creationId xmlns:a16="http://schemas.microsoft.com/office/drawing/2014/main" id="{01BF0334-EE84-3F4D-9933-DAA3C6595434}"/>
                </a:ext>
              </a:extLst>
            </p:cNvPr>
            <p:cNvSpPr/>
            <p:nvPr/>
          </p:nvSpPr>
          <p:spPr>
            <a:xfrm>
              <a:off x="-448883" y="-87111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Hexagon 788">
              <a:extLst>
                <a:ext uri="{FF2B5EF4-FFF2-40B4-BE49-F238E27FC236}">
                  <a16:creationId xmlns:a16="http://schemas.microsoft.com/office/drawing/2014/main" id="{E1942564-378B-F745-92E5-D1C3464BB35D}"/>
                </a:ext>
              </a:extLst>
            </p:cNvPr>
            <p:cNvSpPr/>
            <p:nvPr/>
          </p:nvSpPr>
          <p:spPr>
            <a:xfrm>
              <a:off x="588765" y="-87307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Hexagon 799">
              <a:extLst>
                <a:ext uri="{FF2B5EF4-FFF2-40B4-BE49-F238E27FC236}">
                  <a16:creationId xmlns:a16="http://schemas.microsoft.com/office/drawing/2014/main" id="{1ACA8906-0B15-EC41-BAF9-4F62C6944F0F}"/>
                </a:ext>
              </a:extLst>
            </p:cNvPr>
            <p:cNvSpPr/>
            <p:nvPr/>
          </p:nvSpPr>
          <p:spPr>
            <a:xfrm>
              <a:off x="69941" y="-2230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Hexagon 800">
              <a:extLst>
                <a:ext uri="{FF2B5EF4-FFF2-40B4-BE49-F238E27FC236}">
                  <a16:creationId xmlns:a16="http://schemas.microsoft.com/office/drawing/2014/main" id="{CEF44B6A-3B78-DA48-A882-73EE30C819DF}"/>
                </a:ext>
              </a:extLst>
            </p:cNvPr>
            <p:cNvSpPr/>
            <p:nvPr/>
          </p:nvSpPr>
          <p:spPr>
            <a:xfrm>
              <a:off x="-448883" y="-30567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Hexagon 801">
              <a:extLst>
                <a:ext uri="{FF2B5EF4-FFF2-40B4-BE49-F238E27FC236}">
                  <a16:creationId xmlns:a16="http://schemas.microsoft.com/office/drawing/2014/main" id="{B04A1A84-C538-D946-B222-3647BF425F2C}"/>
                </a:ext>
              </a:extLst>
            </p:cNvPr>
            <p:cNvSpPr/>
            <p:nvPr/>
          </p:nvSpPr>
          <p:spPr>
            <a:xfrm>
              <a:off x="586626" y="-31125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5" name="Hexagon 804">
              <a:extLst>
                <a:ext uri="{FF2B5EF4-FFF2-40B4-BE49-F238E27FC236}">
                  <a16:creationId xmlns:a16="http://schemas.microsoft.com/office/drawing/2014/main" id="{2F9A7479-6E55-3048-8FAE-53CEFD005E86}"/>
                </a:ext>
              </a:extLst>
            </p:cNvPr>
            <p:cNvSpPr/>
            <p:nvPr/>
          </p:nvSpPr>
          <p:spPr>
            <a:xfrm>
              <a:off x="1105450" y="-59659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6" name="Hexagon 805">
              <a:extLst>
                <a:ext uri="{FF2B5EF4-FFF2-40B4-BE49-F238E27FC236}">
                  <a16:creationId xmlns:a16="http://schemas.microsoft.com/office/drawing/2014/main" id="{F8358DB1-637D-9249-A5F1-453B8EE9542A}"/>
                </a:ext>
              </a:extLst>
            </p:cNvPr>
            <p:cNvSpPr/>
            <p:nvPr/>
          </p:nvSpPr>
          <p:spPr>
            <a:xfrm>
              <a:off x="1624274" y="-88415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7" name="Hexagon 816">
              <a:extLst>
                <a:ext uri="{FF2B5EF4-FFF2-40B4-BE49-F238E27FC236}">
                  <a16:creationId xmlns:a16="http://schemas.microsoft.com/office/drawing/2014/main" id="{9F56BBE2-0936-264F-A130-D1F7AB1D05D6}"/>
                </a:ext>
              </a:extLst>
            </p:cNvPr>
            <p:cNvSpPr/>
            <p:nvPr/>
          </p:nvSpPr>
          <p:spPr>
            <a:xfrm>
              <a:off x="-447267" y="25820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0821"/>
            <a:ext cx="9144000" cy="2387600"/>
          </a:xfrm>
        </p:spPr>
        <p:txBody>
          <a:bodyPr/>
          <a:lstStyle/>
          <a:p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496"/>
            <a:ext cx="9144000" cy="1655762"/>
          </a:xfrm>
        </p:spPr>
        <p:txBody>
          <a:bodyPr/>
          <a:lstStyle/>
          <a:p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FB425B3-6266-FF4F-B484-5B26E8AEAADB}"/>
              </a:ext>
            </a:extLst>
          </p:cNvPr>
          <p:cNvSpPr txBox="1">
            <a:spLocks/>
          </p:cNvSpPr>
          <p:nvPr/>
        </p:nvSpPr>
        <p:spPr>
          <a:xfrm>
            <a:off x="-1000897" y="494733"/>
            <a:ext cx="4303030" cy="395148"/>
          </a:xfrm>
          <a:prstGeom prst="rect">
            <a:avLst/>
          </a:prstGeom>
        </p:spPr>
        <p:txBody>
          <a:bodyPr vert="horz" wrap="square" lIns="0" tIns="7278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87" algn="r">
              <a:spcBef>
                <a:spcPts val="57"/>
              </a:spcBef>
            </a:pPr>
            <a:r>
              <a:rPr lang="en-GB" sz="2800" b="1" spc="-6" dirty="0">
                <a:solidFill>
                  <a:srgbClr val="111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sz="2800" b="1" spc="-35" dirty="0">
                <a:solidFill>
                  <a:srgbClr val="111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spc="-10" dirty="0">
                <a:solidFill>
                  <a:srgbClr val="111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5BAF96B-02F2-804A-B56B-88FFB9BE5095}"/>
              </a:ext>
            </a:extLst>
          </p:cNvPr>
          <p:cNvSpPr txBox="1"/>
          <p:nvPr/>
        </p:nvSpPr>
        <p:spPr>
          <a:xfrm>
            <a:off x="7270155" y="228049"/>
            <a:ext cx="4214838" cy="533368"/>
          </a:xfrm>
          <a:prstGeom prst="rect">
            <a:avLst/>
          </a:prstGeom>
        </p:spPr>
        <p:txBody>
          <a:bodyPr vert="horz" wrap="square" lIns="0" tIns="81678" rIns="0" bIns="0" rtlCol="0">
            <a:spAutoFit/>
          </a:bodyPr>
          <a:lstStyle/>
          <a:p>
            <a:pPr marL="16175" marR="729884" algn="r">
              <a:spcBef>
                <a:spcPts val="509"/>
              </a:spcBef>
            </a:pPr>
            <a:r>
              <a:rPr sz="1465" spc="3" dirty="0">
                <a:solidFill>
                  <a:srgbClr val="111E47"/>
                </a:solidFill>
                <a:latin typeface="Arial"/>
                <a:cs typeface="Arial"/>
              </a:rPr>
              <a:t>CONFERENCE </a:t>
            </a:r>
            <a:r>
              <a:rPr sz="1465" spc="6" dirty="0">
                <a:solidFill>
                  <a:srgbClr val="111E47"/>
                </a:solidFill>
                <a:latin typeface="Arial"/>
                <a:cs typeface="Arial"/>
              </a:rPr>
              <a:t>FOR STUDENTS OF</a:t>
            </a:r>
            <a:r>
              <a:rPr lang="en-GB" sz="1465" spc="6" dirty="0">
                <a:solidFill>
                  <a:srgbClr val="111E47"/>
                </a:solidFill>
                <a:latin typeface="Arial"/>
                <a:cs typeface="Arial"/>
              </a:rPr>
              <a:t> </a:t>
            </a:r>
            <a:r>
              <a:rPr sz="1465" spc="6" dirty="0">
                <a:solidFill>
                  <a:srgbClr val="111E47"/>
                </a:solidFill>
                <a:latin typeface="Arial"/>
                <a:cs typeface="Arial"/>
              </a:rPr>
              <a:t>PHYSICS</a:t>
            </a:r>
            <a:r>
              <a:rPr sz="1465" spc="-86" dirty="0">
                <a:solidFill>
                  <a:srgbClr val="111E47"/>
                </a:solidFill>
                <a:latin typeface="Arial"/>
                <a:cs typeface="Arial"/>
              </a:rPr>
              <a:t> </a:t>
            </a:r>
            <a:r>
              <a:rPr sz="1465" spc="6" dirty="0">
                <a:solidFill>
                  <a:srgbClr val="111E47"/>
                </a:solidFill>
                <a:latin typeface="Arial"/>
                <a:cs typeface="Arial"/>
              </a:rPr>
              <a:t>AND</a:t>
            </a:r>
            <a:r>
              <a:rPr sz="1465" spc="-3" dirty="0">
                <a:solidFill>
                  <a:srgbClr val="111E47"/>
                </a:solidFill>
                <a:latin typeface="Arial"/>
                <a:cs typeface="Arial"/>
              </a:rPr>
              <a:t> </a:t>
            </a:r>
            <a:r>
              <a:rPr sz="1465" spc="-16" dirty="0">
                <a:solidFill>
                  <a:srgbClr val="111E47"/>
                </a:solidFill>
                <a:latin typeface="Arial"/>
                <a:cs typeface="Arial"/>
              </a:rPr>
              <a:t>NATURAL</a:t>
            </a:r>
            <a:r>
              <a:rPr sz="1465" spc="-45" dirty="0">
                <a:solidFill>
                  <a:srgbClr val="111E47"/>
                </a:solidFill>
                <a:latin typeface="Arial"/>
                <a:cs typeface="Arial"/>
              </a:rPr>
              <a:t> </a:t>
            </a:r>
            <a:r>
              <a:rPr sz="1465" spc="6" dirty="0">
                <a:solidFill>
                  <a:srgbClr val="111E47"/>
                </a:solidFill>
                <a:latin typeface="Arial"/>
                <a:cs typeface="Arial"/>
              </a:rPr>
              <a:t>SCIENCES</a:t>
            </a:r>
            <a:endParaRPr sz="1465" dirty="0">
              <a:solidFill>
                <a:srgbClr val="111E47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055F0-F9D5-DE48-B78C-C6F01A0782A1}"/>
              </a:ext>
            </a:extLst>
          </p:cNvPr>
          <p:cNvSpPr/>
          <p:nvPr/>
        </p:nvSpPr>
        <p:spPr>
          <a:xfrm>
            <a:off x="-452726" y="216840"/>
            <a:ext cx="3754859" cy="246221"/>
          </a:xfrm>
          <a:prstGeom prst="rect">
            <a:avLst/>
          </a:prstGeom>
          <a:solidFill>
            <a:srgbClr val="2386F3"/>
          </a:solidFill>
        </p:spPr>
        <p:txBody>
          <a:bodyPr wrap="square" lIns="0" tIns="0" rIns="0" bIns="0">
            <a:spAutoFit/>
          </a:bodyPr>
          <a:lstStyle/>
          <a:p>
            <a:pPr marL="921959" algn="ctr">
              <a:spcBef>
                <a:spcPts val="643"/>
              </a:spcBef>
            </a:pPr>
            <a:r>
              <a:rPr lang="en-GB" sz="1600" b="1" spc="-3" dirty="0">
                <a:solidFill>
                  <a:schemeClr val="bg1"/>
                </a:solidFill>
                <a:latin typeface="Arial"/>
                <a:cs typeface="Arial"/>
              </a:rPr>
              <a:t>      65</a:t>
            </a:r>
            <a:r>
              <a:rPr lang="en-GB" sz="1600" b="1" spc="-4" baseline="19561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GB" sz="1600" b="1" spc="-43" baseline="1956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600" b="1" spc="-16" dirty="0">
                <a:solidFill>
                  <a:schemeClr val="bg1"/>
                </a:solidFill>
                <a:latin typeface="Arial"/>
                <a:cs typeface="Arial"/>
              </a:rPr>
              <a:t>INTERNATIONAL</a:t>
            </a:r>
            <a:endParaRPr lang="en-GB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D43B9-802F-EB4F-B240-CA6E23FAB42F}"/>
              </a:ext>
            </a:extLst>
          </p:cNvPr>
          <p:cNvSpPr txBox="1"/>
          <p:nvPr/>
        </p:nvSpPr>
        <p:spPr>
          <a:xfrm>
            <a:off x="9786551" y="6366790"/>
            <a:ext cx="24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b="1" dirty="0">
                <a:solidFill>
                  <a:srgbClr val="111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15-18, 2022</a:t>
            </a:r>
          </a:p>
          <a:p>
            <a:pPr algn="r"/>
            <a:r>
              <a:rPr lang="lt-LT" sz="1200" dirty="0">
                <a:solidFill>
                  <a:srgbClr val="111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VILNIUS, LITHUANIA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33E9D92-1DC3-BE4A-A50F-81F42DC5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049" y="29545"/>
            <a:ext cx="1035889" cy="1035889"/>
          </a:xfrm>
          <a:prstGeom prst="rect">
            <a:avLst/>
          </a:prstGeom>
        </p:spPr>
      </p:pic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03C246F0-6501-D94E-ACF4-EFA7F164D3CE}"/>
              </a:ext>
            </a:extLst>
          </p:cNvPr>
          <p:cNvGrpSpPr/>
          <p:nvPr/>
        </p:nvGrpSpPr>
        <p:grpSpPr>
          <a:xfrm>
            <a:off x="-451110" y="5877408"/>
            <a:ext cx="13088149" cy="1426216"/>
            <a:chOff x="-451110" y="5877408"/>
            <a:chExt cx="13088149" cy="1426216"/>
          </a:xfrm>
        </p:grpSpPr>
        <p:sp>
          <p:nvSpPr>
            <p:cNvPr id="916" name="Hexagon 915">
              <a:extLst>
                <a:ext uri="{FF2B5EF4-FFF2-40B4-BE49-F238E27FC236}">
                  <a16:creationId xmlns:a16="http://schemas.microsoft.com/office/drawing/2014/main" id="{F7D48B3A-0EA7-1643-89F8-805E16E50C96}"/>
                </a:ext>
              </a:extLst>
            </p:cNvPr>
            <p:cNvSpPr/>
            <p:nvPr/>
          </p:nvSpPr>
          <p:spPr>
            <a:xfrm>
              <a:off x="9388739" y="588423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7" name="Hexagon 916">
              <a:extLst>
                <a:ext uri="{FF2B5EF4-FFF2-40B4-BE49-F238E27FC236}">
                  <a16:creationId xmlns:a16="http://schemas.microsoft.com/office/drawing/2014/main" id="{C83B9C82-BC63-CB47-981C-3B2FF87DD0C6}"/>
                </a:ext>
              </a:extLst>
            </p:cNvPr>
            <p:cNvSpPr/>
            <p:nvPr/>
          </p:nvSpPr>
          <p:spPr>
            <a:xfrm>
              <a:off x="8869915" y="616734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8" name="Hexagon 917">
              <a:extLst>
                <a:ext uri="{FF2B5EF4-FFF2-40B4-BE49-F238E27FC236}">
                  <a16:creationId xmlns:a16="http://schemas.microsoft.com/office/drawing/2014/main" id="{A58C7884-4946-144F-B1E1-9FA30ABC8225}"/>
                </a:ext>
              </a:extLst>
            </p:cNvPr>
            <p:cNvSpPr/>
            <p:nvPr/>
          </p:nvSpPr>
          <p:spPr>
            <a:xfrm>
              <a:off x="8351091" y="588423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9" name="Hexagon 918">
              <a:extLst>
                <a:ext uri="{FF2B5EF4-FFF2-40B4-BE49-F238E27FC236}">
                  <a16:creationId xmlns:a16="http://schemas.microsoft.com/office/drawing/2014/main" id="{4443C1D8-BF78-3D4D-9C12-BE71513C72B4}"/>
                </a:ext>
              </a:extLst>
            </p:cNvPr>
            <p:cNvSpPr/>
            <p:nvPr/>
          </p:nvSpPr>
          <p:spPr>
            <a:xfrm>
              <a:off x="9907563" y="616734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0" name="Hexagon 919">
              <a:extLst>
                <a:ext uri="{FF2B5EF4-FFF2-40B4-BE49-F238E27FC236}">
                  <a16:creationId xmlns:a16="http://schemas.microsoft.com/office/drawing/2014/main" id="{104FB172-0600-5243-9204-3FA39EAB8160}"/>
                </a:ext>
              </a:extLst>
            </p:cNvPr>
            <p:cNvSpPr/>
            <p:nvPr/>
          </p:nvSpPr>
          <p:spPr>
            <a:xfrm>
              <a:off x="8869915" y="673357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1" name="Hexagon 920">
              <a:extLst>
                <a:ext uri="{FF2B5EF4-FFF2-40B4-BE49-F238E27FC236}">
                  <a16:creationId xmlns:a16="http://schemas.microsoft.com/office/drawing/2014/main" id="{7C82BAA4-AB78-6B44-9563-2E2E884F478A}"/>
                </a:ext>
              </a:extLst>
            </p:cNvPr>
            <p:cNvSpPr/>
            <p:nvPr/>
          </p:nvSpPr>
          <p:spPr>
            <a:xfrm>
              <a:off x="8351091" y="645045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2" name="Hexagon 921">
              <a:extLst>
                <a:ext uri="{FF2B5EF4-FFF2-40B4-BE49-F238E27FC236}">
                  <a16:creationId xmlns:a16="http://schemas.microsoft.com/office/drawing/2014/main" id="{6966C50B-FBE3-2642-8CCB-F95C9D94C4A8}"/>
                </a:ext>
              </a:extLst>
            </p:cNvPr>
            <p:cNvSpPr/>
            <p:nvPr/>
          </p:nvSpPr>
          <p:spPr>
            <a:xfrm>
              <a:off x="9388739" y="644379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3" name="Hexagon 922">
              <a:extLst>
                <a:ext uri="{FF2B5EF4-FFF2-40B4-BE49-F238E27FC236}">
                  <a16:creationId xmlns:a16="http://schemas.microsoft.com/office/drawing/2014/main" id="{62522402-B487-C541-8858-464735C30EB0}"/>
                </a:ext>
              </a:extLst>
            </p:cNvPr>
            <p:cNvSpPr/>
            <p:nvPr/>
          </p:nvSpPr>
          <p:spPr>
            <a:xfrm>
              <a:off x="7832267" y="616734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4" name="Hexagon 923">
              <a:extLst>
                <a:ext uri="{FF2B5EF4-FFF2-40B4-BE49-F238E27FC236}">
                  <a16:creationId xmlns:a16="http://schemas.microsoft.com/office/drawing/2014/main" id="{1B5BC138-F121-C640-B7D8-FEE39C135E18}"/>
                </a:ext>
              </a:extLst>
            </p:cNvPr>
            <p:cNvSpPr/>
            <p:nvPr/>
          </p:nvSpPr>
          <p:spPr>
            <a:xfrm>
              <a:off x="10426387" y="644823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5" name="Hexagon 924">
              <a:extLst>
                <a:ext uri="{FF2B5EF4-FFF2-40B4-BE49-F238E27FC236}">
                  <a16:creationId xmlns:a16="http://schemas.microsoft.com/office/drawing/2014/main" id="{5E350E9C-5CD2-424D-A0A8-27374CA6DC0B}"/>
                </a:ext>
              </a:extLst>
            </p:cNvPr>
            <p:cNvSpPr/>
            <p:nvPr/>
          </p:nvSpPr>
          <p:spPr>
            <a:xfrm>
              <a:off x="10426387" y="588201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6" name="Hexagon 925">
              <a:extLst>
                <a:ext uri="{FF2B5EF4-FFF2-40B4-BE49-F238E27FC236}">
                  <a16:creationId xmlns:a16="http://schemas.microsoft.com/office/drawing/2014/main" id="{DD5CAABF-6D2D-4B41-BD17-CD03D768C255}"/>
                </a:ext>
              </a:extLst>
            </p:cNvPr>
            <p:cNvSpPr/>
            <p:nvPr/>
          </p:nvSpPr>
          <p:spPr>
            <a:xfrm>
              <a:off x="9907563" y="673331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0" name="Hexagon 929">
              <a:extLst>
                <a:ext uri="{FF2B5EF4-FFF2-40B4-BE49-F238E27FC236}">
                  <a16:creationId xmlns:a16="http://schemas.microsoft.com/office/drawing/2014/main" id="{C9EB8755-5585-C649-BE6C-7A4C6279832C}"/>
                </a:ext>
              </a:extLst>
            </p:cNvPr>
            <p:cNvSpPr/>
            <p:nvPr/>
          </p:nvSpPr>
          <p:spPr>
            <a:xfrm>
              <a:off x="7832267" y="673331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1" name="Hexagon 930">
              <a:extLst>
                <a:ext uri="{FF2B5EF4-FFF2-40B4-BE49-F238E27FC236}">
                  <a16:creationId xmlns:a16="http://schemas.microsoft.com/office/drawing/2014/main" id="{A582A8A1-29F0-7F4B-9F61-A4C7902EAE85}"/>
                </a:ext>
              </a:extLst>
            </p:cNvPr>
            <p:cNvSpPr/>
            <p:nvPr/>
          </p:nvSpPr>
          <p:spPr>
            <a:xfrm>
              <a:off x="7313443" y="645019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2" name="Hexagon 931">
              <a:extLst>
                <a:ext uri="{FF2B5EF4-FFF2-40B4-BE49-F238E27FC236}">
                  <a16:creationId xmlns:a16="http://schemas.microsoft.com/office/drawing/2014/main" id="{1869CDBC-6228-4445-88DA-993920283F0E}"/>
                </a:ext>
              </a:extLst>
            </p:cNvPr>
            <p:cNvSpPr/>
            <p:nvPr/>
          </p:nvSpPr>
          <p:spPr>
            <a:xfrm>
              <a:off x="7313443" y="588645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7" name="Hexagon 936">
              <a:extLst>
                <a:ext uri="{FF2B5EF4-FFF2-40B4-BE49-F238E27FC236}">
                  <a16:creationId xmlns:a16="http://schemas.microsoft.com/office/drawing/2014/main" id="{5A527DCE-4941-8B40-B2C5-F8D32C81FB4D}"/>
                </a:ext>
              </a:extLst>
            </p:cNvPr>
            <p:cNvSpPr/>
            <p:nvPr/>
          </p:nvSpPr>
          <p:spPr>
            <a:xfrm>
              <a:off x="10945211" y="672938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1" name="Hexagon 940">
              <a:extLst>
                <a:ext uri="{FF2B5EF4-FFF2-40B4-BE49-F238E27FC236}">
                  <a16:creationId xmlns:a16="http://schemas.microsoft.com/office/drawing/2014/main" id="{F98CCC23-6F1E-4B4A-8D1F-F33883EBC55B}"/>
                </a:ext>
              </a:extLst>
            </p:cNvPr>
            <p:cNvSpPr/>
            <p:nvPr/>
          </p:nvSpPr>
          <p:spPr>
            <a:xfrm>
              <a:off x="10945559" y="616512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2" name="Hexagon 941">
              <a:extLst>
                <a:ext uri="{FF2B5EF4-FFF2-40B4-BE49-F238E27FC236}">
                  <a16:creationId xmlns:a16="http://schemas.microsoft.com/office/drawing/2014/main" id="{640D7437-F483-0143-BF2E-0AC4033CB4EA}"/>
                </a:ext>
              </a:extLst>
            </p:cNvPr>
            <p:cNvSpPr/>
            <p:nvPr/>
          </p:nvSpPr>
          <p:spPr>
            <a:xfrm>
              <a:off x="6798035" y="672690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3" name="Hexagon 942">
              <a:extLst>
                <a:ext uri="{FF2B5EF4-FFF2-40B4-BE49-F238E27FC236}">
                  <a16:creationId xmlns:a16="http://schemas.microsoft.com/office/drawing/2014/main" id="{42069214-E270-934E-9138-5356D2470495}"/>
                </a:ext>
              </a:extLst>
            </p:cNvPr>
            <p:cNvSpPr/>
            <p:nvPr/>
          </p:nvSpPr>
          <p:spPr>
            <a:xfrm>
              <a:off x="6798035" y="616316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5" name="Hexagon 944">
              <a:extLst>
                <a:ext uri="{FF2B5EF4-FFF2-40B4-BE49-F238E27FC236}">
                  <a16:creationId xmlns:a16="http://schemas.microsoft.com/office/drawing/2014/main" id="{22013059-8AC1-2340-BBEE-9E08E6B4919E}"/>
                </a:ext>
              </a:extLst>
            </p:cNvPr>
            <p:cNvSpPr/>
            <p:nvPr/>
          </p:nvSpPr>
          <p:spPr>
            <a:xfrm>
              <a:off x="6278863" y="587740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6" name="Hexagon 945">
              <a:extLst>
                <a:ext uri="{FF2B5EF4-FFF2-40B4-BE49-F238E27FC236}">
                  <a16:creationId xmlns:a16="http://schemas.microsoft.com/office/drawing/2014/main" id="{0E025C52-1113-D04E-9C70-2724350C6CA0}"/>
                </a:ext>
              </a:extLst>
            </p:cNvPr>
            <p:cNvSpPr/>
            <p:nvPr/>
          </p:nvSpPr>
          <p:spPr>
            <a:xfrm>
              <a:off x="6278863" y="644585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7" name="Hexagon 956">
              <a:extLst>
                <a:ext uri="{FF2B5EF4-FFF2-40B4-BE49-F238E27FC236}">
                  <a16:creationId xmlns:a16="http://schemas.microsoft.com/office/drawing/2014/main" id="{2B27A3CA-04C8-1642-9BD8-73FB77D3191E}"/>
                </a:ext>
              </a:extLst>
            </p:cNvPr>
            <p:cNvSpPr/>
            <p:nvPr/>
          </p:nvSpPr>
          <p:spPr>
            <a:xfrm>
              <a:off x="11461896" y="644234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8" name="Hexagon 957">
              <a:extLst>
                <a:ext uri="{FF2B5EF4-FFF2-40B4-BE49-F238E27FC236}">
                  <a16:creationId xmlns:a16="http://schemas.microsoft.com/office/drawing/2014/main" id="{9C2305B2-8BBC-374D-98F8-A558DA31892E}"/>
                </a:ext>
              </a:extLst>
            </p:cNvPr>
            <p:cNvSpPr/>
            <p:nvPr/>
          </p:nvSpPr>
          <p:spPr>
            <a:xfrm>
              <a:off x="11462244" y="587808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6" name="Hexagon 1055">
              <a:extLst>
                <a:ext uri="{FF2B5EF4-FFF2-40B4-BE49-F238E27FC236}">
                  <a16:creationId xmlns:a16="http://schemas.microsoft.com/office/drawing/2014/main" id="{42CBD4B0-07E5-C848-A9E0-74A68B25B2E2}"/>
                </a:ext>
              </a:extLst>
            </p:cNvPr>
            <p:cNvSpPr/>
            <p:nvPr/>
          </p:nvSpPr>
          <p:spPr>
            <a:xfrm>
              <a:off x="3172541" y="588440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7" name="Hexagon 1056">
              <a:extLst>
                <a:ext uri="{FF2B5EF4-FFF2-40B4-BE49-F238E27FC236}">
                  <a16:creationId xmlns:a16="http://schemas.microsoft.com/office/drawing/2014/main" id="{D7CD0E18-BF18-C346-AF45-A88B1AF86B51}"/>
                </a:ext>
              </a:extLst>
            </p:cNvPr>
            <p:cNvSpPr/>
            <p:nvPr/>
          </p:nvSpPr>
          <p:spPr>
            <a:xfrm>
              <a:off x="4210189" y="588440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8" name="Hexagon 1057">
              <a:extLst>
                <a:ext uri="{FF2B5EF4-FFF2-40B4-BE49-F238E27FC236}">
                  <a16:creationId xmlns:a16="http://schemas.microsoft.com/office/drawing/2014/main" id="{6941B267-A1BF-5747-B261-1E1C09363AFB}"/>
                </a:ext>
              </a:extLst>
            </p:cNvPr>
            <p:cNvSpPr/>
            <p:nvPr/>
          </p:nvSpPr>
          <p:spPr>
            <a:xfrm>
              <a:off x="3172541" y="645062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9" name="Hexagon 1058">
              <a:extLst>
                <a:ext uri="{FF2B5EF4-FFF2-40B4-BE49-F238E27FC236}">
                  <a16:creationId xmlns:a16="http://schemas.microsoft.com/office/drawing/2014/main" id="{E81FE6F8-981B-374F-BAEB-038C8433295C}"/>
                </a:ext>
              </a:extLst>
            </p:cNvPr>
            <p:cNvSpPr/>
            <p:nvPr/>
          </p:nvSpPr>
          <p:spPr>
            <a:xfrm>
              <a:off x="2653717" y="616751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0" name="Hexagon 1059">
              <a:extLst>
                <a:ext uri="{FF2B5EF4-FFF2-40B4-BE49-F238E27FC236}">
                  <a16:creationId xmlns:a16="http://schemas.microsoft.com/office/drawing/2014/main" id="{E7B38593-BAEC-0C41-8B4F-84724A7C32C4}"/>
                </a:ext>
              </a:extLst>
            </p:cNvPr>
            <p:cNvSpPr/>
            <p:nvPr/>
          </p:nvSpPr>
          <p:spPr>
            <a:xfrm>
              <a:off x="3691365" y="616084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1" name="Hexagon 1060">
              <a:extLst>
                <a:ext uri="{FF2B5EF4-FFF2-40B4-BE49-F238E27FC236}">
                  <a16:creationId xmlns:a16="http://schemas.microsoft.com/office/drawing/2014/main" id="{5CCEFE68-FE40-444B-AEDD-0134B5BBAB2B}"/>
                </a:ext>
              </a:extLst>
            </p:cNvPr>
            <p:cNvSpPr/>
            <p:nvPr/>
          </p:nvSpPr>
          <p:spPr>
            <a:xfrm>
              <a:off x="2134893" y="588440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2" name="Hexagon 1061">
              <a:extLst>
                <a:ext uri="{FF2B5EF4-FFF2-40B4-BE49-F238E27FC236}">
                  <a16:creationId xmlns:a16="http://schemas.microsoft.com/office/drawing/2014/main" id="{3515BA94-5AF2-DF45-A35F-0ECA74F7A889}"/>
                </a:ext>
              </a:extLst>
            </p:cNvPr>
            <p:cNvSpPr/>
            <p:nvPr/>
          </p:nvSpPr>
          <p:spPr>
            <a:xfrm>
              <a:off x="4729013" y="616529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3" name="Hexagon 1062">
              <a:extLst>
                <a:ext uri="{FF2B5EF4-FFF2-40B4-BE49-F238E27FC236}">
                  <a16:creationId xmlns:a16="http://schemas.microsoft.com/office/drawing/2014/main" id="{0EEC466F-D55C-3846-A18D-896738699078}"/>
                </a:ext>
              </a:extLst>
            </p:cNvPr>
            <p:cNvSpPr/>
            <p:nvPr/>
          </p:nvSpPr>
          <p:spPr>
            <a:xfrm>
              <a:off x="4210189" y="645036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5" name="Hexagon 1064">
              <a:extLst>
                <a:ext uri="{FF2B5EF4-FFF2-40B4-BE49-F238E27FC236}">
                  <a16:creationId xmlns:a16="http://schemas.microsoft.com/office/drawing/2014/main" id="{655D7762-3D44-4344-9FEA-F9EA04469E47}"/>
                </a:ext>
              </a:extLst>
            </p:cNvPr>
            <p:cNvSpPr/>
            <p:nvPr/>
          </p:nvSpPr>
          <p:spPr>
            <a:xfrm>
              <a:off x="3691365" y="672707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6" name="Hexagon 1065">
              <a:extLst>
                <a:ext uri="{FF2B5EF4-FFF2-40B4-BE49-F238E27FC236}">
                  <a16:creationId xmlns:a16="http://schemas.microsoft.com/office/drawing/2014/main" id="{231973B1-00EE-4B4B-A162-249506FD2D0B}"/>
                </a:ext>
              </a:extLst>
            </p:cNvPr>
            <p:cNvSpPr/>
            <p:nvPr/>
          </p:nvSpPr>
          <p:spPr>
            <a:xfrm>
              <a:off x="2653717" y="673347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7" name="Hexagon 1066">
              <a:extLst>
                <a:ext uri="{FF2B5EF4-FFF2-40B4-BE49-F238E27FC236}">
                  <a16:creationId xmlns:a16="http://schemas.microsoft.com/office/drawing/2014/main" id="{3058AF4E-9C04-A640-B61A-F592D97C3426}"/>
                </a:ext>
              </a:extLst>
            </p:cNvPr>
            <p:cNvSpPr/>
            <p:nvPr/>
          </p:nvSpPr>
          <p:spPr>
            <a:xfrm>
              <a:off x="2134893" y="6450366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8" name="Hexagon 1067">
              <a:extLst>
                <a:ext uri="{FF2B5EF4-FFF2-40B4-BE49-F238E27FC236}">
                  <a16:creationId xmlns:a16="http://schemas.microsoft.com/office/drawing/2014/main" id="{4596DFED-EF99-414C-8602-D95F3A230CE6}"/>
                </a:ext>
              </a:extLst>
            </p:cNvPr>
            <p:cNvSpPr/>
            <p:nvPr/>
          </p:nvSpPr>
          <p:spPr>
            <a:xfrm>
              <a:off x="1616069" y="616725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2" name="Hexagon 1071">
              <a:extLst>
                <a:ext uri="{FF2B5EF4-FFF2-40B4-BE49-F238E27FC236}">
                  <a16:creationId xmlns:a16="http://schemas.microsoft.com/office/drawing/2014/main" id="{0E960396-C5DF-6646-A399-2D3236AC1AC9}"/>
                </a:ext>
              </a:extLst>
            </p:cNvPr>
            <p:cNvSpPr/>
            <p:nvPr/>
          </p:nvSpPr>
          <p:spPr>
            <a:xfrm>
              <a:off x="1616069" y="6733217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3" name="Hexagon 1072">
              <a:extLst>
                <a:ext uri="{FF2B5EF4-FFF2-40B4-BE49-F238E27FC236}">
                  <a16:creationId xmlns:a16="http://schemas.microsoft.com/office/drawing/2014/main" id="{86C1D378-F777-E449-B357-165E32E22F9C}"/>
                </a:ext>
              </a:extLst>
            </p:cNvPr>
            <p:cNvSpPr/>
            <p:nvPr/>
          </p:nvSpPr>
          <p:spPr>
            <a:xfrm>
              <a:off x="5247837" y="644644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4" name="Hexagon 1073">
              <a:extLst>
                <a:ext uri="{FF2B5EF4-FFF2-40B4-BE49-F238E27FC236}">
                  <a16:creationId xmlns:a16="http://schemas.microsoft.com/office/drawing/2014/main" id="{2C5DA600-5CA3-6745-91C1-04D187C83B46}"/>
                </a:ext>
              </a:extLst>
            </p:cNvPr>
            <p:cNvSpPr/>
            <p:nvPr/>
          </p:nvSpPr>
          <p:spPr>
            <a:xfrm>
              <a:off x="4729013" y="673151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7" name="Hexagon 1076">
              <a:extLst>
                <a:ext uri="{FF2B5EF4-FFF2-40B4-BE49-F238E27FC236}">
                  <a16:creationId xmlns:a16="http://schemas.microsoft.com/office/drawing/2014/main" id="{B5A6293B-4303-9049-B717-67BFBF404E6B}"/>
                </a:ext>
              </a:extLst>
            </p:cNvPr>
            <p:cNvSpPr/>
            <p:nvPr/>
          </p:nvSpPr>
          <p:spPr>
            <a:xfrm>
              <a:off x="5248185" y="588217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8" name="Hexagon 1077">
              <a:extLst>
                <a:ext uri="{FF2B5EF4-FFF2-40B4-BE49-F238E27FC236}">
                  <a16:creationId xmlns:a16="http://schemas.microsoft.com/office/drawing/2014/main" id="{8C0393B7-F9BC-A041-AFFA-EA2C5C8ADFDF}"/>
                </a:ext>
              </a:extLst>
            </p:cNvPr>
            <p:cNvSpPr/>
            <p:nvPr/>
          </p:nvSpPr>
          <p:spPr>
            <a:xfrm>
              <a:off x="1100661" y="6443959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9" name="Hexagon 1078">
              <a:extLst>
                <a:ext uri="{FF2B5EF4-FFF2-40B4-BE49-F238E27FC236}">
                  <a16:creationId xmlns:a16="http://schemas.microsoft.com/office/drawing/2014/main" id="{9CDF6C75-DA3A-8E46-A31E-3598DCE397B0}"/>
                </a:ext>
              </a:extLst>
            </p:cNvPr>
            <p:cNvSpPr/>
            <p:nvPr/>
          </p:nvSpPr>
          <p:spPr>
            <a:xfrm>
              <a:off x="1100661" y="588021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0" name="Hexagon 1079">
              <a:extLst>
                <a:ext uri="{FF2B5EF4-FFF2-40B4-BE49-F238E27FC236}">
                  <a16:creationId xmlns:a16="http://schemas.microsoft.com/office/drawing/2014/main" id="{85C615A4-1D34-154D-A6C6-0FE34767F2CF}"/>
                </a:ext>
              </a:extLst>
            </p:cNvPr>
            <p:cNvSpPr/>
            <p:nvPr/>
          </p:nvSpPr>
          <p:spPr>
            <a:xfrm>
              <a:off x="581489" y="672665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1" name="Hexagon 1080">
              <a:extLst>
                <a:ext uri="{FF2B5EF4-FFF2-40B4-BE49-F238E27FC236}">
                  <a16:creationId xmlns:a16="http://schemas.microsoft.com/office/drawing/2014/main" id="{5CCC3F21-C402-4C4A-8FBE-A298FC561850}"/>
                </a:ext>
              </a:extLst>
            </p:cNvPr>
            <p:cNvSpPr/>
            <p:nvPr/>
          </p:nvSpPr>
          <p:spPr>
            <a:xfrm>
              <a:off x="581489" y="6162913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8" name="Hexagon 1087">
              <a:extLst>
                <a:ext uri="{FF2B5EF4-FFF2-40B4-BE49-F238E27FC236}">
                  <a16:creationId xmlns:a16="http://schemas.microsoft.com/office/drawing/2014/main" id="{E88CD00E-252E-1143-9AE7-2C1472409AEB}"/>
                </a:ext>
              </a:extLst>
            </p:cNvPr>
            <p:cNvSpPr/>
            <p:nvPr/>
          </p:nvSpPr>
          <p:spPr>
            <a:xfrm>
              <a:off x="5764522" y="6722931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2" name="Hexagon 1091">
              <a:extLst>
                <a:ext uri="{FF2B5EF4-FFF2-40B4-BE49-F238E27FC236}">
                  <a16:creationId xmlns:a16="http://schemas.microsoft.com/office/drawing/2014/main" id="{9D9DF6E4-C1E4-F94C-8BA8-C569885FED8C}"/>
                </a:ext>
              </a:extLst>
            </p:cNvPr>
            <p:cNvSpPr/>
            <p:nvPr/>
          </p:nvSpPr>
          <p:spPr>
            <a:xfrm>
              <a:off x="5764522" y="615940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5" name="Hexagon 1154">
              <a:extLst>
                <a:ext uri="{FF2B5EF4-FFF2-40B4-BE49-F238E27FC236}">
                  <a16:creationId xmlns:a16="http://schemas.microsoft.com/office/drawing/2014/main" id="{0CF89733-EADF-4E48-B0CD-BEC142597C9F}"/>
                </a:ext>
              </a:extLst>
            </p:cNvPr>
            <p:cNvSpPr/>
            <p:nvPr/>
          </p:nvSpPr>
          <p:spPr>
            <a:xfrm>
              <a:off x="11980217" y="6726865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7" name="Hexagon 1156">
              <a:extLst>
                <a:ext uri="{FF2B5EF4-FFF2-40B4-BE49-F238E27FC236}">
                  <a16:creationId xmlns:a16="http://schemas.microsoft.com/office/drawing/2014/main" id="{B6090491-EECB-0D4C-922C-0DDBA650D7FE}"/>
                </a:ext>
              </a:extLst>
            </p:cNvPr>
            <p:cNvSpPr/>
            <p:nvPr/>
          </p:nvSpPr>
          <p:spPr>
            <a:xfrm>
              <a:off x="-451110" y="6171172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8" name="Hexagon 1157">
              <a:extLst>
                <a:ext uri="{FF2B5EF4-FFF2-40B4-BE49-F238E27FC236}">
                  <a16:creationId xmlns:a16="http://schemas.microsoft.com/office/drawing/2014/main" id="{69CE2D81-D646-4049-9F77-8C4345D19506}"/>
                </a:ext>
              </a:extLst>
            </p:cNvPr>
            <p:cNvSpPr/>
            <p:nvPr/>
          </p:nvSpPr>
          <p:spPr>
            <a:xfrm>
              <a:off x="-451110" y="6737398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9" name="Hexagon 1158">
              <a:extLst>
                <a:ext uri="{FF2B5EF4-FFF2-40B4-BE49-F238E27FC236}">
                  <a16:creationId xmlns:a16="http://schemas.microsoft.com/office/drawing/2014/main" id="{63951E6E-F395-4E43-914B-AB59293439DB}"/>
                </a:ext>
              </a:extLst>
            </p:cNvPr>
            <p:cNvSpPr/>
            <p:nvPr/>
          </p:nvSpPr>
          <p:spPr>
            <a:xfrm>
              <a:off x="67050" y="6443790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0" name="Hexagon 1159">
              <a:extLst>
                <a:ext uri="{FF2B5EF4-FFF2-40B4-BE49-F238E27FC236}">
                  <a16:creationId xmlns:a16="http://schemas.microsoft.com/office/drawing/2014/main" id="{5E84A07A-E142-2B42-ADFD-F5CD4BC989AC}"/>
                </a:ext>
              </a:extLst>
            </p:cNvPr>
            <p:cNvSpPr/>
            <p:nvPr/>
          </p:nvSpPr>
          <p:spPr>
            <a:xfrm>
              <a:off x="60424" y="5877564"/>
              <a:ext cx="656822" cy="566226"/>
            </a:xfrm>
            <a:prstGeom prst="hexagon">
              <a:avLst/>
            </a:prstGeom>
            <a:noFill/>
            <a:ln>
              <a:solidFill>
                <a:srgbClr val="111E47">
                  <a:alpha val="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59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AF2E58-3195-6641-8C3C-C927409FEE93}"/>
              </a:ext>
            </a:extLst>
          </p:cNvPr>
          <p:cNvCxnSpPr>
            <a:cxnSpLocks/>
          </p:cNvCxnSpPr>
          <p:nvPr/>
        </p:nvCxnSpPr>
        <p:spPr>
          <a:xfrm>
            <a:off x="2877015" y="6289743"/>
            <a:ext cx="9314985" cy="0"/>
          </a:xfrm>
          <a:prstGeom prst="line">
            <a:avLst/>
          </a:prstGeom>
          <a:ln w="44450">
            <a:solidFill>
              <a:srgbClr val="2386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C961DE-8FC0-C94D-AF14-8721DC9E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87642"/>
            <a:ext cx="491599" cy="365125"/>
          </a:xfrm>
        </p:spPr>
        <p:txBody>
          <a:bodyPr/>
          <a:lstStyle/>
          <a:p>
            <a:pPr algn="ctr"/>
            <a:fld id="{7C4E2A37-0083-4782-A214-BD3C1253B8D0}" type="slidenum">
              <a:rPr lang="lt-LT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20E08-144D-2D4D-8E0B-23F07ED1F7CB}"/>
              </a:ext>
            </a:extLst>
          </p:cNvPr>
          <p:cNvSpPr txBox="1"/>
          <p:nvPr/>
        </p:nvSpPr>
        <p:spPr>
          <a:xfrm>
            <a:off x="9669466" y="6431704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15-18,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3E3B9A7-C374-C646-90F4-7C1E769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10" y="29545"/>
            <a:ext cx="1035889" cy="1035889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6486FE57-0885-4147-BBFD-BB1DF656A2E5}"/>
              </a:ext>
            </a:extLst>
          </p:cNvPr>
          <p:cNvSpPr txBox="1">
            <a:spLocks/>
          </p:cNvSpPr>
          <p:nvPr/>
        </p:nvSpPr>
        <p:spPr>
          <a:xfrm>
            <a:off x="118001" y="470185"/>
            <a:ext cx="2635547" cy="376744"/>
          </a:xfrm>
          <a:prstGeom prst="rect">
            <a:avLst/>
          </a:prstGeom>
        </p:spPr>
        <p:txBody>
          <a:bodyPr vert="horz" wrap="square" lIns="0" tIns="7340" rIns="0" bIns="0" rtlCol="0">
            <a:spAutoFit/>
          </a:bodyPr>
          <a:lstStyle>
            <a:lvl1pPr>
              <a:defRPr sz="4235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157" defTabSz="922347">
              <a:spcBef>
                <a:spcPts val="58"/>
              </a:spcBef>
              <a:defRPr/>
            </a:pPr>
            <a:r>
              <a:rPr lang="en-GB" sz="2400" kern="0" spc="-6" dirty="0">
                <a:solidFill>
                  <a:srgbClr val="111E46"/>
                </a:solidFill>
              </a:rPr>
              <a:t>OPEN</a:t>
            </a:r>
            <a:r>
              <a:rPr lang="en-GB" sz="2400" kern="0" spc="-35" dirty="0">
                <a:solidFill>
                  <a:srgbClr val="111E46"/>
                </a:solidFill>
              </a:rPr>
              <a:t> </a:t>
            </a:r>
            <a:r>
              <a:rPr lang="en-GB" sz="2400" kern="0" spc="-10" dirty="0">
                <a:solidFill>
                  <a:srgbClr val="111E46"/>
                </a:solidFill>
              </a:rPr>
              <a:t>READINGS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62E4E-D6E4-EB4E-A589-951B0340539A}"/>
              </a:ext>
            </a:extLst>
          </p:cNvPr>
          <p:cNvSpPr/>
          <p:nvPr/>
        </p:nvSpPr>
        <p:spPr>
          <a:xfrm>
            <a:off x="-296497" y="257577"/>
            <a:ext cx="2953161" cy="212607"/>
          </a:xfrm>
          <a:prstGeom prst="rect">
            <a:avLst/>
          </a:prstGeom>
          <a:solidFill>
            <a:srgbClr val="2386F3"/>
          </a:solidFill>
          <a:ln w="25400" cap="flat" cmpd="sng" algn="ctr">
            <a:solidFill>
              <a:srgbClr val="2386F3"/>
            </a:solidFill>
            <a:prstDash val="solid"/>
          </a:ln>
          <a:effectLst/>
        </p:spPr>
        <p:txBody>
          <a:bodyPr rtlCol="0" anchor="ctr"/>
          <a:lstStyle/>
          <a:p>
            <a:pPr algn="r" defTabSz="602292">
              <a:defRPr/>
            </a:pPr>
            <a:r>
              <a:rPr lang="en-GB" sz="1400" b="1" kern="0" spc="-3" dirty="0">
                <a:solidFill>
                  <a:schemeClr val="bg1"/>
                </a:solidFill>
                <a:latin typeface="Arial"/>
                <a:cs typeface="Arial"/>
              </a:rPr>
              <a:t>65</a:t>
            </a:r>
            <a:r>
              <a:rPr lang="en-GB" sz="1400" b="1" kern="0" spc="-4" baseline="19561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GB" sz="1400" b="1" kern="0" spc="-43" baseline="1956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400" b="1" kern="0" spc="-16" dirty="0">
                <a:solidFill>
                  <a:schemeClr val="bg1"/>
                </a:solidFill>
                <a:latin typeface="Arial"/>
                <a:cs typeface="Arial"/>
              </a:rPr>
              <a:t>INTERNATIONAL</a:t>
            </a:r>
            <a:endParaRPr lang="en-GB" sz="14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76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Rasa</dc:creator>
  <cp:lastModifiedBy>Milda Stancikaite</cp:lastModifiedBy>
  <cp:revision>5</cp:revision>
  <dcterms:created xsi:type="dcterms:W3CDTF">2021-03-01T10:46:43Z</dcterms:created>
  <dcterms:modified xsi:type="dcterms:W3CDTF">2021-12-08T14:49:51Z</dcterms:modified>
</cp:coreProperties>
</file>