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16"/>
  </p:notesMasterIdLst>
  <p:sldIdLst>
    <p:sldId id="300" r:id="rId6"/>
    <p:sldId id="289" r:id="rId7"/>
    <p:sldId id="288" r:id="rId8"/>
    <p:sldId id="301" r:id="rId9"/>
    <p:sldId id="302" r:id="rId10"/>
    <p:sldId id="292" r:id="rId11"/>
    <p:sldId id="293" r:id="rId12"/>
    <p:sldId id="294" r:id="rId13"/>
    <p:sldId id="298" r:id="rId14"/>
    <p:sldId id="28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9" autoAdjust="0"/>
    <p:restoredTop sz="94222" autoAdjust="0"/>
  </p:normalViewPr>
  <p:slideViewPr>
    <p:cSldViewPr snapToGrid="0" showGuides="1">
      <p:cViewPr varScale="1">
        <p:scale>
          <a:sx n="197" d="100"/>
          <a:sy n="197" d="100"/>
        </p:scale>
        <p:origin x="208" y="1776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8345-DD62-EF4C-90F3-78C13CBD9424}" type="doc">
      <dgm:prSet loTypeId="urn:microsoft.com/office/officeart/2005/8/layout/venn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313B08-246B-874B-BDD9-D47ADE2E7CB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AB3F26-072D-DE48-BD2C-7DD2DC6E6618}" type="parTrans" cxnId="{23666729-37AE-1546-914B-D66B3ECD37A5}">
      <dgm:prSet/>
      <dgm:spPr/>
      <dgm:t>
        <a:bodyPr/>
        <a:lstStyle/>
        <a:p>
          <a:endParaRPr lang="en-US"/>
        </a:p>
      </dgm:t>
    </dgm:pt>
    <dgm:pt modelId="{7714FDDD-591A-3848-AD68-4BDC5C297B92}" type="sibTrans" cxnId="{23666729-37AE-1546-914B-D66B3ECD37A5}">
      <dgm:prSet/>
      <dgm:spPr/>
      <dgm:t>
        <a:bodyPr/>
        <a:lstStyle/>
        <a:p>
          <a:endParaRPr lang="en-US"/>
        </a:p>
      </dgm:t>
    </dgm:pt>
    <dgm:pt modelId="{28D54D7B-C06B-1F44-A905-5ED91B779622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E416F4AF-728F-3141-8A49-D87B82EDF317}" type="parTrans" cxnId="{34E7BE25-3D89-1847-85E9-59BB075168FE}">
      <dgm:prSet/>
      <dgm:spPr/>
      <dgm:t>
        <a:bodyPr/>
        <a:lstStyle/>
        <a:p>
          <a:endParaRPr lang="en-US"/>
        </a:p>
      </dgm:t>
    </dgm:pt>
    <dgm:pt modelId="{654D4A87-6C08-034A-A240-C5FD0DBB1DA3}" type="sibTrans" cxnId="{34E7BE25-3D89-1847-85E9-59BB075168FE}">
      <dgm:prSet/>
      <dgm:spPr/>
      <dgm:t>
        <a:bodyPr/>
        <a:lstStyle/>
        <a:p>
          <a:endParaRPr lang="en-US"/>
        </a:p>
      </dgm:t>
    </dgm:pt>
    <dgm:pt modelId="{0C8B5EAD-7F7F-5343-9C03-F3D4664725BC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EA45BD07-EDB7-9A46-AE29-CC5332B671EA}" type="parTrans" cxnId="{3A723FBE-2DBD-1345-8E43-87F93F2767F1}">
      <dgm:prSet/>
      <dgm:spPr/>
      <dgm:t>
        <a:bodyPr/>
        <a:lstStyle/>
        <a:p>
          <a:endParaRPr lang="en-US"/>
        </a:p>
      </dgm:t>
    </dgm:pt>
    <dgm:pt modelId="{974A6284-FF14-AA4B-BD26-4943C4FCFF0D}" type="sibTrans" cxnId="{3A723FBE-2DBD-1345-8E43-87F93F2767F1}">
      <dgm:prSet/>
      <dgm:spPr/>
      <dgm:t>
        <a:bodyPr/>
        <a:lstStyle/>
        <a:p>
          <a:endParaRPr lang="en-US"/>
        </a:p>
      </dgm:t>
    </dgm:pt>
    <dgm:pt modelId="{6954227C-F9FE-A74E-89EC-CA4265E934FC}" type="pres">
      <dgm:prSet presAssocID="{EC6E8345-DD62-EF4C-90F3-78C13CBD9424}" presName="compositeShape" presStyleCnt="0">
        <dgm:presLayoutVars>
          <dgm:chMax val="7"/>
          <dgm:dir/>
          <dgm:resizeHandles val="exact"/>
        </dgm:presLayoutVars>
      </dgm:prSet>
      <dgm:spPr/>
    </dgm:pt>
    <dgm:pt modelId="{B7843D6B-27AA-7940-90BF-65B6B2054A18}" type="pres">
      <dgm:prSet presAssocID="{34313B08-246B-874B-BDD9-D47ADE2E7CB3}" presName="circ1" presStyleLbl="vennNode1" presStyleIdx="0" presStyleCnt="3"/>
      <dgm:spPr/>
    </dgm:pt>
    <dgm:pt modelId="{87440183-3AEE-A14E-B5C0-298E9A9BBD46}" type="pres">
      <dgm:prSet presAssocID="{34313B08-246B-874B-BDD9-D47ADE2E7C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48AA6D-75D3-6A47-B795-E8B85FEC3050}" type="pres">
      <dgm:prSet presAssocID="{28D54D7B-C06B-1F44-A905-5ED91B779622}" presName="circ2" presStyleLbl="vennNode1" presStyleIdx="1" presStyleCnt="3"/>
      <dgm:spPr/>
    </dgm:pt>
    <dgm:pt modelId="{C71D7E2B-D22D-4C41-A5F2-D84B223929C7}" type="pres">
      <dgm:prSet presAssocID="{28D54D7B-C06B-1F44-A905-5ED91B7796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C113AD-E1FB-3448-AFAE-FC3C74728CBA}" type="pres">
      <dgm:prSet presAssocID="{0C8B5EAD-7F7F-5343-9C03-F3D4664725BC}" presName="circ3" presStyleLbl="vennNode1" presStyleIdx="2" presStyleCnt="3"/>
      <dgm:spPr/>
    </dgm:pt>
    <dgm:pt modelId="{B11FDBB4-079B-2548-A0A0-C243F4342194}" type="pres">
      <dgm:prSet presAssocID="{0C8B5EAD-7F7F-5343-9C03-F3D4664725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4E7BE25-3D89-1847-85E9-59BB075168FE}" srcId="{EC6E8345-DD62-EF4C-90F3-78C13CBD9424}" destId="{28D54D7B-C06B-1F44-A905-5ED91B779622}" srcOrd="1" destOrd="0" parTransId="{E416F4AF-728F-3141-8A49-D87B82EDF317}" sibTransId="{654D4A87-6C08-034A-A240-C5FD0DBB1DA3}"/>
    <dgm:cxn modelId="{C006EC26-EF52-484C-8CC5-9AB896D95D5C}" type="presOf" srcId="{28D54D7B-C06B-1F44-A905-5ED91B779622}" destId="{C71D7E2B-D22D-4C41-A5F2-D84B223929C7}" srcOrd="1" destOrd="0" presId="urn:microsoft.com/office/officeart/2005/8/layout/venn1"/>
    <dgm:cxn modelId="{23666729-37AE-1546-914B-D66B3ECD37A5}" srcId="{EC6E8345-DD62-EF4C-90F3-78C13CBD9424}" destId="{34313B08-246B-874B-BDD9-D47ADE2E7CB3}" srcOrd="0" destOrd="0" parTransId="{F5AB3F26-072D-DE48-BD2C-7DD2DC6E6618}" sibTransId="{7714FDDD-591A-3848-AD68-4BDC5C297B92}"/>
    <dgm:cxn modelId="{DEF59F34-4FA0-AF47-B759-3CFED336784C}" type="presOf" srcId="{34313B08-246B-874B-BDD9-D47ADE2E7CB3}" destId="{B7843D6B-27AA-7940-90BF-65B6B2054A18}" srcOrd="0" destOrd="0" presId="urn:microsoft.com/office/officeart/2005/8/layout/venn1"/>
    <dgm:cxn modelId="{404E3F52-8327-574B-9377-B1F42850DC05}" type="presOf" srcId="{0C8B5EAD-7F7F-5343-9C03-F3D4664725BC}" destId="{22C113AD-E1FB-3448-AFAE-FC3C74728CBA}" srcOrd="0" destOrd="0" presId="urn:microsoft.com/office/officeart/2005/8/layout/venn1"/>
    <dgm:cxn modelId="{3A723FBE-2DBD-1345-8E43-87F93F2767F1}" srcId="{EC6E8345-DD62-EF4C-90F3-78C13CBD9424}" destId="{0C8B5EAD-7F7F-5343-9C03-F3D4664725BC}" srcOrd="2" destOrd="0" parTransId="{EA45BD07-EDB7-9A46-AE29-CC5332B671EA}" sibTransId="{974A6284-FF14-AA4B-BD26-4943C4FCFF0D}"/>
    <dgm:cxn modelId="{67ED08CD-3658-124C-A365-A64579DABE45}" type="presOf" srcId="{34313B08-246B-874B-BDD9-D47ADE2E7CB3}" destId="{87440183-3AEE-A14E-B5C0-298E9A9BBD46}" srcOrd="1" destOrd="0" presId="urn:microsoft.com/office/officeart/2005/8/layout/venn1"/>
    <dgm:cxn modelId="{248E0AEC-5094-1D46-84D8-C707F6BFF40F}" type="presOf" srcId="{0C8B5EAD-7F7F-5343-9C03-F3D4664725BC}" destId="{B11FDBB4-079B-2548-A0A0-C243F4342194}" srcOrd="1" destOrd="0" presId="urn:microsoft.com/office/officeart/2005/8/layout/venn1"/>
    <dgm:cxn modelId="{60C2EAFE-8A9C-734F-851A-6A0D27C67EB9}" type="presOf" srcId="{EC6E8345-DD62-EF4C-90F3-78C13CBD9424}" destId="{6954227C-F9FE-A74E-89EC-CA4265E934FC}" srcOrd="0" destOrd="0" presId="urn:microsoft.com/office/officeart/2005/8/layout/venn1"/>
    <dgm:cxn modelId="{9CF02FFF-9623-B245-8712-0CCC1C76AF97}" type="presOf" srcId="{28D54D7B-C06B-1F44-A905-5ED91B779622}" destId="{EC48AA6D-75D3-6A47-B795-E8B85FEC3050}" srcOrd="0" destOrd="0" presId="urn:microsoft.com/office/officeart/2005/8/layout/venn1"/>
    <dgm:cxn modelId="{1C2673B2-51AE-8C4A-9C35-6205367F245F}" type="presParOf" srcId="{6954227C-F9FE-A74E-89EC-CA4265E934FC}" destId="{B7843D6B-27AA-7940-90BF-65B6B2054A18}" srcOrd="0" destOrd="0" presId="urn:microsoft.com/office/officeart/2005/8/layout/venn1"/>
    <dgm:cxn modelId="{EE588491-FA34-8442-B398-C39F290128E8}" type="presParOf" srcId="{6954227C-F9FE-A74E-89EC-CA4265E934FC}" destId="{87440183-3AEE-A14E-B5C0-298E9A9BBD46}" srcOrd="1" destOrd="0" presId="urn:microsoft.com/office/officeart/2005/8/layout/venn1"/>
    <dgm:cxn modelId="{9675ACB3-A24C-1744-84A0-50EBFD3F12DD}" type="presParOf" srcId="{6954227C-F9FE-A74E-89EC-CA4265E934FC}" destId="{EC48AA6D-75D3-6A47-B795-E8B85FEC3050}" srcOrd="2" destOrd="0" presId="urn:microsoft.com/office/officeart/2005/8/layout/venn1"/>
    <dgm:cxn modelId="{5E85DFC6-5CE4-344F-9A0D-D2B04E9C21AF}" type="presParOf" srcId="{6954227C-F9FE-A74E-89EC-CA4265E934FC}" destId="{C71D7E2B-D22D-4C41-A5F2-D84B223929C7}" srcOrd="3" destOrd="0" presId="urn:microsoft.com/office/officeart/2005/8/layout/venn1"/>
    <dgm:cxn modelId="{ECCFA870-46E0-254D-9CC7-0AA144165161}" type="presParOf" srcId="{6954227C-F9FE-A74E-89EC-CA4265E934FC}" destId="{22C113AD-E1FB-3448-AFAE-FC3C74728CBA}" srcOrd="4" destOrd="0" presId="urn:microsoft.com/office/officeart/2005/8/layout/venn1"/>
    <dgm:cxn modelId="{7B300072-DBC4-D047-B6A7-53C476CABF96}" type="presParOf" srcId="{6954227C-F9FE-A74E-89EC-CA4265E934FC}" destId="{B11FDBB4-079B-2548-A0A0-C243F43421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3D6B-27AA-7940-90BF-65B6B2054A18}">
      <dsp:nvSpPr>
        <dsp:cNvPr id="0" name=""/>
        <dsp:cNvSpPr/>
      </dsp:nvSpPr>
      <dsp:spPr>
        <a:xfrm>
          <a:off x="746908" y="114418"/>
          <a:ext cx="2069952" cy="20699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</a:t>
          </a:r>
        </a:p>
      </dsp:txBody>
      <dsp:txXfrm>
        <a:off x="1022901" y="476660"/>
        <a:ext cx="1517965" cy="931478"/>
      </dsp:txXfrm>
    </dsp:sp>
    <dsp:sp modelId="{EC48AA6D-75D3-6A47-B795-E8B85FEC3050}">
      <dsp:nvSpPr>
        <dsp:cNvPr id="0" name=""/>
        <dsp:cNvSpPr/>
      </dsp:nvSpPr>
      <dsp:spPr>
        <a:xfrm>
          <a:off x="1493816" y="1408139"/>
          <a:ext cx="2069952" cy="20699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Industry</a:t>
          </a:r>
        </a:p>
      </dsp:txBody>
      <dsp:txXfrm>
        <a:off x="2126876" y="1942877"/>
        <a:ext cx="1241971" cy="1138474"/>
      </dsp:txXfrm>
    </dsp:sp>
    <dsp:sp modelId="{22C113AD-E1FB-3448-AFAE-FC3C74728CBA}">
      <dsp:nvSpPr>
        <dsp:cNvPr id="0" name=""/>
        <dsp:cNvSpPr/>
      </dsp:nvSpPr>
      <dsp:spPr>
        <a:xfrm>
          <a:off x="0" y="1408139"/>
          <a:ext cx="2069952" cy="20699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Education</a:t>
          </a:r>
        </a:p>
      </dsp:txBody>
      <dsp:txXfrm>
        <a:off x="194920" y="1942877"/>
        <a:ext cx="1241971" cy="1138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14145" y="2420856"/>
            <a:ext cx="7250175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98858" y="645563"/>
            <a:ext cx="4792979" cy="123110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4000" noProof="0" dirty="0"/>
              <a:t>Dev Test </a:t>
            </a:r>
            <a:r>
              <a:rPr lang="en-US" sz="4000" noProof="0" dirty="0">
                <a:solidFill>
                  <a:schemeClr val="bg2"/>
                </a:solidFill>
              </a:rPr>
              <a:t>Days</a:t>
            </a:r>
            <a:r>
              <a:rPr lang="en-US" sz="4000" noProof="0" dirty="0"/>
              <a:t> 2025</a:t>
            </a:r>
          </a:p>
          <a:p>
            <a:r>
              <a:rPr lang="en-US" sz="4000" noProof="0" dirty="0">
                <a:solidFill>
                  <a:schemeClr val="bg2"/>
                </a:solidFill>
              </a:rPr>
              <a:t>Onsite edition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742298" y="3446809"/>
            <a:ext cx="302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05886-364B-AF88-07E4-03438A1F06A2}"/>
              </a:ext>
            </a:extLst>
          </p:cNvPr>
          <p:cNvSpPr txBox="1"/>
          <p:nvPr/>
        </p:nvSpPr>
        <p:spPr>
          <a:xfrm>
            <a:off x="3287568" y="3446809"/>
            <a:ext cx="205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noProof="0" dirty="0">
                <a:solidFill>
                  <a:srgbClr val="FF7900"/>
                </a:solidFill>
              </a:rPr>
              <a:t>Orange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E3356-98F1-2ACB-E6DA-10A7F11CC560}"/>
              </a:ext>
            </a:extLst>
          </p:cNvPr>
          <p:cNvSpPr txBox="1"/>
          <p:nvPr/>
        </p:nvSpPr>
        <p:spPr>
          <a:xfrm>
            <a:off x="5778321" y="3446809"/>
            <a:ext cx="2357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noProof="0" dirty="0">
                <a:solidFill>
                  <a:srgbClr val="FF7900"/>
                </a:solidFill>
              </a:rPr>
              <a:t>07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8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ML, Adversarial Attacks, AI, MTD</a:t>
            </a:r>
            <a:endParaRPr lang="en-US" sz="2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89439-7B76-FD91-E828-D02AD1B8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951579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/>
              <a:t>Artificial Intelligence (AI) integrates in many products</a:t>
            </a:r>
          </a:p>
          <a:p>
            <a:pPr lvl="2">
              <a:buClr>
                <a:srgbClr val="FF7900"/>
              </a:buClr>
            </a:pPr>
            <a:r>
              <a:rPr lang="en-US" dirty="0"/>
              <a:t>Large Language Models are its foundational components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1E93D-084F-C2C0-D5C6-5B356A3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FB8E7-AF36-38A8-268B-FB0DCB7F6A0B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E1F472D-F2D0-DDED-720A-8A6ADA254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196721"/>
              </p:ext>
            </p:extLst>
          </p:nvPr>
        </p:nvGraphicFramePr>
        <p:xfrm>
          <a:off x="5265905" y="1011238"/>
          <a:ext cx="3563769" cy="359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C732-EA2A-16F5-DB28-99C5C38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B0DE7-C2EB-16AC-F8E3-6DD5CA18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/>
              <a:t>Large Language Models are the foundational  </a:t>
            </a:r>
          </a:p>
          <a:p>
            <a:pPr lvl="2">
              <a:buClr>
                <a:srgbClr val="FF7900"/>
              </a:buClr>
            </a:pPr>
            <a:r>
              <a:rPr lang="en-US" dirty="0"/>
              <a:t>Most modern AI features are based on the Transformer architecture</a:t>
            </a:r>
            <a:r>
              <a:rPr lang="en-US" baseline="30000" dirty="0"/>
              <a:t>1</a:t>
            </a:r>
            <a:endParaRPr lang="en-US" dirty="0"/>
          </a:p>
          <a:p>
            <a:pPr lvl="2">
              <a:buClr>
                <a:srgbClr val="FF7900"/>
              </a:buClr>
            </a:pPr>
            <a:r>
              <a:rPr lang="en-US" dirty="0"/>
              <a:t>Generative AI requires a lot of effort to be adapted for each downstream task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80D30-D853-85D0-20DA-0F7E8A6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18339-6388-1AED-594A-47CD22272BAC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B231-56B5-B034-EF8D-997B0CDF3733}"/>
              </a:ext>
            </a:extLst>
          </p:cNvPr>
          <p:cNvSpPr txBox="1"/>
          <p:nvPr/>
        </p:nvSpPr>
        <p:spPr>
          <a:xfrm>
            <a:off x="310142" y="4722118"/>
            <a:ext cx="305853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1 Vaswani et. al. (2017) -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6903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3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322</TotalTime>
  <Words>440</Words>
  <Application>Microsoft Macintosh PowerPoint</Application>
  <PresentationFormat>On-screen Show (16:9)</PresentationFormat>
  <Paragraphs>74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Calibri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AI</vt:lpstr>
      <vt:lpstr>The Transformer Era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40</cp:revision>
  <dcterms:created xsi:type="dcterms:W3CDTF">2021-06-15T12:19:15Z</dcterms:created>
  <dcterms:modified xsi:type="dcterms:W3CDTF">2025-10-04T03:52:55Z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