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26"/>
  </p:notesMasterIdLst>
  <p:sldIdLst>
    <p:sldId id="300" r:id="rId6"/>
    <p:sldId id="289" r:id="rId7"/>
    <p:sldId id="288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312" r:id="rId16"/>
    <p:sldId id="308" r:id="rId17"/>
    <p:sldId id="309" r:id="rId18"/>
    <p:sldId id="310" r:id="rId19"/>
    <p:sldId id="311" r:id="rId20"/>
    <p:sldId id="292" r:id="rId21"/>
    <p:sldId id="293" r:id="rId22"/>
    <p:sldId id="294" r:id="rId23"/>
    <p:sldId id="298" r:id="rId24"/>
    <p:sldId id="28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7" autoAdjust="0"/>
    <p:restoredTop sz="94222" autoAdjust="0"/>
  </p:normalViewPr>
  <p:slideViewPr>
    <p:cSldViewPr snapToGrid="0" showGuides="1">
      <p:cViewPr varScale="1">
        <p:scale>
          <a:sx n="295" d="100"/>
          <a:sy n="295" d="100"/>
        </p:scale>
        <p:origin x="872" y="168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2976-5524-0645-80C9-E16ED49D103C}" type="doc">
      <dgm:prSet loTypeId="urn:microsoft.com/office/officeart/2005/8/layout/equation1" loCatId="" qsTypeId="urn:microsoft.com/office/officeart/2005/8/quickstyle/simple1" qsCatId="simple" csTypeId="urn:microsoft.com/office/officeart/2005/8/colors/accent1_1" csCatId="accent1" phldr="1"/>
      <dgm:spPr/>
    </dgm:pt>
    <dgm:pt modelId="{B72CEE0B-1CF3-E44E-BDD2-9F35C6C2F141}">
      <dgm:prSet phldrT="[Text]"/>
      <dgm:spPr/>
      <dgm:t>
        <a:bodyPr/>
        <a:lstStyle/>
        <a:p>
          <a:r>
            <a:rPr lang="en-US" dirty="0"/>
            <a:t>Encoder-Decoder</a:t>
          </a:r>
        </a:p>
      </dgm:t>
    </dgm:pt>
    <dgm:pt modelId="{A61C5C4D-2AD4-5940-8E7B-1D48FAF472C3}" type="parTrans" cxnId="{E3F25B73-B5EA-DB44-B030-B983FBED7603}">
      <dgm:prSet/>
      <dgm:spPr/>
      <dgm:t>
        <a:bodyPr/>
        <a:lstStyle/>
        <a:p>
          <a:endParaRPr lang="en-US"/>
        </a:p>
      </dgm:t>
    </dgm:pt>
    <dgm:pt modelId="{99B94C76-A57D-F440-99D5-E75676B4ABED}" type="sibTrans" cxnId="{E3F25B73-B5EA-DB44-B030-B983FBED7603}">
      <dgm:prSet/>
      <dgm:spPr/>
      <dgm:t>
        <a:bodyPr/>
        <a:lstStyle/>
        <a:p>
          <a:endParaRPr lang="en-US"/>
        </a:p>
      </dgm:t>
    </dgm:pt>
    <dgm:pt modelId="{A7B29EA7-285F-8B48-A297-A0EB887B5F4B}">
      <dgm:prSet phldrT="[Text]"/>
      <dgm:spPr/>
      <dgm:t>
        <a:bodyPr/>
        <a:lstStyle/>
        <a:p>
          <a:r>
            <a:rPr lang="en-US" dirty="0"/>
            <a:t>Attention Mechanism</a:t>
          </a:r>
        </a:p>
      </dgm:t>
    </dgm:pt>
    <dgm:pt modelId="{2C44798C-8F39-6041-B409-1E4D783A6C4E}" type="parTrans" cxnId="{BE5C8981-83A6-154E-BFD5-4ED313939918}">
      <dgm:prSet/>
      <dgm:spPr/>
      <dgm:t>
        <a:bodyPr/>
        <a:lstStyle/>
        <a:p>
          <a:endParaRPr lang="en-US"/>
        </a:p>
      </dgm:t>
    </dgm:pt>
    <dgm:pt modelId="{0B09D535-42FC-A544-9DBF-5CF48C3C8EF3}" type="sibTrans" cxnId="{BE5C8981-83A6-154E-BFD5-4ED313939918}">
      <dgm:prSet/>
      <dgm:spPr/>
      <dgm:t>
        <a:bodyPr/>
        <a:lstStyle/>
        <a:p>
          <a:endParaRPr lang="en-US"/>
        </a:p>
      </dgm:t>
    </dgm:pt>
    <dgm:pt modelId="{14754254-D469-0A4A-BB2F-6A0803E14B6F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66950B76-0A94-1A42-8F45-F394F8C44156}" type="parTrans" cxnId="{A7B26651-F464-6547-894C-C6FA98A99A0C}">
      <dgm:prSet/>
      <dgm:spPr/>
      <dgm:t>
        <a:bodyPr/>
        <a:lstStyle/>
        <a:p>
          <a:endParaRPr lang="en-US"/>
        </a:p>
      </dgm:t>
    </dgm:pt>
    <dgm:pt modelId="{C6A82C50-72E6-FC4E-A463-FBD0592D39A1}" type="sibTrans" cxnId="{A7B26651-F464-6547-894C-C6FA98A99A0C}">
      <dgm:prSet/>
      <dgm:spPr/>
      <dgm:t>
        <a:bodyPr/>
        <a:lstStyle/>
        <a:p>
          <a:endParaRPr lang="en-US"/>
        </a:p>
      </dgm:t>
    </dgm:pt>
    <dgm:pt modelId="{1165FA31-3AFC-CD4C-A3B8-B4952A8B8722}">
      <dgm:prSet/>
      <dgm:spPr/>
      <dgm:t>
        <a:bodyPr/>
        <a:lstStyle/>
        <a:p>
          <a:r>
            <a:rPr lang="en-US" dirty="0"/>
            <a:t>Positional encodings</a:t>
          </a:r>
        </a:p>
      </dgm:t>
    </dgm:pt>
    <dgm:pt modelId="{54F538FA-6F49-124C-99F1-25FD3BD84145}" type="parTrans" cxnId="{9B229E9A-E850-5E41-99CE-CBDFFA73D134}">
      <dgm:prSet/>
      <dgm:spPr/>
      <dgm:t>
        <a:bodyPr/>
        <a:lstStyle/>
        <a:p>
          <a:endParaRPr lang="en-US"/>
        </a:p>
      </dgm:t>
    </dgm:pt>
    <dgm:pt modelId="{B57CDE92-5BA9-134A-AF58-94972F992C67}" type="sibTrans" cxnId="{9B229E9A-E850-5E41-99CE-CBDFFA73D134}">
      <dgm:prSet/>
      <dgm:spPr/>
      <dgm:t>
        <a:bodyPr/>
        <a:lstStyle/>
        <a:p>
          <a:endParaRPr lang="en-US"/>
        </a:p>
      </dgm:t>
    </dgm:pt>
    <dgm:pt modelId="{498C34AD-8AA0-AA43-918D-19500ABAADB1}" type="pres">
      <dgm:prSet presAssocID="{EF092976-5524-0645-80C9-E16ED49D103C}" presName="linearFlow" presStyleCnt="0">
        <dgm:presLayoutVars>
          <dgm:dir/>
          <dgm:resizeHandles val="exact"/>
        </dgm:presLayoutVars>
      </dgm:prSet>
      <dgm:spPr/>
    </dgm:pt>
    <dgm:pt modelId="{B71958BF-454F-4749-8E4B-633592DDD9F1}" type="pres">
      <dgm:prSet presAssocID="{B72CEE0B-1CF3-E44E-BDD2-9F35C6C2F141}" presName="node" presStyleLbl="node1" presStyleIdx="0" presStyleCnt="4">
        <dgm:presLayoutVars>
          <dgm:bulletEnabled val="1"/>
        </dgm:presLayoutVars>
      </dgm:prSet>
      <dgm:spPr/>
    </dgm:pt>
    <dgm:pt modelId="{D693A182-A00D-4047-8D13-ADED29E68C2A}" type="pres">
      <dgm:prSet presAssocID="{99B94C76-A57D-F440-99D5-E75676B4ABED}" presName="spacerL" presStyleCnt="0"/>
      <dgm:spPr/>
    </dgm:pt>
    <dgm:pt modelId="{2ADDABE5-119C-594E-970A-174662E64F48}" type="pres">
      <dgm:prSet presAssocID="{99B94C76-A57D-F440-99D5-E75676B4ABED}" presName="sibTrans" presStyleLbl="sibTrans2D1" presStyleIdx="0" presStyleCnt="3"/>
      <dgm:spPr/>
    </dgm:pt>
    <dgm:pt modelId="{03FE9E16-E37C-CC41-999B-C884D859A78D}" type="pres">
      <dgm:prSet presAssocID="{99B94C76-A57D-F440-99D5-E75676B4ABED}" presName="spacerR" presStyleCnt="0"/>
      <dgm:spPr/>
    </dgm:pt>
    <dgm:pt modelId="{8C80A022-C02C-4A48-9D80-03AB584DB2AA}" type="pres">
      <dgm:prSet presAssocID="{A7B29EA7-285F-8B48-A297-A0EB887B5F4B}" presName="node" presStyleLbl="node1" presStyleIdx="1" presStyleCnt="4">
        <dgm:presLayoutVars>
          <dgm:bulletEnabled val="1"/>
        </dgm:presLayoutVars>
      </dgm:prSet>
      <dgm:spPr/>
    </dgm:pt>
    <dgm:pt modelId="{090E0A1E-820D-F643-B81D-0AA3CCBC0423}" type="pres">
      <dgm:prSet presAssocID="{0B09D535-42FC-A544-9DBF-5CF48C3C8EF3}" presName="spacerL" presStyleCnt="0"/>
      <dgm:spPr/>
    </dgm:pt>
    <dgm:pt modelId="{DDDD92F2-F7F6-294D-AD33-7CA7BFD788B1}" type="pres">
      <dgm:prSet presAssocID="{0B09D535-42FC-A544-9DBF-5CF48C3C8EF3}" presName="sibTrans" presStyleLbl="sibTrans2D1" presStyleIdx="1" presStyleCnt="3"/>
      <dgm:spPr/>
    </dgm:pt>
    <dgm:pt modelId="{F9FC5870-C237-AD40-B6C5-8D7517A2EE74}" type="pres">
      <dgm:prSet presAssocID="{0B09D535-42FC-A544-9DBF-5CF48C3C8EF3}" presName="spacerR" presStyleCnt="0"/>
      <dgm:spPr/>
    </dgm:pt>
    <dgm:pt modelId="{4A74D852-8C3C-684F-B780-4A5F2A1DC43F}" type="pres">
      <dgm:prSet presAssocID="{1165FA31-3AFC-CD4C-A3B8-B4952A8B8722}" presName="node" presStyleLbl="node1" presStyleIdx="2" presStyleCnt="4">
        <dgm:presLayoutVars>
          <dgm:bulletEnabled val="1"/>
        </dgm:presLayoutVars>
      </dgm:prSet>
      <dgm:spPr/>
    </dgm:pt>
    <dgm:pt modelId="{4FBF214B-F420-D54A-A0F7-0B22DF4C9CD4}" type="pres">
      <dgm:prSet presAssocID="{B57CDE92-5BA9-134A-AF58-94972F992C67}" presName="spacerL" presStyleCnt="0"/>
      <dgm:spPr/>
    </dgm:pt>
    <dgm:pt modelId="{70C9FE04-3020-2F42-9CD3-01F5CE2AE0C9}" type="pres">
      <dgm:prSet presAssocID="{B57CDE92-5BA9-134A-AF58-94972F992C67}" presName="sibTrans" presStyleLbl="sibTrans2D1" presStyleIdx="2" presStyleCnt="3"/>
      <dgm:spPr/>
    </dgm:pt>
    <dgm:pt modelId="{3A113356-64A8-1142-A20A-24B21362DA62}" type="pres">
      <dgm:prSet presAssocID="{B57CDE92-5BA9-134A-AF58-94972F992C67}" presName="spacerR" presStyleCnt="0"/>
      <dgm:spPr/>
    </dgm:pt>
    <dgm:pt modelId="{09CCBB1A-F9EA-4C45-9DFD-4E135789DD1F}" type="pres">
      <dgm:prSet presAssocID="{14754254-D469-0A4A-BB2F-6A0803E14B6F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46407-0BF0-C346-8849-FE6905279E04}" type="presOf" srcId="{14754254-D469-0A4A-BB2F-6A0803E14B6F}" destId="{09CCBB1A-F9EA-4C45-9DFD-4E135789DD1F}" srcOrd="0" destOrd="0" presId="urn:microsoft.com/office/officeart/2005/8/layout/equation1"/>
    <dgm:cxn modelId="{3C952611-15D1-244E-B195-5A46AF074344}" type="presOf" srcId="{0B09D535-42FC-A544-9DBF-5CF48C3C8EF3}" destId="{DDDD92F2-F7F6-294D-AD33-7CA7BFD788B1}" srcOrd="0" destOrd="0" presId="urn:microsoft.com/office/officeart/2005/8/layout/equation1"/>
    <dgm:cxn modelId="{51EB2C1D-B97E-414E-9DCD-A8D94E1EB31C}" type="presOf" srcId="{A7B29EA7-285F-8B48-A297-A0EB887B5F4B}" destId="{8C80A022-C02C-4A48-9D80-03AB584DB2AA}" srcOrd="0" destOrd="0" presId="urn:microsoft.com/office/officeart/2005/8/layout/equation1"/>
    <dgm:cxn modelId="{2E7F2D44-D83D-0342-AE7D-F20D6335BDC0}" type="presOf" srcId="{EF092976-5524-0645-80C9-E16ED49D103C}" destId="{498C34AD-8AA0-AA43-918D-19500ABAADB1}" srcOrd="0" destOrd="0" presId="urn:microsoft.com/office/officeart/2005/8/layout/equation1"/>
    <dgm:cxn modelId="{A7B26651-F464-6547-894C-C6FA98A99A0C}" srcId="{EF092976-5524-0645-80C9-E16ED49D103C}" destId="{14754254-D469-0A4A-BB2F-6A0803E14B6F}" srcOrd="3" destOrd="0" parTransId="{66950B76-0A94-1A42-8F45-F394F8C44156}" sibTransId="{C6A82C50-72E6-FC4E-A463-FBD0592D39A1}"/>
    <dgm:cxn modelId="{ADB98057-B595-234B-8807-ADA8B19285C0}" type="presOf" srcId="{B72CEE0B-1CF3-E44E-BDD2-9F35C6C2F141}" destId="{B71958BF-454F-4749-8E4B-633592DDD9F1}" srcOrd="0" destOrd="0" presId="urn:microsoft.com/office/officeart/2005/8/layout/equation1"/>
    <dgm:cxn modelId="{194F8168-7009-6C48-B0F6-AA6A1A50DB13}" type="presOf" srcId="{B57CDE92-5BA9-134A-AF58-94972F992C67}" destId="{70C9FE04-3020-2F42-9CD3-01F5CE2AE0C9}" srcOrd="0" destOrd="0" presId="urn:microsoft.com/office/officeart/2005/8/layout/equation1"/>
    <dgm:cxn modelId="{E3F25B73-B5EA-DB44-B030-B983FBED7603}" srcId="{EF092976-5524-0645-80C9-E16ED49D103C}" destId="{B72CEE0B-1CF3-E44E-BDD2-9F35C6C2F141}" srcOrd="0" destOrd="0" parTransId="{A61C5C4D-2AD4-5940-8E7B-1D48FAF472C3}" sibTransId="{99B94C76-A57D-F440-99D5-E75676B4ABED}"/>
    <dgm:cxn modelId="{BE5C8981-83A6-154E-BFD5-4ED313939918}" srcId="{EF092976-5524-0645-80C9-E16ED49D103C}" destId="{A7B29EA7-285F-8B48-A297-A0EB887B5F4B}" srcOrd="1" destOrd="0" parTransId="{2C44798C-8F39-6041-B409-1E4D783A6C4E}" sibTransId="{0B09D535-42FC-A544-9DBF-5CF48C3C8EF3}"/>
    <dgm:cxn modelId="{9B229E9A-E850-5E41-99CE-CBDFFA73D134}" srcId="{EF092976-5524-0645-80C9-E16ED49D103C}" destId="{1165FA31-3AFC-CD4C-A3B8-B4952A8B8722}" srcOrd="2" destOrd="0" parTransId="{54F538FA-6F49-124C-99F1-25FD3BD84145}" sibTransId="{B57CDE92-5BA9-134A-AF58-94972F992C67}"/>
    <dgm:cxn modelId="{96F3C5B5-0D67-EF46-8FE1-C0A8A637B2D9}" type="presOf" srcId="{99B94C76-A57D-F440-99D5-E75676B4ABED}" destId="{2ADDABE5-119C-594E-970A-174662E64F48}" srcOrd="0" destOrd="0" presId="urn:microsoft.com/office/officeart/2005/8/layout/equation1"/>
    <dgm:cxn modelId="{CF164ADB-7AAC-9F40-8898-37634ED63CDA}" type="presOf" srcId="{1165FA31-3AFC-CD4C-A3B8-B4952A8B8722}" destId="{4A74D852-8C3C-684F-B780-4A5F2A1DC43F}" srcOrd="0" destOrd="0" presId="urn:microsoft.com/office/officeart/2005/8/layout/equation1"/>
    <dgm:cxn modelId="{8B4C058A-C0E0-3847-855B-6325010074AE}" type="presParOf" srcId="{498C34AD-8AA0-AA43-918D-19500ABAADB1}" destId="{B71958BF-454F-4749-8E4B-633592DDD9F1}" srcOrd="0" destOrd="0" presId="urn:microsoft.com/office/officeart/2005/8/layout/equation1"/>
    <dgm:cxn modelId="{EA70C583-76DE-5348-8C84-B04076A012D8}" type="presParOf" srcId="{498C34AD-8AA0-AA43-918D-19500ABAADB1}" destId="{D693A182-A00D-4047-8D13-ADED29E68C2A}" srcOrd="1" destOrd="0" presId="urn:microsoft.com/office/officeart/2005/8/layout/equation1"/>
    <dgm:cxn modelId="{136911A2-C573-D54B-8518-2A8D509A974E}" type="presParOf" srcId="{498C34AD-8AA0-AA43-918D-19500ABAADB1}" destId="{2ADDABE5-119C-594E-970A-174662E64F48}" srcOrd="2" destOrd="0" presId="urn:microsoft.com/office/officeart/2005/8/layout/equation1"/>
    <dgm:cxn modelId="{3A1E51E0-6CC9-2C49-AC4F-8ABB42DBA15E}" type="presParOf" srcId="{498C34AD-8AA0-AA43-918D-19500ABAADB1}" destId="{03FE9E16-E37C-CC41-999B-C884D859A78D}" srcOrd="3" destOrd="0" presId="urn:microsoft.com/office/officeart/2005/8/layout/equation1"/>
    <dgm:cxn modelId="{7F6BF6C8-49AD-4748-B5AC-3EB5A608103F}" type="presParOf" srcId="{498C34AD-8AA0-AA43-918D-19500ABAADB1}" destId="{8C80A022-C02C-4A48-9D80-03AB584DB2AA}" srcOrd="4" destOrd="0" presId="urn:microsoft.com/office/officeart/2005/8/layout/equation1"/>
    <dgm:cxn modelId="{B7E790B4-C1AC-F04F-9239-7EFB9182E58D}" type="presParOf" srcId="{498C34AD-8AA0-AA43-918D-19500ABAADB1}" destId="{090E0A1E-820D-F643-B81D-0AA3CCBC0423}" srcOrd="5" destOrd="0" presId="urn:microsoft.com/office/officeart/2005/8/layout/equation1"/>
    <dgm:cxn modelId="{4CDC162E-0E7F-F84E-BE7B-B0F43E6CFD9A}" type="presParOf" srcId="{498C34AD-8AA0-AA43-918D-19500ABAADB1}" destId="{DDDD92F2-F7F6-294D-AD33-7CA7BFD788B1}" srcOrd="6" destOrd="0" presId="urn:microsoft.com/office/officeart/2005/8/layout/equation1"/>
    <dgm:cxn modelId="{429E6F9F-F920-5C41-9845-14947EAB3684}" type="presParOf" srcId="{498C34AD-8AA0-AA43-918D-19500ABAADB1}" destId="{F9FC5870-C237-AD40-B6C5-8D7517A2EE74}" srcOrd="7" destOrd="0" presId="urn:microsoft.com/office/officeart/2005/8/layout/equation1"/>
    <dgm:cxn modelId="{E8278D88-F22D-2641-A1B9-0AEB816F7EB6}" type="presParOf" srcId="{498C34AD-8AA0-AA43-918D-19500ABAADB1}" destId="{4A74D852-8C3C-684F-B780-4A5F2A1DC43F}" srcOrd="8" destOrd="0" presId="urn:microsoft.com/office/officeart/2005/8/layout/equation1"/>
    <dgm:cxn modelId="{8EE66ACE-4568-2A43-9ED5-8E12E434C63D}" type="presParOf" srcId="{498C34AD-8AA0-AA43-918D-19500ABAADB1}" destId="{4FBF214B-F420-D54A-A0F7-0B22DF4C9CD4}" srcOrd="9" destOrd="0" presId="urn:microsoft.com/office/officeart/2005/8/layout/equation1"/>
    <dgm:cxn modelId="{24CE5F9A-28C9-2B47-BA87-C5105ADBC407}" type="presParOf" srcId="{498C34AD-8AA0-AA43-918D-19500ABAADB1}" destId="{70C9FE04-3020-2F42-9CD3-01F5CE2AE0C9}" srcOrd="10" destOrd="0" presId="urn:microsoft.com/office/officeart/2005/8/layout/equation1"/>
    <dgm:cxn modelId="{145A5C3A-9D75-6740-A760-AF415458A6D6}" type="presParOf" srcId="{498C34AD-8AA0-AA43-918D-19500ABAADB1}" destId="{3A113356-64A8-1142-A20A-24B21362DA62}" srcOrd="11" destOrd="0" presId="urn:microsoft.com/office/officeart/2005/8/layout/equation1"/>
    <dgm:cxn modelId="{3D0DC295-E346-7C43-AA02-1BE689AD774E}" type="presParOf" srcId="{498C34AD-8AA0-AA43-918D-19500ABAADB1}" destId="{09CCBB1A-F9EA-4C45-9DFD-4E135789DD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EB740-896E-7D42-878C-4210AB2086B1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5DF52-7909-494D-814C-BC101ACE636B}">
      <dgm:prSet phldrT="[Text]"/>
      <dgm:spPr/>
      <dgm:t>
        <a:bodyPr/>
        <a:lstStyle/>
        <a:p>
          <a:r>
            <a:rPr lang="en-US" dirty="0"/>
            <a:t>Predict</a:t>
          </a:r>
        </a:p>
      </dgm:t>
    </dgm:pt>
    <dgm:pt modelId="{B203E34B-F97F-D745-B8B3-F8CA21AB399F}" type="parTrans" cxnId="{F833D7DD-CD78-CA49-AD3B-7015AE382949}">
      <dgm:prSet/>
      <dgm:spPr/>
      <dgm:t>
        <a:bodyPr/>
        <a:lstStyle/>
        <a:p>
          <a:endParaRPr lang="en-US"/>
        </a:p>
      </dgm:t>
    </dgm:pt>
    <dgm:pt modelId="{707DE678-6D05-2F4C-8113-7CDB632D5A6E}" type="sibTrans" cxnId="{F833D7DD-CD78-CA49-AD3B-7015AE382949}">
      <dgm:prSet/>
      <dgm:spPr/>
      <dgm:t>
        <a:bodyPr/>
        <a:lstStyle/>
        <a:p>
          <a:endParaRPr lang="en-US"/>
        </a:p>
      </dgm:t>
    </dgm:pt>
    <dgm:pt modelId="{424A83DA-5EBC-7C4E-83F9-D7EE19BFED6A}">
      <dgm:prSet phldrT="[Text]"/>
      <dgm:spPr/>
      <dgm:t>
        <a:bodyPr/>
        <a:lstStyle/>
        <a:p>
          <a:r>
            <a:rPr lang="en-US" dirty="0"/>
            <a:t>Adjust</a:t>
          </a:r>
        </a:p>
      </dgm:t>
    </dgm:pt>
    <dgm:pt modelId="{1A61BD71-B86A-F04B-9D52-7145087AD8F8}" type="parTrans" cxnId="{C0BE6477-16CC-8F4C-819F-58F7AAF01C2D}">
      <dgm:prSet/>
      <dgm:spPr/>
      <dgm:t>
        <a:bodyPr/>
        <a:lstStyle/>
        <a:p>
          <a:endParaRPr lang="en-US"/>
        </a:p>
      </dgm:t>
    </dgm:pt>
    <dgm:pt modelId="{6A394645-E7D1-194D-96AF-F3E3A9BF0EAF}" type="sibTrans" cxnId="{C0BE6477-16CC-8F4C-819F-58F7AAF01C2D}">
      <dgm:prSet/>
      <dgm:spPr/>
      <dgm:t>
        <a:bodyPr/>
        <a:lstStyle/>
        <a:p>
          <a:endParaRPr lang="en-US"/>
        </a:p>
      </dgm:t>
    </dgm:pt>
    <dgm:pt modelId="{EB356138-E4ED-094F-916A-EB5E7AACA4A6}">
      <dgm:prSet phldrT="[Text]"/>
      <dgm:spPr/>
      <dgm:t>
        <a:bodyPr/>
        <a:lstStyle/>
        <a:p>
          <a:r>
            <a:rPr lang="en-US" dirty="0"/>
            <a:t>Repeat</a:t>
          </a:r>
        </a:p>
      </dgm:t>
    </dgm:pt>
    <dgm:pt modelId="{5FC44679-F4F7-AC49-A21E-40A0DA18A8D6}" type="parTrans" cxnId="{DE20E057-3261-9A49-B55A-FBF72036B274}">
      <dgm:prSet/>
      <dgm:spPr/>
      <dgm:t>
        <a:bodyPr/>
        <a:lstStyle/>
        <a:p>
          <a:endParaRPr lang="en-US"/>
        </a:p>
      </dgm:t>
    </dgm:pt>
    <dgm:pt modelId="{245955F1-86A1-E743-827A-5479BD0D3B7F}" type="sibTrans" cxnId="{DE20E057-3261-9A49-B55A-FBF72036B274}">
      <dgm:prSet/>
      <dgm:spPr/>
      <dgm:t>
        <a:bodyPr/>
        <a:lstStyle/>
        <a:p>
          <a:endParaRPr lang="en-US"/>
        </a:p>
      </dgm:t>
    </dgm:pt>
    <dgm:pt modelId="{AA91E068-01A6-7745-9752-C6CF7819A819}">
      <dgm:prSet phldrT="[Text]"/>
      <dgm:spPr/>
      <dgm:t>
        <a:bodyPr/>
        <a:lstStyle/>
        <a:p>
          <a:r>
            <a:rPr lang="en-US" dirty="0"/>
            <a:t>Compare</a:t>
          </a:r>
        </a:p>
      </dgm:t>
    </dgm:pt>
    <dgm:pt modelId="{0ED7241B-07CA-D54E-9855-338D8A961CDE}" type="parTrans" cxnId="{B86E084E-B356-E545-92A3-CD29C4EBE52D}">
      <dgm:prSet/>
      <dgm:spPr/>
      <dgm:t>
        <a:bodyPr/>
        <a:lstStyle/>
        <a:p>
          <a:endParaRPr lang="en-US"/>
        </a:p>
      </dgm:t>
    </dgm:pt>
    <dgm:pt modelId="{0864B823-B755-4C49-BA00-F8606686DE51}" type="sibTrans" cxnId="{B86E084E-B356-E545-92A3-CD29C4EBE52D}">
      <dgm:prSet/>
      <dgm:spPr/>
      <dgm:t>
        <a:bodyPr/>
        <a:lstStyle/>
        <a:p>
          <a:endParaRPr lang="en-US"/>
        </a:p>
      </dgm:t>
    </dgm:pt>
    <dgm:pt modelId="{87FCDBCA-71C0-2545-8BF6-3C6D116BAC60}" type="pres">
      <dgm:prSet presAssocID="{A55EB740-896E-7D42-878C-4210AB2086B1}" presName="cycle" presStyleCnt="0">
        <dgm:presLayoutVars>
          <dgm:dir/>
          <dgm:resizeHandles val="exact"/>
        </dgm:presLayoutVars>
      </dgm:prSet>
      <dgm:spPr/>
    </dgm:pt>
    <dgm:pt modelId="{EA148D37-122D-0144-810F-7AD3FF8126D8}" type="pres">
      <dgm:prSet presAssocID="{E4F5DF52-7909-494D-814C-BC101ACE636B}" presName="node" presStyleLbl="node1" presStyleIdx="0" presStyleCnt="4">
        <dgm:presLayoutVars>
          <dgm:bulletEnabled val="1"/>
        </dgm:presLayoutVars>
      </dgm:prSet>
      <dgm:spPr/>
    </dgm:pt>
    <dgm:pt modelId="{BCC64E17-5830-9C45-9EC1-313D69F285F6}" type="pres">
      <dgm:prSet presAssocID="{707DE678-6D05-2F4C-8113-7CDB632D5A6E}" presName="sibTrans" presStyleLbl="sibTrans2D1" presStyleIdx="0" presStyleCnt="4"/>
      <dgm:spPr/>
    </dgm:pt>
    <dgm:pt modelId="{651B721B-7455-8943-B30F-1C4F6FCF3EBC}" type="pres">
      <dgm:prSet presAssocID="{707DE678-6D05-2F4C-8113-7CDB632D5A6E}" presName="connectorText" presStyleLbl="sibTrans2D1" presStyleIdx="0" presStyleCnt="4"/>
      <dgm:spPr/>
    </dgm:pt>
    <dgm:pt modelId="{930B1214-45A8-4345-962C-D229D3BD8304}" type="pres">
      <dgm:prSet presAssocID="{AA91E068-01A6-7745-9752-C6CF7819A819}" presName="node" presStyleLbl="node1" presStyleIdx="1" presStyleCnt="4">
        <dgm:presLayoutVars>
          <dgm:bulletEnabled val="1"/>
        </dgm:presLayoutVars>
      </dgm:prSet>
      <dgm:spPr/>
    </dgm:pt>
    <dgm:pt modelId="{675550ED-1612-D44C-ADC1-15F26EC024ED}" type="pres">
      <dgm:prSet presAssocID="{0864B823-B755-4C49-BA00-F8606686DE51}" presName="sibTrans" presStyleLbl="sibTrans2D1" presStyleIdx="1" presStyleCnt="4"/>
      <dgm:spPr/>
    </dgm:pt>
    <dgm:pt modelId="{EBE2E745-AD18-5843-AB63-3320B864F846}" type="pres">
      <dgm:prSet presAssocID="{0864B823-B755-4C49-BA00-F8606686DE51}" presName="connectorText" presStyleLbl="sibTrans2D1" presStyleIdx="1" presStyleCnt="4"/>
      <dgm:spPr/>
    </dgm:pt>
    <dgm:pt modelId="{0E6D6DF9-5035-9C48-BECF-BBA43C8953C0}" type="pres">
      <dgm:prSet presAssocID="{424A83DA-5EBC-7C4E-83F9-D7EE19BFED6A}" presName="node" presStyleLbl="node1" presStyleIdx="2" presStyleCnt="4">
        <dgm:presLayoutVars>
          <dgm:bulletEnabled val="1"/>
        </dgm:presLayoutVars>
      </dgm:prSet>
      <dgm:spPr/>
    </dgm:pt>
    <dgm:pt modelId="{2E876A35-7965-CD47-83CD-F5E4B773C953}" type="pres">
      <dgm:prSet presAssocID="{6A394645-E7D1-194D-96AF-F3E3A9BF0EAF}" presName="sibTrans" presStyleLbl="sibTrans2D1" presStyleIdx="2" presStyleCnt="4"/>
      <dgm:spPr/>
    </dgm:pt>
    <dgm:pt modelId="{B7AFA242-601E-BF40-9955-1692C02768D6}" type="pres">
      <dgm:prSet presAssocID="{6A394645-E7D1-194D-96AF-F3E3A9BF0EAF}" presName="connectorText" presStyleLbl="sibTrans2D1" presStyleIdx="2" presStyleCnt="4"/>
      <dgm:spPr/>
    </dgm:pt>
    <dgm:pt modelId="{9AE5E994-76C8-744A-98C4-5CF942A8C955}" type="pres">
      <dgm:prSet presAssocID="{EB356138-E4ED-094F-916A-EB5E7AACA4A6}" presName="node" presStyleLbl="node1" presStyleIdx="3" presStyleCnt="4">
        <dgm:presLayoutVars>
          <dgm:bulletEnabled val="1"/>
        </dgm:presLayoutVars>
      </dgm:prSet>
      <dgm:spPr/>
    </dgm:pt>
    <dgm:pt modelId="{BF8D1A83-EBD0-8647-904E-32FC923D814A}" type="pres">
      <dgm:prSet presAssocID="{245955F1-86A1-E743-827A-5479BD0D3B7F}" presName="sibTrans" presStyleLbl="sibTrans2D1" presStyleIdx="3" presStyleCnt="4"/>
      <dgm:spPr/>
    </dgm:pt>
    <dgm:pt modelId="{4FB5E443-EFEB-DB4C-A79F-88FEF53F79F9}" type="pres">
      <dgm:prSet presAssocID="{245955F1-86A1-E743-827A-5479BD0D3B7F}" presName="connectorText" presStyleLbl="sibTrans2D1" presStyleIdx="3" presStyleCnt="4"/>
      <dgm:spPr/>
    </dgm:pt>
  </dgm:ptLst>
  <dgm:cxnLst>
    <dgm:cxn modelId="{7BA56002-BCEA-2043-9D79-C6309D1FF5D6}" type="presOf" srcId="{EB356138-E4ED-094F-916A-EB5E7AACA4A6}" destId="{9AE5E994-76C8-744A-98C4-5CF942A8C955}" srcOrd="0" destOrd="0" presId="urn:microsoft.com/office/officeart/2005/8/layout/cycle2"/>
    <dgm:cxn modelId="{7B0A782F-08AF-BF44-AE5D-2A2E9AE94F0C}" type="presOf" srcId="{0864B823-B755-4C49-BA00-F8606686DE51}" destId="{675550ED-1612-D44C-ADC1-15F26EC024ED}" srcOrd="0" destOrd="0" presId="urn:microsoft.com/office/officeart/2005/8/layout/cycle2"/>
    <dgm:cxn modelId="{B86E084E-B356-E545-92A3-CD29C4EBE52D}" srcId="{A55EB740-896E-7D42-878C-4210AB2086B1}" destId="{AA91E068-01A6-7745-9752-C6CF7819A819}" srcOrd="1" destOrd="0" parTransId="{0ED7241B-07CA-D54E-9855-338D8A961CDE}" sibTransId="{0864B823-B755-4C49-BA00-F8606686DE51}"/>
    <dgm:cxn modelId="{EE7E3B4E-204D-C646-B022-FF3C031C5467}" type="presOf" srcId="{707DE678-6D05-2F4C-8113-7CDB632D5A6E}" destId="{651B721B-7455-8943-B30F-1C4F6FCF3EBC}" srcOrd="1" destOrd="0" presId="urn:microsoft.com/office/officeart/2005/8/layout/cycle2"/>
    <dgm:cxn modelId="{1AFE8B4F-E4BF-EE4F-B80E-6507EAC144AF}" type="presOf" srcId="{245955F1-86A1-E743-827A-5479BD0D3B7F}" destId="{4FB5E443-EFEB-DB4C-A79F-88FEF53F79F9}" srcOrd="1" destOrd="0" presId="urn:microsoft.com/office/officeart/2005/8/layout/cycle2"/>
    <dgm:cxn modelId="{AF931054-2803-4E42-ACEE-D9C54B768506}" type="presOf" srcId="{E4F5DF52-7909-494D-814C-BC101ACE636B}" destId="{EA148D37-122D-0144-810F-7AD3FF8126D8}" srcOrd="0" destOrd="0" presId="urn:microsoft.com/office/officeart/2005/8/layout/cycle2"/>
    <dgm:cxn modelId="{DE20E057-3261-9A49-B55A-FBF72036B274}" srcId="{A55EB740-896E-7D42-878C-4210AB2086B1}" destId="{EB356138-E4ED-094F-916A-EB5E7AACA4A6}" srcOrd="3" destOrd="0" parTransId="{5FC44679-F4F7-AC49-A21E-40A0DA18A8D6}" sibTransId="{245955F1-86A1-E743-827A-5479BD0D3B7F}"/>
    <dgm:cxn modelId="{C0BE6477-16CC-8F4C-819F-58F7AAF01C2D}" srcId="{A55EB740-896E-7D42-878C-4210AB2086B1}" destId="{424A83DA-5EBC-7C4E-83F9-D7EE19BFED6A}" srcOrd="2" destOrd="0" parTransId="{1A61BD71-B86A-F04B-9D52-7145087AD8F8}" sibTransId="{6A394645-E7D1-194D-96AF-F3E3A9BF0EAF}"/>
    <dgm:cxn modelId="{A491B892-F246-A74C-B517-0852CFC6DD61}" type="presOf" srcId="{0864B823-B755-4C49-BA00-F8606686DE51}" destId="{EBE2E745-AD18-5843-AB63-3320B864F846}" srcOrd="1" destOrd="0" presId="urn:microsoft.com/office/officeart/2005/8/layout/cycle2"/>
    <dgm:cxn modelId="{18934C9F-B081-CB45-A65D-D312C73B8E22}" type="presOf" srcId="{AA91E068-01A6-7745-9752-C6CF7819A819}" destId="{930B1214-45A8-4345-962C-D229D3BD8304}" srcOrd="0" destOrd="0" presId="urn:microsoft.com/office/officeart/2005/8/layout/cycle2"/>
    <dgm:cxn modelId="{E9A3E2A1-ED9F-CE41-9B34-A30F8000F87F}" type="presOf" srcId="{A55EB740-896E-7D42-878C-4210AB2086B1}" destId="{87FCDBCA-71C0-2545-8BF6-3C6D116BAC60}" srcOrd="0" destOrd="0" presId="urn:microsoft.com/office/officeart/2005/8/layout/cycle2"/>
    <dgm:cxn modelId="{412928CC-A0EB-094A-8324-D593EB085905}" type="presOf" srcId="{707DE678-6D05-2F4C-8113-7CDB632D5A6E}" destId="{BCC64E17-5830-9C45-9EC1-313D69F285F6}" srcOrd="0" destOrd="0" presId="urn:microsoft.com/office/officeart/2005/8/layout/cycle2"/>
    <dgm:cxn modelId="{D9337DCD-2E5F-E94F-BFCA-3DC0E48DD7D9}" type="presOf" srcId="{6A394645-E7D1-194D-96AF-F3E3A9BF0EAF}" destId="{2E876A35-7965-CD47-83CD-F5E4B773C953}" srcOrd="0" destOrd="0" presId="urn:microsoft.com/office/officeart/2005/8/layout/cycle2"/>
    <dgm:cxn modelId="{DB5650D8-9502-4F42-ADBF-8D7C193C856E}" type="presOf" srcId="{424A83DA-5EBC-7C4E-83F9-D7EE19BFED6A}" destId="{0E6D6DF9-5035-9C48-BECF-BBA43C8953C0}" srcOrd="0" destOrd="0" presId="urn:microsoft.com/office/officeart/2005/8/layout/cycle2"/>
    <dgm:cxn modelId="{F833D7DD-CD78-CA49-AD3B-7015AE382949}" srcId="{A55EB740-896E-7D42-878C-4210AB2086B1}" destId="{E4F5DF52-7909-494D-814C-BC101ACE636B}" srcOrd="0" destOrd="0" parTransId="{B203E34B-F97F-D745-B8B3-F8CA21AB399F}" sibTransId="{707DE678-6D05-2F4C-8113-7CDB632D5A6E}"/>
    <dgm:cxn modelId="{9DB310F0-EF6A-024A-9C0F-343530A90D81}" type="presOf" srcId="{6A394645-E7D1-194D-96AF-F3E3A9BF0EAF}" destId="{B7AFA242-601E-BF40-9955-1692C02768D6}" srcOrd="1" destOrd="0" presId="urn:microsoft.com/office/officeart/2005/8/layout/cycle2"/>
    <dgm:cxn modelId="{A68D9AF5-79DB-4249-8714-0D0B5108E7E2}" type="presOf" srcId="{245955F1-86A1-E743-827A-5479BD0D3B7F}" destId="{BF8D1A83-EBD0-8647-904E-32FC923D814A}" srcOrd="0" destOrd="0" presId="urn:microsoft.com/office/officeart/2005/8/layout/cycle2"/>
    <dgm:cxn modelId="{34C355AE-ADE4-3B4F-8C13-9EC18AC1DBDF}" type="presParOf" srcId="{87FCDBCA-71C0-2545-8BF6-3C6D116BAC60}" destId="{EA148D37-122D-0144-810F-7AD3FF8126D8}" srcOrd="0" destOrd="0" presId="urn:microsoft.com/office/officeart/2005/8/layout/cycle2"/>
    <dgm:cxn modelId="{FCA46C53-F2A0-D041-8A89-4B91FAE6E376}" type="presParOf" srcId="{87FCDBCA-71C0-2545-8BF6-3C6D116BAC60}" destId="{BCC64E17-5830-9C45-9EC1-313D69F285F6}" srcOrd="1" destOrd="0" presId="urn:microsoft.com/office/officeart/2005/8/layout/cycle2"/>
    <dgm:cxn modelId="{6B22C630-747D-9E40-A95B-E8F9A8FD2423}" type="presParOf" srcId="{BCC64E17-5830-9C45-9EC1-313D69F285F6}" destId="{651B721B-7455-8943-B30F-1C4F6FCF3EBC}" srcOrd="0" destOrd="0" presId="urn:microsoft.com/office/officeart/2005/8/layout/cycle2"/>
    <dgm:cxn modelId="{2207AE71-53C6-E440-8282-2C2D8BD5D934}" type="presParOf" srcId="{87FCDBCA-71C0-2545-8BF6-3C6D116BAC60}" destId="{930B1214-45A8-4345-962C-D229D3BD8304}" srcOrd="2" destOrd="0" presId="urn:microsoft.com/office/officeart/2005/8/layout/cycle2"/>
    <dgm:cxn modelId="{9D3263EF-20D2-D347-84EE-A91991274B0A}" type="presParOf" srcId="{87FCDBCA-71C0-2545-8BF6-3C6D116BAC60}" destId="{675550ED-1612-D44C-ADC1-15F26EC024ED}" srcOrd="3" destOrd="0" presId="urn:microsoft.com/office/officeart/2005/8/layout/cycle2"/>
    <dgm:cxn modelId="{17499FC4-E5CB-974E-B805-D8532A3B7011}" type="presParOf" srcId="{675550ED-1612-D44C-ADC1-15F26EC024ED}" destId="{EBE2E745-AD18-5843-AB63-3320B864F846}" srcOrd="0" destOrd="0" presId="urn:microsoft.com/office/officeart/2005/8/layout/cycle2"/>
    <dgm:cxn modelId="{9E77BD1E-5BE5-524F-AAD8-FDCEA9C44150}" type="presParOf" srcId="{87FCDBCA-71C0-2545-8BF6-3C6D116BAC60}" destId="{0E6D6DF9-5035-9C48-BECF-BBA43C8953C0}" srcOrd="4" destOrd="0" presId="urn:microsoft.com/office/officeart/2005/8/layout/cycle2"/>
    <dgm:cxn modelId="{6B590144-2C47-E24D-9E04-1B69726C3CD2}" type="presParOf" srcId="{87FCDBCA-71C0-2545-8BF6-3C6D116BAC60}" destId="{2E876A35-7965-CD47-83CD-F5E4B773C953}" srcOrd="5" destOrd="0" presId="urn:microsoft.com/office/officeart/2005/8/layout/cycle2"/>
    <dgm:cxn modelId="{1AFF19EA-2579-D54F-82B4-CA113168675D}" type="presParOf" srcId="{2E876A35-7965-CD47-83CD-F5E4B773C953}" destId="{B7AFA242-601E-BF40-9955-1692C02768D6}" srcOrd="0" destOrd="0" presId="urn:microsoft.com/office/officeart/2005/8/layout/cycle2"/>
    <dgm:cxn modelId="{C708EBB2-29C0-604E-8BFA-B87DA9716897}" type="presParOf" srcId="{87FCDBCA-71C0-2545-8BF6-3C6D116BAC60}" destId="{9AE5E994-76C8-744A-98C4-5CF942A8C955}" srcOrd="6" destOrd="0" presId="urn:microsoft.com/office/officeart/2005/8/layout/cycle2"/>
    <dgm:cxn modelId="{B902815F-EB14-0944-A1C2-8E5A286820BA}" type="presParOf" srcId="{87FCDBCA-71C0-2545-8BF6-3C6D116BAC60}" destId="{BF8D1A83-EBD0-8647-904E-32FC923D814A}" srcOrd="7" destOrd="0" presId="urn:microsoft.com/office/officeart/2005/8/layout/cycle2"/>
    <dgm:cxn modelId="{5FCCEF9A-039B-B94A-B2C9-BA1C16C19A07}" type="presParOf" srcId="{BF8D1A83-EBD0-8647-904E-32FC923D814A}" destId="{4FB5E443-EFEB-DB4C-A79F-88FEF53F79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809098" y="46596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1107315" y="438006"/>
        <a:ext cx="1640194" cy="1006483"/>
      </dsp:txXfrm>
    </dsp:sp>
    <dsp:sp modelId="{EC48AA6D-75D3-6A47-B795-E8B85FEC3050}">
      <dsp:nvSpPr>
        <dsp:cNvPr id="0" name=""/>
        <dsp:cNvSpPr/>
      </dsp:nvSpPr>
      <dsp:spPr>
        <a:xfrm>
          <a:off x="16161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Industry</a:t>
          </a:r>
        </a:p>
      </dsp:txBody>
      <dsp:txXfrm>
        <a:off x="2300184" y="2022285"/>
        <a:ext cx="1341977" cy="1230145"/>
      </dsp:txXfrm>
    </dsp:sp>
    <dsp:sp modelId="{22C113AD-E1FB-3448-AFAE-FC3C74728CBA}">
      <dsp:nvSpPr>
        <dsp:cNvPr id="0" name=""/>
        <dsp:cNvSpPr/>
      </dsp:nvSpPr>
      <dsp:spPr>
        <a:xfrm>
          <a:off x="20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Education</a:t>
          </a:r>
        </a:p>
      </dsp:txBody>
      <dsp:txXfrm>
        <a:off x="212664" y="2022285"/>
        <a:ext cx="1341977" cy="123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58BF-454F-4749-8E4B-633592DDD9F1}">
      <dsp:nvSpPr>
        <dsp:cNvPr id="0" name=""/>
        <dsp:cNvSpPr/>
      </dsp:nvSpPr>
      <dsp:spPr>
        <a:xfrm>
          <a:off x="4010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Encoder-Decoder</a:t>
          </a:r>
        </a:p>
      </dsp:txBody>
      <dsp:txXfrm>
        <a:off x="167199" y="690431"/>
        <a:ext cx="787945" cy="787945"/>
      </dsp:txXfrm>
    </dsp:sp>
    <dsp:sp modelId="{2ADDABE5-119C-594E-970A-174662E64F48}">
      <dsp:nvSpPr>
        <dsp:cNvPr id="0" name=""/>
        <dsp:cNvSpPr/>
      </dsp:nvSpPr>
      <dsp:spPr>
        <a:xfrm>
          <a:off x="1208817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94485" y="1008398"/>
        <a:ext cx="474971" cy="152011"/>
      </dsp:txXfrm>
    </dsp:sp>
    <dsp:sp modelId="{8C80A022-C02C-4A48-9D80-03AB584DB2AA}">
      <dsp:nvSpPr>
        <dsp:cNvPr id="0" name=""/>
        <dsp:cNvSpPr/>
      </dsp:nvSpPr>
      <dsp:spPr>
        <a:xfrm>
          <a:off x="1945608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Attention Mechanism</a:t>
          </a:r>
        </a:p>
      </dsp:txBody>
      <dsp:txXfrm>
        <a:off x="2108797" y="690431"/>
        <a:ext cx="787945" cy="787945"/>
      </dsp:txXfrm>
    </dsp:sp>
    <dsp:sp modelId="{DDDD92F2-F7F6-294D-AD33-7CA7BFD788B1}">
      <dsp:nvSpPr>
        <dsp:cNvPr id="0" name=""/>
        <dsp:cNvSpPr/>
      </dsp:nvSpPr>
      <dsp:spPr>
        <a:xfrm>
          <a:off x="3150416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36084" y="1008398"/>
        <a:ext cx="474971" cy="152011"/>
      </dsp:txXfrm>
    </dsp:sp>
    <dsp:sp modelId="{4A74D852-8C3C-684F-B780-4A5F2A1DC43F}">
      <dsp:nvSpPr>
        <dsp:cNvPr id="0" name=""/>
        <dsp:cNvSpPr/>
      </dsp:nvSpPr>
      <dsp:spPr>
        <a:xfrm>
          <a:off x="3887207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Positional encodings</a:t>
          </a:r>
        </a:p>
      </dsp:txBody>
      <dsp:txXfrm>
        <a:off x="4050396" y="690431"/>
        <a:ext cx="787945" cy="787945"/>
      </dsp:txXfrm>
    </dsp:sp>
    <dsp:sp modelId="{70C9FE04-3020-2F42-9CD3-01F5CE2AE0C9}">
      <dsp:nvSpPr>
        <dsp:cNvPr id="0" name=""/>
        <dsp:cNvSpPr/>
      </dsp:nvSpPr>
      <dsp:spPr>
        <a:xfrm>
          <a:off x="5092014" y="761250"/>
          <a:ext cx="646307" cy="64630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77682" y="894389"/>
        <a:ext cx="474971" cy="380029"/>
      </dsp:txXfrm>
    </dsp:sp>
    <dsp:sp modelId="{09CCBB1A-F9EA-4C45-9DFD-4E135789DD1F}">
      <dsp:nvSpPr>
        <dsp:cNvPr id="0" name=""/>
        <dsp:cNvSpPr/>
      </dsp:nvSpPr>
      <dsp:spPr>
        <a:xfrm>
          <a:off x="5828805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Transformer</a:t>
          </a:r>
        </a:p>
      </dsp:txBody>
      <dsp:txXfrm>
        <a:off x="5991994" y="690431"/>
        <a:ext cx="787945" cy="787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48D37-122D-0144-810F-7AD3FF8126D8}">
      <dsp:nvSpPr>
        <dsp:cNvPr id="0" name=""/>
        <dsp:cNvSpPr/>
      </dsp:nvSpPr>
      <dsp:spPr>
        <a:xfrm>
          <a:off x="1182914" y="307113"/>
          <a:ext cx="1114930" cy="1114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</a:t>
          </a:r>
        </a:p>
      </dsp:txBody>
      <dsp:txXfrm>
        <a:off x="1346192" y="470391"/>
        <a:ext cx="788374" cy="788374"/>
      </dsp:txXfrm>
    </dsp:sp>
    <dsp:sp modelId="{BCC64E17-5830-9C45-9EC1-313D69F285F6}">
      <dsp:nvSpPr>
        <dsp:cNvPr id="0" name=""/>
        <dsp:cNvSpPr/>
      </dsp:nvSpPr>
      <dsp:spPr>
        <a:xfrm rot="2700000">
          <a:off x="2178047" y="1261926"/>
          <a:ext cx="295647" cy="37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91036" y="1305826"/>
        <a:ext cx="206953" cy="225773"/>
      </dsp:txXfrm>
    </dsp:sp>
    <dsp:sp modelId="{930B1214-45A8-4345-962C-D229D3BD8304}">
      <dsp:nvSpPr>
        <dsp:cNvPr id="0" name=""/>
        <dsp:cNvSpPr/>
      </dsp:nvSpPr>
      <dsp:spPr>
        <a:xfrm>
          <a:off x="2365731" y="1489930"/>
          <a:ext cx="1114930" cy="1114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Compare</a:t>
          </a:r>
        </a:p>
      </dsp:txBody>
      <dsp:txXfrm>
        <a:off x="2529009" y="1653208"/>
        <a:ext cx="788374" cy="788374"/>
      </dsp:txXfrm>
    </dsp:sp>
    <dsp:sp modelId="{675550ED-1612-D44C-ADC1-15F26EC024ED}">
      <dsp:nvSpPr>
        <dsp:cNvPr id="0" name=""/>
        <dsp:cNvSpPr/>
      </dsp:nvSpPr>
      <dsp:spPr>
        <a:xfrm rot="8100000">
          <a:off x="2189880" y="2444743"/>
          <a:ext cx="295647" cy="37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265585" y="2488643"/>
        <a:ext cx="206953" cy="225773"/>
      </dsp:txXfrm>
    </dsp:sp>
    <dsp:sp modelId="{0E6D6DF9-5035-9C48-BECF-BBA43C8953C0}">
      <dsp:nvSpPr>
        <dsp:cNvPr id="0" name=""/>
        <dsp:cNvSpPr/>
      </dsp:nvSpPr>
      <dsp:spPr>
        <a:xfrm>
          <a:off x="1182914" y="2672747"/>
          <a:ext cx="1114930" cy="1114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Adjust</a:t>
          </a:r>
        </a:p>
      </dsp:txBody>
      <dsp:txXfrm>
        <a:off x="1346192" y="2836025"/>
        <a:ext cx="788374" cy="788374"/>
      </dsp:txXfrm>
    </dsp:sp>
    <dsp:sp modelId="{2E876A35-7965-CD47-83CD-F5E4B773C953}">
      <dsp:nvSpPr>
        <dsp:cNvPr id="0" name=""/>
        <dsp:cNvSpPr/>
      </dsp:nvSpPr>
      <dsp:spPr>
        <a:xfrm rot="13500000">
          <a:off x="1007063" y="2456576"/>
          <a:ext cx="295647" cy="37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082768" y="2563192"/>
        <a:ext cx="206953" cy="225773"/>
      </dsp:txXfrm>
    </dsp:sp>
    <dsp:sp modelId="{9AE5E994-76C8-744A-98C4-5CF942A8C955}">
      <dsp:nvSpPr>
        <dsp:cNvPr id="0" name=""/>
        <dsp:cNvSpPr/>
      </dsp:nvSpPr>
      <dsp:spPr>
        <a:xfrm>
          <a:off x="97" y="1489930"/>
          <a:ext cx="1114930" cy="1114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Repeat</a:t>
          </a:r>
        </a:p>
      </dsp:txBody>
      <dsp:txXfrm>
        <a:off x="163375" y="1653208"/>
        <a:ext cx="788374" cy="788374"/>
      </dsp:txXfrm>
    </dsp:sp>
    <dsp:sp modelId="{BF8D1A83-EBD0-8647-904E-32FC923D814A}">
      <dsp:nvSpPr>
        <dsp:cNvPr id="0" name=""/>
        <dsp:cNvSpPr/>
      </dsp:nvSpPr>
      <dsp:spPr>
        <a:xfrm rot="18900000">
          <a:off x="995230" y="1273759"/>
          <a:ext cx="295647" cy="37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08219" y="1380375"/>
        <a:ext cx="206953" cy="22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test-days-2025.sessionize.com/session/10390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researchgate.net/profile/Robert-Poenaru?ev=hdr_xprf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github.com/basavy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18127" y="566563"/>
            <a:ext cx="8058122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18127" y="4020920"/>
            <a:ext cx="225807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noProof="0" dirty="0"/>
              <a:t>Dev Test </a:t>
            </a:r>
            <a:r>
              <a:rPr lang="en-US" noProof="0" dirty="0">
                <a:solidFill>
                  <a:schemeClr val="bg2"/>
                </a:solidFill>
              </a:rPr>
              <a:t>Days</a:t>
            </a:r>
            <a:r>
              <a:rPr lang="en-US" noProof="0" dirty="0"/>
              <a:t>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249114" y="2662883"/>
            <a:ext cx="293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D557E-73D5-CCBE-878B-2D2D70C8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7" y="4335512"/>
            <a:ext cx="236628" cy="236628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4DAFE9B-5023-53EC-B87E-F97771A8B7F1}"/>
              </a:ext>
            </a:extLst>
          </p:cNvPr>
          <p:cNvSpPr txBox="1"/>
          <p:nvPr/>
        </p:nvSpPr>
        <p:spPr>
          <a:xfrm>
            <a:off x="468188" y="4330716"/>
            <a:ext cx="14117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FF7900"/>
                </a:solidFill>
              </a:rPr>
              <a:t>sessionize</a:t>
            </a:r>
            <a:r>
              <a:rPr lang="en-US" sz="1000" dirty="0">
                <a:solidFill>
                  <a:srgbClr val="FF7900"/>
                </a:solidFill>
              </a:rPr>
              <a:t>/1039091</a:t>
            </a:r>
            <a:endParaRPr lang="en-US" sz="1000" noProof="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79B8A-2BF2-9531-6BE5-A5DB52EB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  <a:blipFill>
                <a:blip r:embed="rId2"/>
                <a:stretch>
                  <a:fillRect l="-2649" t="-3057"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19818A-113B-F1AC-4BB0-1AFB2BFA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6DDF2-D775-8D76-39E6-E6E5F3664D19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/>
              <p:nvPr/>
            </p:nvSpPr>
            <p:spPr>
              <a:xfrm>
                <a:off x="1091807" y="1796749"/>
                <a:ext cx="2836096" cy="50526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ttn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40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07" y="1796749"/>
                <a:ext cx="2836096" cy="505267"/>
              </a:xfrm>
              <a:prstGeom prst="rect">
                <a:avLst/>
              </a:prstGeom>
              <a:blipFill>
                <a:blip r:embed="rId3"/>
                <a:stretch>
                  <a:fillRect r="-88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768B5A5-AD5C-F703-C401-1D57EAC7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33" y="1231720"/>
            <a:ext cx="1940905" cy="2244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2DA68-2D25-87BF-9997-6312459CF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817" y="1239418"/>
            <a:ext cx="1281478" cy="22452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4723E-67A5-1D4F-B53D-7B01B99485E5}"/>
              </a:ext>
            </a:extLst>
          </p:cNvPr>
          <p:cNvCxnSpPr>
            <a:cxnSpLocks/>
          </p:cNvCxnSpPr>
          <p:nvPr/>
        </p:nvCxnSpPr>
        <p:spPr>
          <a:xfrm>
            <a:off x="4038865" y="2049383"/>
            <a:ext cx="923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FA88B33-677F-C26D-99EB-2109A9A8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16200000" flipH="1">
            <a:off x="5749461" y="1314512"/>
            <a:ext cx="1114665" cy="964477"/>
          </a:xfrm>
          <a:prstGeom prst="bentConnector4">
            <a:avLst>
              <a:gd name="adj1" fmla="val -20508"/>
              <a:gd name="adj2" fmla="val 83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275B15-46B2-170C-24C0-4B428084E081}"/>
              </a:ext>
            </a:extLst>
          </p:cNvPr>
          <p:cNvSpPr txBox="1"/>
          <p:nvPr/>
        </p:nvSpPr>
        <p:spPr>
          <a:xfrm>
            <a:off x="5887733" y="3492350"/>
            <a:ext cx="226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7097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FF35-6FEF-1C3D-9F49-A0E57F254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5820D0-F958-7B1A-CA55-C3F289E28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4714874" cy="2891706"/>
              </a:xfrm>
            </p:spPr>
            <p:txBody>
              <a:bodyPr/>
              <a:lstStyle/>
              <a:p>
                <a:pPr lvl="3">
                  <a:buClr>
                    <a:srgbClr val="FF7900"/>
                  </a:buClr>
                  <a:buFont typeface="Wingdings" pitchFamily="2" charset="2"/>
                  <a:buChar char="§"/>
                </a:pPr>
                <a:r>
                  <a:rPr lang="en-US" dirty="0">
                    <a:latin typeface="Helvetica" pitchFamily="2" charset="0"/>
                  </a:rPr>
                  <a:t>Training an LLM will consist of an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optimization </a:t>
                </a:r>
                <a:r>
                  <a:rPr lang="en-US" dirty="0">
                    <a:latin typeface="Helvetica" pitchFamily="2" charset="0"/>
                  </a:rPr>
                  <a:t>technique, where 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loss function </a:t>
                </a:r>
                <a:r>
                  <a:rPr lang="en-US" dirty="0">
                    <a:latin typeface="Helvetica" pitchFamily="2" charset="0"/>
                  </a:rPr>
                  <a:t>needs to be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minimized </a:t>
                </a:r>
                <a:r>
                  <a:rPr lang="en-US" dirty="0">
                    <a:latin typeface="Helvetica" pitchFamily="2" charset="0"/>
                  </a:rPr>
                  <a:t>through an iterative cycle</a:t>
                </a:r>
              </a:p>
              <a:p>
                <a:pPr lvl="3">
                  <a:buClr>
                    <a:srgbClr val="FF7900"/>
                  </a:buClr>
                  <a:buFont typeface="Wingdings" pitchFamily="2" charset="2"/>
                  <a:buChar char="§"/>
                </a:pPr>
                <a:r>
                  <a:rPr lang="en-US" dirty="0">
                    <a:latin typeface="Helvetica" pitchFamily="2" charset="0"/>
                  </a:rPr>
                  <a:t>The loss function is defined in terms of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model parameters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)</a:t>
                </a:r>
                <a:r>
                  <a:rPr lang="en-US" dirty="0">
                    <a:latin typeface="Helvetica" pitchFamily="2" charset="0"/>
                  </a:rPr>
                  <a:t>: all trainable matrices within the transformer layer stack.</a:t>
                </a:r>
              </a:p>
              <a:p>
                <a:pPr lvl="3">
                  <a:buClr>
                    <a:srgbClr val="FF7900"/>
                  </a:buClr>
                  <a:buFont typeface="Wingdings" pitchFamily="2" charset="2"/>
                  <a:buChar char="§"/>
                </a:pPr>
                <a:r>
                  <a:rPr lang="en-US" dirty="0">
                    <a:latin typeface="Helvetica" pitchFamily="2" charset="0"/>
                  </a:rPr>
                  <a:t>After each training loop, all parameters get updated according to their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gradients</a:t>
                </a:r>
                <a:r>
                  <a:rPr lang="en-US" dirty="0">
                    <a:latin typeface="Helvetica" pitchFamily="2" charset="0"/>
                  </a:rPr>
                  <a:t> (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calculated via backpropagation</a:t>
                </a:r>
                <a:r>
                  <a:rPr lang="en-US" dirty="0">
                    <a:latin typeface="Helvetica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5820D0-F958-7B1A-CA55-C3F289E28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4714874" cy="2891706"/>
              </a:xfrm>
              <a:blipFill>
                <a:blip r:embed="rId2"/>
                <a:stretch>
                  <a:fillRect t="-3057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7D0DF2-754C-FB92-2E5A-E0F4E94F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E990E-3329-BE02-3D6C-4220DE5641E7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E22BE9-36F2-7774-E649-1B796FC7A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234130"/>
              </p:ext>
            </p:extLst>
          </p:nvPr>
        </p:nvGraphicFramePr>
        <p:xfrm>
          <a:off x="5369941" y="508958"/>
          <a:ext cx="3480759" cy="40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9FE77D-1857-7760-78ED-F520F18395FF}"/>
                  </a:ext>
                </a:extLst>
              </p:cNvPr>
              <p:cNvSpPr txBox="1"/>
              <p:nvPr/>
            </p:nvSpPr>
            <p:spPr>
              <a:xfrm>
                <a:off x="6828512" y="1490584"/>
                <a:ext cx="563616" cy="21544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400" dirty="0" err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9FE77D-1857-7760-78ED-F520F1839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12" y="1490584"/>
                <a:ext cx="563616" cy="215444"/>
              </a:xfrm>
              <a:prstGeom prst="rect">
                <a:avLst/>
              </a:prstGeom>
              <a:blipFill>
                <a:blip r:embed="rId8"/>
                <a:stretch>
                  <a:fillRect l="-434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34C4F1-5791-98C2-DB17-FD7136D2F103}"/>
                  </a:ext>
                </a:extLst>
              </p:cNvPr>
              <p:cNvSpPr txBox="1"/>
              <p:nvPr/>
            </p:nvSpPr>
            <p:spPr>
              <a:xfrm>
                <a:off x="7886687" y="2630128"/>
                <a:ext cx="772969" cy="21544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1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’;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34C4F1-5791-98C2-DB17-FD7136D2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687" y="2630128"/>
                <a:ext cx="772969" cy="215444"/>
              </a:xfrm>
              <a:prstGeom prst="rect">
                <a:avLst/>
              </a:prstGeom>
              <a:blipFill>
                <a:blip r:embed="rId9"/>
                <a:stretch>
                  <a:fillRect l="-4839" t="-21053" r="-1451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0C0B36-0866-44FD-555C-AE11933BBDAC}"/>
                  </a:ext>
                </a:extLst>
              </p:cNvPr>
              <p:cNvSpPr txBox="1"/>
              <p:nvPr/>
            </p:nvSpPr>
            <p:spPr>
              <a:xfrm>
                <a:off x="1718800" y="3023210"/>
                <a:ext cx="1389226" cy="41421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1400" b="0" i="1" baseline="-250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Wi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- 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1400" baseline="-250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0C0B36-0866-44FD-555C-AE11933B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00" y="3023210"/>
                <a:ext cx="1389226" cy="414216"/>
              </a:xfrm>
              <a:prstGeom prst="rect">
                <a:avLst/>
              </a:prstGeom>
              <a:blipFill>
                <a:blip r:embed="rId10"/>
                <a:stretch>
                  <a:fillRect l="-2727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6B781-1ECD-90C0-AB3F-508FE6180EDB}"/>
                  </a:ext>
                </a:extLst>
              </p:cNvPr>
              <p:cNvSpPr txBox="1"/>
              <p:nvPr/>
            </p:nvSpPr>
            <p:spPr>
              <a:xfrm>
                <a:off x="6936394" y="3817806"/>
                <a:ext cx="347852" cy="40966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1400" baseline="-25000">
                              <a:latin typeface="Cambria Math" panose="02040503050406030204" pitchFamily="18" charset="0"/>
                            </a:rPr>
                            <m:t>i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6B781-1ECD-90C0-AB3F-508FE618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94" y="3817806"/>
                <a:ext cx="347852" cy="409664"/>
              </a:xfrm>
              <a:prstGeom prst="rect">
                <a:avLst/>
              </a:prstGeom>
              <a:blipFill>
                <a:blip r:embed="rId11"/>
                <a:stretch>
                  <a:fillRect l="-14286" t="-3030" r="-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13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417A-7033-20F0-CD3D-C9293997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91953E-F7A7-F332-A80C-91056376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184275"/>
            <a:ext cx="8406980" cy="2891706"/>
          </a:xfrm>
        </p:spPr>
        <p:txBody>
          <a:bodyPr/>
          <a:lstStyle/>
          <a:p>
            <a:pPr lvl="2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D676E-C263-34AD-E6B5-49D1A94A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E5666-38A0-0375-4817-F3DEEACBB39E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5ED4-8A69-EA8E-488C-BB3288CD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F3863A-DCCA-7BC5-6F2E-0DF76952F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F3863A-DCCA-7BC5-6F2E-0DF76952F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  <a:blipFill>
                <a:blip r:embed="rId2"/>
                <a:stretch>
                  <a:fillRect l="-1207" t="-3057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108107-D212-F620-7579-F23F11C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36B6A-B795-4543-D8C4-4F2C0D610E97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94D57-7ACF-D8DD-3991-EEE5921D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0882F5-7639-E23E-FD85-CB457C5C4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0882F5-7639-E23E-FD85-CB457C5C4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  <a:blipFill>
                <a:blip r:embed="rId2"/>
                <a:stretch>
                  <a:fillRect l="-1207" t="-3057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E9BB09-3BEA-72FC-04F6-501F5816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9B6C15-0507-002A-0824-EC3417AC966E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C9FF7-62EC-2CD1-97AD-8AADE2AD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98D760-340A-B897-A0E1-3ACFAC015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98D760-340A-B897-A0E1-3ACFAC015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  <a:blipFill>
                <a:blip r:embed="rId2"/>
                <a:stretch>
                  <a:fillRect l="-1207" t="-3057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A078A64-F3CC-4651-52F8-07E57503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D3150-C727-7A8A-8643-7C2CCF3BCBE4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4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Machine Learning, Moving Target Defense</a:t>
            </a:r>
            <a:endParaRPr lang="en-US" sz="1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743650" cy="2947987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Artificial Intelligence</a:t>
            </a:r>
            <a:r>
              <a:rPr lang="en-US" dirty="0">
                <a:latin typeface="Helvetica" pitchFamily="2" charset="0"/>
              </a:rPr>
              <a:t> (AI) integrates in many products and services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Large Language Models</a:t>
            </a:r>
            <a:r>
              <a:rPr lang="en-US" dirty="0">
                <a:latin typeface="Helvetica" pitchFamily="2" charset="0"/>
              </a:rPr>
              <a:t> (LLMs)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are the most innovative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Machine Learning </a:t>
            </a:r>
            <a:r>
              <a:rPr lang="en-US" dirty="0">
                <a:latin typeface="Helvetica" pitchFamily="2" charset="0"/>
              </a:rPr>
              <a:t>systems so far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Modern LLMs have achieved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multimodality</a:t>
            </a:r>
            <a:r>
              <a:rPr lang="en-US" dirty="0">
                <a:latin typeface="Helvetica" pitchFamily="2" charset="0"/>
              </a:rPr>
              <a:t>, increased flexibility and use case scenarios: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Healthcare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Software Development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Automotive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Content Creation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Marketing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Robotics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and much more…</a:t>
            </a:r>
          </a:p>
          <a:p>
            <a:pPr lvl="3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  <a:p>
            <a:pPr lvl="2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Artificial Intelligence and LLMs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3555"/>
              </p:ext>
            </p:extLst>
          </p:nvPr>
        </p:nvGraphicFramePr>
        <p:xfrm>
          <a:off x="4974849" y="876034"/>
          <a:ext cx="3854826" cy="372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77885-BEA1-DB7B-D95C-B995F33B4044}"/>
              </a:ext>
            </a:extLst>
          </p:cNvPr>
          <p:cNvSpPr txBox="1"/>
          <p:nvPr/>
        </p:nvSpPr>
        <p:spPr>
          <a:xfrm>
            <a:off x="6138629" y="4603749"/>
            <a:ext cx="165750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Innovation lifecycle</a:t>
            </a:r>
          </a:p>
        </p:txBody>
      </p:sp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398352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For tasks such as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Natural Language Processing</a:t>
            </a:r>
            <a:r>
              <a:rPr lang="en-US" dirty="0">
                <a:latin typeface="Helvetica" pitchFamily="2" charset="0"/>
              </a:rPr>
              <a:t>, LLMs are the foundational components: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Text summarization, classification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Translation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Question Answering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All modern LLMs are based on the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Transformer architecture</a:t>
            </a:r>
            <a:r>
              <a:rPr lang="en-US" baseline="30000" dirty="0">
                <a:solidFill>
                  <a:schemeClr val="bg2"/>
                </a:solidFill>
                <a:latin typeface="Helvetica" pitchFamily="2" charset="0"/>
              </a:rPr>
              <a:t>1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Incredibly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versatile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scalable</a:t>
            </a:r>
          </a:p>
          <a:p>
            <a:pPr marL="217488" lvl="3" indent="0">
              <a:buClr>
                <a:srgbClr val="FF7900"/>
              </a:buClr>
              <a:buNone/>
            </a:pPr>
            <a:endParaRPr lang="en-US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Models as the Cornerstone of 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B9C9A-F7CA-BCFE-E1D1-30680B5D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46" y="1099666"/>
            <a:ext cx="4127633" cy="27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85F0-412C-187C-4872-5A4227BF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1F10E-8419-7A48-4A91-3385809A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The architecture consists of an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encoder-decoder</a:t>
            </a:r>
            <a:r>
              <a:rPr lang="en-US" dirty="0">
                <a:latin typeface="Helvetica" pitchFamily="2" charset="0"/>
              </a:rPr>
              <a:t> backbone with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attention</a:t>
            </a:r>
            <a:r>
              <a:rPr lang="en-US" dirty="0">
                <a:latin typeface="Helvetica" pitchFamily="2" charset="0"/>
              </a:rPr>
              <a:t> mechanism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positional encodings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5315C-95DD-3F5F-2DC4-26A480F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30CB8-9A06-C5A0-B140-98F3E2C205C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E385CB-D994-2287-4E92-4BE718E19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37988"/>
              </p:ext>
            </p:extLst>
          </p:nvPr>
        </p:nvGraphicFramePr>
        <p:xfrm>
          <a:off x="1098430" y="1648035"/>
          <a:ext cx="6947140" cy="216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B5D8-A82C-A48D-C2DA-45CCA3238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4" y="1184275"/>
                <a:ext cx="5064245" cy="2891706"/>
              </a:xfrm>
            </p:spPr>
            <p:txBody>
              <a:bodyPr/>
              <a:lstStyle/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Encoder block. Generate a context-rich representation of the input, which is then used as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Keys (K) </a:t>
                </a:r>
                <a:r>
                  <a:rPr lang="en-US" dirty="0">
                    <a:latin typeface="Helvetica" pitchFamily="2" charset="0"/>
                  </a:rPr>
                  <a:t>and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Values (V) </a:t>
                </a:r>
                <a:r>
                  <a:rPr lang="en-US" dirty="0">
                    <a:latin typeface="Helvetica" pitchFamily="2" charset="0"/>
                  </a:rPr>
                  <a:t>for the decoder. N 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Decoder block. Takes targets and encoder output and generates context-rich representations via 2xMHA with target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Queries (Q)</a:t>
                </a:r>
                <a:r>
                  <a:rPr lang="en-US" dirty="0">
                    <a:latin typeface="Helvetica" pitchFamily="2" charset="0"/>
                  </a:rPr>
                  <a:t> and the encoder K,V.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Multi-Head Attention applies (in parallel)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scaled-dot-product attention </a:t>
                </a:r>
                <a:r>
                  <a:rPr lang="en-US" dirty="0">
                    <a:latin typeface="Helvetica" pitchFamily="2" charset="0"/>
                  </a:rPr>
                  <a:t>(SDPA) to QKV such that every token captures semantic information </a:t>
                </a:r>
                <a:r>
                  <a:rPr lang="en-US" dirty="0" err="1">
                    <a:latin typeface="Helvetica" pitchFamily="2" charset="0"/>
                  </a:rPr>
                  <a:t>w.r.t.</a:t>
                </a:r>
                <a:r>
                  <a:rPr lang="en-US" dirty="0">
                    <a:latin typeface="Helvetica" pitchFamily="2" charset="0"/>
                  </a:rPr>
                  <a:t>  all other tokens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Two linear layers +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non-linear </a:t>
                </a:r>
                <a:r>
                  <a:rPr lang="en-US" dirty="0">
                    <a:latin typeface="Helvetica" pitchFamily="2" charset="0"/>
                  </a:rPr>
                  <a:t>activation in between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Use sinusoidal functions to inject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positional information </a:t>
                </a:r>
                <a:r>
                  <a:rPr lang="en-US" dirty="0">
                    <a:latin typeface="Helvetica" pitchFamily="2" charset="0"/>
                  </a:rPr>
                  <a:t>(relative or absolute) for the sequence of tokens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4" y="1184275"/>
                <a:ext cx="5064245" cy="2891706"/>
              </a:xfrm>
              <a:blipFill>
                <a:blip r:embed="rId2"/>
                <a:stretch>
                  <a:fillRect l="-1750" t="-3057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754151-2DE4-8C30-7678-C601581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292C-B551-2785-4772-397EA5825C3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2D1DA-ABB6-9E0F-5EB9-CB29D1D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62" y="107834"/>
            <a:ext cx="3509514" cy="4763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724E8-A5FE-3F60-C581-6F79B950281C}"/>
              </a:ext>
            </a:extLst>
          </p:cNvPr>
          <p:cNvSpPr txBox="1"/>
          <p:nvPr/>
        </p:nvSpPr>
        <p:spPr>
          <a:xfrm>
            <a:off x="5960854" y="179861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4AE8C-AA62-4352-1A12-E3BE750648AF}"/>
              </a:ext>
            </a:extLst>
          </p:cNvPr>
          <p:cNvSpPr txBox="1"/>
          <p:nvPr/>
        </p:nvSpPr>
        <p:spPr>
          <a:xfrm>
            <a:off x="7214211" y="110232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1208-90BD-D66E-4B2E-159642A13B2F}"/>
              </a:ext>
            </a:extLst>
          </p:cNvPr>
          <p:cNvSpPr txBox="1"/>
          <p:nvPr/>
        </p:nvSpPr>
        <p:spPr>
          <a:xfrm>
            <a:off x="6331789" y="304512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98572-A5DD-8FFF-A5A0-514D004DBCA1}"/>
              </a:ext>
            </a:extLst>
          </p:cNvPr>
          <p:cNvSpPr txBox="1"/>
          <p:nvPr/>
        </p:nvSpPr>
        <p:spPr>
          <a:xfrm>
            <a:off x="6331789" y="227435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4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21D3-C454-2958-BA34-132F8B8C327A}"/>
              </a:ext>
            </a:extLst>
          </p:cNvPr>
          <p:cNvSpPr txBox="1"/>
          <p:nvPr/>
        </p:nvSpPr>
        <p:spPr>
          <a:xfrm>
            <a:off x="5539596" y="365081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D63C-CBA9-3FA5-CC64-74E1A5D7311B}"/>
              </a:ext>
            </a:extLst>
          </p:cNvPr>
          <p:cNvSpPr txBox="1"/>
          <p:nvPr/>
        </p:nvSpPr>
        <p:spPr>
          <a:xfrm>
            <a:off x="5330736" y="4871772"/>
            <a:ext cx="226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E4825-F60F-2FEE-C589-1959B730E907}"/>
              </a:ext>
            </a:extLst>
          </p:cNvPr>
          <p:cNvSpPr txBox="1"/>
          <p:nvPr/>
        </p:nvSpPr>
        <p:spPr>
          <a:xfrm>
            <a:off x="7430098" y="2833783"/>
            <a:ext cx="16991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3*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101AE-BD71-FEA1-1D03-35DE17A079C8}"/>
              </a:ext>
            </a:extLst>
          </p:cNvPr>
          <p:cNvSpPr txBox="1"/>
          <p:nvPr/>
        </p:nvSpPr>
        <p:spPr>
          <a:xfrm>
            <a:off x="7430098" y="2166637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F0C4A-9021-44CB-A900-AEA70FDEB681}"/>
              </a:ext>
            </a:extLst>
          </p:cNvPr>
          <p:cNvSpPr txBox="1"/>
          <p:nvPr/>
        </p:nvSpPr>
        <p:spPr>
          <a:xfrm>
            <a:off x="310142" y="4722118"/>
            <a:ext cx="4092467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* Masked MHA allows current token to attend only to previous ones</a:t>
            </a:r>
          </a:p>
        </p:txBody>
      </p:sp>
    </p:spTree>
    <p:extLst>
      <p:ext uri="{BB962C8B-B14F-4D97-AF65-F5344CB8AC3E}">
        <p14:creationId xmlns:p14="http://schemas.microsoft.com/office/powerpoint/2010/main" val="16851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4891-D5F0-8FFA-E17E-30442C9A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549FB-C910-5965-6181-4F5D35A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LLM Input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F0899-5C13-8B08-30CF-51C05E4D0DB5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5A2D81-2B4E-E7BA-3071-A2BA39FF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99172"/>
            <a:ext cx="7772400" cy="37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A15B-E608-8D89-DE8D-ED2F58FA5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816161-F87B-D892-A40E-F7939C0FC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8376787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Once input embeddings are created, three special matrices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) will be used to generate Queries, Keys, Values (QKV)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QKV can be regarded as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input units </a:t>
                </a:r>
                <a:r>
                  <a:rPr lang="en-US" dirty="0">
                    <a:latin typeface="Helvetica" pitchFamily="2" charset="0"/>
                  </a:rPr>
                  <a:t>that go into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SDPA </a:t>
                </a:r>
                <a:r>
                  <a:rPr lang="en-US" dirty="0">
                    <a:latin typeface="Helvetica" pitchFamily="2" charset="0"/>
                  </a:rPr>
                  <a:t>for capturing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enriched semantic representations </a:t>
                </a:r>
                <a:r>
                  <a:rPr lang="en-US" dirty="0">
                    <a:latin typeface="Helvetica" pitchFamily="2" charset="0"/>
                  </a:rPr>
                  <a:t>(context and position aware)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816161-F87B-D892-A40E-F7939C0FC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8376787" cy="2891706"/>
              </a:xfrm>
              <a:blipFill>
                <a:blip r:embed="rId2"/>
                <a:stretch>
                  <a:fillRect l="-1210" t="-262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80CDE2-3B16-C443-7B63-CC9E6415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04E16-83D0-8FD1-C38E-0CDEC4FA5677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AB3BE-B92A-D95C-0387-1E261C68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1" y="1923786"/>
            <a:ext cx="5650841" cy="30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2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969</TotalTime>
  <Words>1094</Words>
  <Application>Microsoft Macintosh PowerPoint</Application>
  <PresentationFormat>On-screen Show (16:9)</PresentationFormat>
  <Paragraphs>142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Helvetica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Artificial Intelligence and LLMs</vt:lpstr>
      <vt:lpstr>Language Models as the Cornerstone of AI</vt:lpstr>
      <vt:lpstr>Transformer Era</vt:lpstr>
      <vt:lpstr>Transformer Era</vt:lpstr>
      <vt:lpstr>The LLM Input Flow</vt:lpstr>
      <vt:lpstr>Queries, Keys, Values…</vt:lpstr>
      <vt:lpstr>Queries, Keys, Values…</vt:lpstr>
      <vt:lpstr>Model Parameters</vt:lpstr>
      <vt:lpstr>Model Parameters</vt:lpstr>
      <vt:lpstr>Model Parameters</vt:lpstr>
      <vt:lpstr>Model Parameters</vt:lpstr>
      <vt:lpstr>Model Parameters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72</cp:revision>
  <dcterms:created xsi:type="dcterms:W3CDTF">2021-06-15T12:19:15Z</dcterms:created>
  <dcterms:modified xsi:type="dcterms:W3CDTF">2025-10-04T16:22:27Z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