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  <p:sldMasterId id="2147483658" r:id="rId5"/>
  </p:sldMasterIdLst>
  <p:notesMasterIdLst>
    <p:notesMasterId r:id="rId15"/>
  </p:notesMasterIdLst>
  <p:sldIdLst>
    <p:sldId id="300" r:id="rId6"/>
    <p:sldId id="289" r:id="rId7"/>
    <p:sldId id="288" r:id="rId8"/>
    <p:sldId id="291" r:id="rId9"/>
    <p:sldId id="292" r:id="rId10"/>
    <p:sldId id="293" r:id="rId11"/>
    <p:sldId id="294" r:id="rId12"/>
    <p:sldId id="298" r:id="rId13"/>
    <p:sldId id="28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userDrawn="1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F7900"/>
    <a:srgbClr val="A885D8"/>
    <a:srgbClr val="FFBCE6"/>
    <a:srgbClr val="5AB487"/>
    <a:srgbClr val="4BB4E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0A54-F411-4706-9FF5-E4F3029D543D}" v="5" dt="2025-09-05T13:50:35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222" autoAdjust="0"/>
  </p:normalViewPr>
  <p:slideViewPr>
    <p:cSldViewPr snapToGrid="0" showGuides="1">
      <p:cViewPr varScale="1">
        <p:scale>
          <a:sx n="195" d="100"/>
          <a:sy n="195" d="100"/>
        </p:scale>
        <p:origin x="184" y="1792"/>
      </p:cViewPr>
      <p:guideLst>
        <p:guide orient="horz"/>
        <p:guide pos="2880"/>
        <p:guide pos="198"/>
        <p:guide pos="5562"/>
        <p:guide orient="horz" pos="1619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00000000000002E-2"/>
          <c:y val="6.7616006013885663E-2"/>
          <c:w val="0.69319382677165353"/>
          <c:h val="0.819377923809620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E7C-4210-A2A5-8FE06D09D8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E7C-4210-A2A5-8FE06D09D8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BE7C-4210-A2A5-8FE06D09D8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BE7C-4210-A2A5-8FE06D09D8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BE7C-4210-A2A5-8FE06D09D8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B-BE7C-4210-A2A5-8FE06D09D8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rgbClr val="000000"/>
                    </a:solidFill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E7C-4210-A2A5-8FE06D09D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</c:plotArea>
    <c:legend>
      <c:legendPos val="r"/>
      <c:overlay val="0"/>
      <c:txPr>
        <a:bodyPr/>
        <a:lstStyle/>
        <a:p>
          <a:pPr>
            <a:defRPr sz="1000">
              <a:solidFill>
                <a:schemeClr val="tx1"/>
              </a:solidFill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BB4E6"/>
              </a:solidFill>
              <a:ln w="1270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A3-4C64-8E53-E6E274FBB07C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8-4405-A380-7565C81E98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8-4405-A380-7565C81E9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0864"/>
        <c:axId val="739502432"/>
      </c:barChart>
      <c:catAx>
        <c:axId val="73950086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2432"/>
        <c:crosses val="autoZero"/>
        <c:auto val="1"/>
        <c:lblAlgn val="ctr"/>
        <c:lblOffset val="100"/>
        <c:noMultiLvlLbl val="0"/>
      </c:catAx>
      <c:valAx>
        <c:axId val="73950243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BE87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1-479C-A5C8-5B2E8F168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1-479C-A5C8-5B2E8F168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3608"/>
        <c:axId val="739510664"/>
      </c:barChart>
      <c:catAx>
        <c:axId val="7395036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10664"/>
        <c:crosses val="autoZero"/>
        <c:auto val="1"/>
        <c:lblAlgn val="ctr"/>
        <c:lblOffset val="100"/>
        <c:noMultiLvlLbl val="0"/>
      </c:catAx>
      <c:valAx>
        <c:axId val="739510664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3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885D8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8-4E2B-8297-F8568C4CD1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8-4E2B-8297-F8568C4CD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5960"/>
        <c:axId val="739506352"/>
      </c:barChart>
      <c:catAx>
        <c:axId val="7395059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6352"/>
        <c:crosses val="autoZero"/>
        <c:auto val="1"/>
        <c:lblAlgn val="ctr"/>
        <c:lblOffset val="100"/>
        <c:noMultiLvlLbl val="0"/>
      </c:catAx>
      <c:valAx>
        <c:axId val="73950635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5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2-4C26-B38B-DE1022EC9C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2-4C26-B38B-DE1022EC9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21248"/>
        <c:axId val="739521640"/>
      </c:barChart>
      <c:catAx>
        <c:axId val="73952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21640"/>
        <c:crosses val="autoZero"/>
        <c:auto val="1"/>
        <c:lblAlgn val="ctr"/>
        <c:lblOffset val="100"/>
        <c:noMultiLvlLbl val="0"/>
      </c:catAx>
      <c:valAx>
        <c:axId val="739521640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21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3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#Colonnes</a:t>
            </a:r>
            <a:br>
              <a:rPr lang="fr-FR" dirty="0"/>
            </a:br>
            <a:r>
              <a:rPr lang="fr-FR" dirty="0"/>
              <a:t>@</a:t>
            </a:r>
            <a:r>
              <a:rPr lang="fr-FR" sz="900" dirty="0">
                <a:solidFill>
                  <a:srgbClr val="8F8F8F"/>
                </a:solidFill>
                <a:latin typeface="Helvetica 55 Roman" panose="020B0604020202020204" pitchFamily="2" charset="0"/>
              </a:rPr>
              <a:t>4 Messages Clés + 1 thème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2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21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extLst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15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ajouter un nom de section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ZoneTexte 13">
            <a:extLst>
              <a:ext uri="{FF2B5EF4-FFF2-40B4-BE49-F238E27FC236}">
                <a16:creationId xmlns:a16="http://schemas.microsoft.com/office/drawing/2014/main" id="{D7001C27-2ED9-D548-B3DB-54FBF362F693}"/>
              </a:ext>
            </a:extLst>
          </p:cNvPr>
          <p:cNvSpPr txBox="1"/>
          <p:nvPr userDrawn="1"/>
        </p:nvSpPr>
        <p:spPr>
          <a:xfrm>
            <a:off x="288770" y="479081"/>
            <a:ext cx="1703993" cy="69544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fr-FR" sz="2650" dirty="0">
                <a:solidFill>
                  <a:srgbClr val="FF7900"/>
                </a:solidFill>
              </a:rPr>
              <a:t>Orange</a:t>
            </a:r>
          </a:p>
          <a:p>
            <a:pPr>
              <a:lnSpc>
                <a:spcPts val="2650"/>
              </a:lnSpc>
            </a:pPr>
            <a:r>
              <a:rPr lang="fr-FR" sz="2650" dirty="0"/>
              <a:t>Innovation</a:t>
            </a:r>
          </a:p>
        </p:txBody>
      </p:sp>
      <p:cxnSp>
        <p:nvCxnSpPr>
          <p:cNvPr id="25" name="Connecteur droit 14">
            <a:extLst>
              <a:ext uri="{FF2B5EF4-FFF2-40B4-BE49-F238E27FC236}">
                <a16:creationId xmlns:a16="http://schemas.microsoft.com/office/drawing/2014/main" id="{A6244450-E821-654A-9248-44D1D123EE57}"/>
              </a:ext>
            </a:extLst>
          </p:cNvPr>
          <p:cNvCxnSpPr>
            <a:cxnSpLocks/>
          </p:cNvCxnSpPr>
          <p:nvPr userDrawn="1"/>
        </p:nvCxnSpPr>
        <p:spPr>
          <a:xfrm>
            <a:off x="332630" y="123478"/>
            <a:ext cx="0" cy="277345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14">
            <a:extLst>
              <a:ext uri="{FF2B5EF4-FFF2-40B4-BE49-F238E27FC236}">
                <a16:creationId xmlns:a16="http://schemas.microsoft.com/office/drawing/2014/main" id="{47F7AFE2-B0DD-EB4C-AEBC-9E6EB009B2B1}"/>
              </a:ext>
            </a:extLst>
          </p:cNvPr>
          <p:cNvCxnSpPr>
            <a:cxnSpLocks/>
          </p:cNvCxnSpPr>
          <p:nvPr userDrawn="1"/>
        </p:nvCxnSpPr>
        <p:spPr>
          <a:xfrm>
            <a:off x="331934" y="1203598"/>
            <a:ext cx="696" cy="3673202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7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20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6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4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9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3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A3EB30CB-7474-472F-B232-AB0524F1210C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0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52B82E00-92B7-4C38-824A-C772AB3F3F2D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  <p:sldLayoutId id="2147483676" r:id="rId9"/>
    <p:sldLayoutId id="214748367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14145" y="2420856"/>
            <a:ext cx="7250175" cy="1504802"/>
          </a:xfrm>
        </p:spPr>
        <p:txBody>
          <a:bodyPr/>
          <a:lstStyle/>
          <a:p>
            <a:r>
              <a:rPr lang="en-US" sz="4000" b="1" noProof="0" dirty="0"/>
              <a:t>Efficient Training Techniques for Large Language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81964-EA97-E10C-F696-63394800E04F}"/>
              </a:ext>
            </a:extLst>
          </p:cNvPr>
          <p:cNvSpPr txBox="1"/>
          <p:nvPr/>
        </p:nvSpPr>
        <p:spPr>
          <a:xfrm>
            <a:off x="398858" y="645563"/>
            <a:ext cx="4792979" cy="123110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4000" noProof="0" dirty="0"/>
              <a:t>Dev Test </a:t>
            </a:r>
            <a:r>
              <a:rPr lang="en-US" sz="4000" noProof="0" dirty="0">
                <a:solidFill>
                  <a:schemeClr val="bg2"/>
                </a:solidFill>
              </a:rPr>
              <a:t>Days</a:t>
            </a:r>
            <a:r>
              <a:rPr lang="en-US" sz="4000" noProof="0" dirty="0"/>
              <a:t> 2025</a:t>
            </a:r>
          </a:p>
          <a:p>
            <a:r>
              <a:rPr lang="en-US" sz="4000" noProof="0" dirty="0">
                <a:solidFill>
                  <a:schemeClr val="bg2"/>
                </a:solidFill>
              </a:rPr>
              <a:t>Onsite edition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700AA-EC87-4FAB-2A49-13621473392D}"/>
              </a:ext>
            </a:extLst>
          </p:cNvPr>
          <p:cNvSpPr txBox="1"/>
          <p:nvPr/>
        </p:nvSpPr>
        <p:spPr>
          <a:xfrm>
            <a:off x="742298" y="3446809"/>
            <a:ext cx="302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0" dirty="0">
                <a:solidFill>
                  <a:srgbClr val="FF7900"/>
                </a:solidFill>
              </a:rPr>
              <a:t>Robert Poenaru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05886-364B-AF88-07E4-03438A1F06A2}"/>
              </a:ext>
            </a:extLst>
          </p:cNvPr>
          <p:cNvSpPr txBox="1"/>
          <p:nvPr/>
        </p:nvSpPr>
        <p:spPr>
          <a:xfrm>
            <a:off x="3287568" y="3446809"/>
            <a:ext cx="2055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noProof="0" dirty="0">
                <a:solidFill>
                  <a:srgbClr val="FF7900"/>
                </a:solidFill>
              </a:rPr>
              <a:t>Orange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E3356-98F1-2ACB-E6DA-10A7F11CC560}"/>
              </a:ext>
            </a:extLst>
          </p:cNvPr>
          <p:cNvSpPr txBox="1"/>
          <p:nvPr/>
        </p:nvSpPr>
        <p:spPr>
          <a:xfrm>
            <a:off x="5778321" y="3446809"/>
            <a:ext cx="2357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noProof="0" dirty="0">
                <a:solidFill>
                  <a:srgbClr val="FF7900"/>
                </a:solidFill>
              </a:rPr>
              <a:t>07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35597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465917" y="1505086"/>
            <a:ext cx="5379159" cy="15841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noProof="0" dirty="0"/>
              <a:t>About Me</a:t>
            </a:r>
          </a:p>
          <a:p>
            <a:pPr>
              <a:lnSpc>
                <a:spcPct val="100000"/>
              </a:lnSpc>
            </a:pPr>
            <a: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Security Researcher</a:t>
            </a:r>
            <a:b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</a:br>
            <a:r>
              <a:rPr lang="en-US" sz="18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SPS (OIDIS)</a:t>
            </a:r>
          </a:p>
          <a:p>
            <a:pPr>
              <a:lnSpc>
                <a:spcPct val="100000"/>
              </a:lnSpc>
            </a:pPr>
            <a:r>
              <a:rPr lang="en-US" sz="1800" i="1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Topics of interest: ML, Adversarial Attacks, AI, MTD</a:t>
            </a:r>
            <a:endParaRPr lang="en-US" sz="2400" i="1" noProof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516E-FAAD-381A-2636-6EAFFD9240B6}"/>
              </a:ext>
            </a:extLst>
          </p:cNvPr>
          <p:cNvSpPr txBox="1"/>
          <p:nvPr/>
        </p:nvSpPr>
        <p:spPr>
          <a:xfrm>
            <a:off x="137268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B42DF-794E-995E-3C21-C10FFD90CF02}"/>
              </a:ext>
            </a:extLst>
          </p:cNvPr>
          <p:cNvSpPr txBox="1"/>
          <p:nvPr/>
        </p:nvSpPr>
        <p:spPr>
          <a:xfrm>
            <a:off x="353123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F14148-422D-F060-F333-D5F5B03A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17" y="4102323"/>
            <a:ext cx="635000" cy="63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58671D-0C40-FC1E-4395-810F1E40B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86" y="4102323"/>
            <a:ext cx="635000" cy="63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E96BC8-F001-48F6-94C2-4FC440FF7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202" y="4134980"/>
            <a:ext cx="569686" cy="569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BF0C0F-C3BF-58FA-8F2E-637AF1CD8A7D}"/>
              </a:ext>
            </a:extLst>
          </p:cNvPr>
          <p:cNvSpPr txBox="1"/>
          <p:nvPr/>
        </p:nvSpPr>
        <p:spPr>
          <a:xfrm>
            <a:off x="709484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  <p:pic>
        <p:nvPicPr>
          <p:cNvPr id="17" name="Picture 16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8B47043C-70D6-BDA6-8F81-62D4CE4AB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7" y="1505086"/>
            <a:ext cx="1714500" cy="171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31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B778-ECE4-54C4-ED1F-8262CDD9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Introduction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Architecture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Fine-tuning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Adapters and LORA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Case-study on T5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Conclusions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Outline</a:t>
            </a:r>
            <a:endParaRPr lang="en-US" sz="2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/>
              <a:t>Title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7544" y="1419622"/>
            <a:ext cx="4104457" cy="1555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1400" kern="1200" spc="-20" baseline="0">
                <a:solidFill>
                  <a:schemeClr val="bg2"/>
                </a:solidFill>
                <a:latin typeface="Helvetica 75 Bold" panose="020B0804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Helvetica 55 Roman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noProof="0" dirty="0">
                <a:solidFill>
                  <a:schemeClr val="tx1"/>
                </a:solidFill>
              </a:rPr>
              <a:t>Lorem ipsum dolor sit </a:t>
            </a:r>
            <a:r>
              <a:rPr lang="en-US" sz="2200" b="1" noProof="0" dirty="0" err="1">
                <a:solidFill>
                  <a:schemeClr val="tx1"/>
                </a:solidFill>
              </a:rPr>
              <a:t>amet</a:t>
            </a:r>
            <a:r>
              <a:rPr lang="en-US" sz="2200" b="1" noProof="0" dirty="0">
                <a:solidFill>
                  <a:schemeClr val="tx1"/>
                </a:solidFill>
              </a:rPr>
              <a:t>, </a:t>
            </a:r>
            <a:r>
              <a:rPr lang="en-US" sz="2200" b="1" noProof="0" dirty="0" err="1">
                <a:solidFill>
                  <a:schemeClr val="tx1"/>
                </a:solidFill>
              </a:rPr>
              <a:t>consectetur</a:t>
            </a:r>
            <a:r>
              <a:rPr lang="en-US" sz="2200" b="1" noProof="0" dirty="0">
                <a:solidFill>
                  <a:schemeClr val="tx1"/>
                </a:solidFill>
              </a:rPr>
              <a:t> </a:t>
            </a:r>
            <a:r>
              <a:rPr lang="en-US" sz="2200" b="1" noProof="0" dirty="0" err="1">
                <a:solidFill>
                  <a:schemeClr val="tx1"/>
                </a:solidFill>
              </a:rPr>
              <a:t>adipiscing</a:t>
            </a:r>
            <a:r>
              <a:rPr lang="en-US" sz="2200" b="1" noProof="0" dirty="0">
                <a:solidFill>
                  <a:schemeClr val="tx1"/>
                </a:solidFill>
              </a:rPr>
              <a:t> </a:t>
            </a:r>
            <a:r>
              <a:rPr lang="en-US" sz="2200" b="1" noProof="0" dirty="0" err="1">
                <a:solidFill>
                  <a:schemeClr val="tx1"/>
                </a:solidFill>
              </a:rPr>
              <a:t>elit</a:t>
            </a:r>
            <a:r>
              <a:rPr lang="en-US" sz="2200" b="1" noProof="0" dirty="0">
                <a:solidFill>
                  <a:schemeClr val="tx1"/>
                </a:solidFill>
              </a:rPr>
              <a:t>. </a:t>
            </a:r>
            <a:br>
              <a:rPr lang="en-US" sz="2200" b="1" noProof="0" dirty="0">
                <a:solidFill>
                  <a:schemeClr val="tx1"/>
                </a:solidFill>
              </a:rPr>
            </a:br>
            <a:r>
              <a:rPr lang="en-US" sz="2200" b="1" noProof="0" dirty="0">
                <a:solidFill>
                  <a:schemeClr val="tx1"/>
                </a:solidFill>
              </a:rPr>
              <a:t>Sed </a:t>
            </a:r>
            <a:r>
              <a:rPr lang="en-US" sz="2200" b="1" noProof="0" dirty="0" err="1">
                <a:solidFill>
                  <a:schemeClr val="tx1"/>
                </a:solidFill>
              </a:rPr>
              <a:t>rhoncus</a:t>
            </a:r>
            <a:r>
              <a:rPr lang="en-US" sz="2200" b="1" noProof="0" dirty="0">
                <a:solidFill>
                  <a:schemeClr val="tx1"/>
                </a:solidFill>
              </a:rPr>
              <a:t>, nisi </a:t>
            </a:r>
            <a:r>
              <a:rPr lang="en-US" sz="2200" b="1" noProof="0" dirty="0" err="1">
                <a:solidFill>
                  <a:schemeClr val="tx1"/>
                </a:solidFill>
              </a:rPr>
              <a:t>eu</a:t>
            </a:r>
            <a:r>
              <a:rPr lang="en-US" sz="2200" b="1" noProof="0" dirty="0">
                <a:solidFill>
                  <a:schemeClr val="tx1"/>
                </a:solidFill>
              </a:rPr>
              <a:t> </a:t>
            </a:r>
            <a:r>
              <a:rPr lang="en-US" sz="2200" b="1" noProof="0" dirty="0" err="1">
                <a:solidFill>
                  <a:schemeClr val="tx1"/>
                </a:solidFill>
              </a:rPr>
              <a:t>facilisis</a:t>
            </a:r>
            <a:r>
              <a:rPr lang="en-US" sz="2200" b="1" noProof="0" dirty="0">
                <a:solidFill>
                  <a:schemeClr val="tx1"/>
                </a:solidFill>
              </a:rPr>
              <a:t> </a:t>
            </a:r>
            <a:r>
              <a:rPr lang="en-US" sz="2200" b="1" noProof="0" dirty="0" err="1">
                <a:solidFill>
                  <a:schemeClr val="tx1"/>
                </a:solidFill>
              </a:rPr>
              <a:t>condimentum</a:t>
            </a:r>
            <a:r>
              <a:rPr lang="en-US" sz="2200" b="1" noProof="0" dirty="0">
                <a:solidFill>
                  <a:schemeClr val="tx1"/>
                </a:solidFill>
              </a:rPr>
              <a:t>, ligula </a:t>
            </a:r>
            <a:r>
              <a:rPr lang="en-US" sz="2200" b="1" noProof="0" dirty="0" err="1">
                <a:solidFill>
                  <a:schemeClr val="tx1"/>
                </a:solidFill>
              </a:rPr>
              <a:t>augue</a:t>
            </a:r>
            <a:r>
              <a:rPr lang="en-US" sz="2200" b="1" noProof="0" dirty="0">
                <a:solidFill>
                  <a:schemeClr val="tx1"/>
                </a:solidFill>
              </a:rPr>
              <a:t> </a:t>
            </a:r>
            <a:br>
              <a:rPr lang="en-US" sz="2200" b="1" noProof="0" dirty="0">
                <a:solidFill>
                  <a:schemeClr val="tx1"/>
                </a:solidFill>
              </a:rPr>
            </a:br>
            <a:r>
              <a:rPr lang="en-US" sz="2200" b="1" noProof="0" dirty="0" err="1">
                <a:solidFill>
                  <a:schemeClr val="tx1"/>
                </a:solidFill>
              </a:rPr>
              <a:t>porttitor</a:t>
            </a:r>
            <a:r>
              <a:rPr lang="en-US" sz="2200" b="1" noProof="0" dirty="0">
                <a:solidFill>
                  <a:schemeClr val="tx1"/>
                </a:solidFill>
              </a:rPr>
              <a:t> </a:t>
            </a:r>
            <a:r>
              <a:rPr lang="en-US" sz="2200" b="1" noProof="0" dirty="0" err="1">
                <a:solidFill>
                  <a:schemeClr val="tx1"/>
                </a:solidFill>
              </a:rPr>
              <a:t>lacus</a:t>
            </a:r>
            <a:r>
              <a:rPr lang="en-US" sz="2200" b="1" noProof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467544" y="3363838"/>
            <a:ext cx="4608512" cy="10081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1400" kern="1200" spc="-20" baseline="0">
                <a:solidFill>
                  <a:schemeClr val="bg2"/>
                </a:solidFill>
                <a:latin typeface="Helvetica 75 Bold" panose="020B0804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Helvetica 55 Roman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Lorem ipsum dolor sit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amet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,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consectetur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adipiscing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elit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. </a:t>
            </a:r>
            <a:b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</a:b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Sed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rhoncus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, nisi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eu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facilisis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condimentum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, ligula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augue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 </a:t>
            </a:r>
            <a:b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</a:b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porttitor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lacus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.</a:t>
            </a:r>
          </a:p>
          <a:p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Nulla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 sit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amet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quam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justo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eu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 </a:t>
            </a:r>
            <a:b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</a:b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iaculis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tortor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 nisi a </a:t>
            </a:r>
            <a:r>
              <a:rPr lang="en-US" sz="1200" noProof="0" dirty="0" err="1">
                <a:solidFill>
                  <a:schemeClr val="tx1"/>
                </a:solidFill>
                <a:latin typeface="Helvetica 55 Roman" panose="020B0604020202020204" pitchFamily="34" charset="0"/>
              </a:rPr>
              <a:t>augue</a:t>
            </a:r>
            <a:r>
              <a:rPr lang="en-US" sz="12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.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5869842" y="1419622"/>
            <a:ext cx="2671177" cy="2952328"/>
            <a:chOff x="6386272" y="1150492"/>
            <a:chExt cx="2767338" cy="3217473"/>
          </a:xfrm>
          <a:solidFill>
            <a:schemeClr val="tx1"/>
          </a:solidFill>
        </p:grpSpPr>
        <p:sp>
          <p:nvSpPr>
            <p:cNvPr id="22" name="Rectangle 21"/>
            <p:cNvSpPr/>
            <p:nvPr/>
          </p:nvSpPr>
          <p:spPr>
            <a:xfrm>
              <a:off x="6386272" y="1150492"/>
              <a:ext cx="2767338" cy="32174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6386272" y="2507665"/>
              <a:ext cx="2758449" cy="50312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>
                  <a:solidFill>
                    <a:schemeClr val="bg2"/>
                  </a:solidFill>
                  <a:latin typeface="Helvetica 75 Bold" panose="020B0804020202020204" pitchFamily="34" charset="0"/>
                </a:rPr>
                <a:t>Image</a:t>
              </a:r>
              <a:endParaRPr lang="en-US" sz="1600" noProof="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9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856" y="1344820"/>
            <a:ext cx="108000" cy="115492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856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0224" y="1344820"/>
            <a:ext cx="108000" cy="115492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8224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728" y="2928996"/>
            <a:ext cx="108000" cy="1154922"/>
          </a:xfrm>
          <a:prstGeom prst="rect">
            <a:avLst/>
          </a:prstGeom>
          <a:solidFill>
            <a:srgbClr val="FF7900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728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0224" y="2928996"/>
            <a:ext cx="108000" cy="1154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8224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an </a:t>
            </a:r>
            <a:r>
              <a:rPr lang="en-US" sz="1200" noProof="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exzmple</a:t>
            </a: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9496" y="0"/>
            <a:ext cx="22145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600" noProof="0" dirty="0">
                <a:solidFill>
                  <a:srgbClr val="000000"/>
                </a:solidFill>
              </a:rPr>
              <a:t>Lorem ipsum dolor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, </a:t>
            </a:r>
            <a:r>
              <a:rPr lang="en-US" sz="1600" noProof="0" dirty="0" err="1">
                <a:solidFill>
                  <a:srgbClr val="000000"/>
                </a:solidFill>
              </a:rPr>
              <a:t>consectetur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adipiscing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elit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>
                <a:solidFill>
                  <a:srgbClr val="000000"/>
                </a:solidFill>
              </a:rPr>
              <a:t>Sed </a:t>
            </a:r>
            <a:r>
              <a:rPr lang="en-US" sz="1600" noProof="0" dirty="0" err="1">
                <a:solidFill>
                  <a:srgbClr val="000000"/>
                </a:solidFill>
              </a:rPr>
              <a:t>rhoncus</a:t>
            </a:r>
            <a:r>
              <a:rPr lang="en-US" sz="1600" noProof="0" dirty="0">
                <a:solidFill>
                  <a:srgbClr val="000000"/>
                </a:solidFill>
              </a:rPr>
              <a:t>, nisi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facilisis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condimentum</a:t>
            </a:r>
            <a:r>
              <a:rPr lang="en-US" sz="1600" noProof="0" dirty="0">
                <a:solidFill>
                  <a:srgbClr val="000000"/>
                </a:solidFill>
              </a:rPr>
              <a:t>, ligula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porttitor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lacus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r>
              <a:rPr lang="en-US" sz="1600" noProof="0" dirty="0" err="1">
                <a:solidFill>
                  <a:srgbClr val="000000"/>
                </a:solidFill>
              </a:rPr>
              <a:t>Nulla</a:t>
            </a:r>
            <a:r>
              <a:rPr lang="en-US" sz="1600" noProof="0" dirty="0">
                <a:solidFill>
                  <a:srgbClr val="000000"/>
                </a:solidFill>
              </a:rPr>
              <a:t>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quam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justo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iaculis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tortor</a:t>
            </a:r>
            <a:r>
              <a:rPr lang="en-US" sz="1600" noProof="0" dirty="0">
                <a:solidFill>
                  <a:srgbClr val="000000"/>
                </a:solidFill>
              </a:rPr>
              <a:t> nisi 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" name="Titre 2"/>
          <p:cNvSpPr txBox="1">
            <a:spLocks/>
          </p:cNvSpPr>
          <p:nvPr/>
        </p:nvSpPr>
        <p:spPr bwMode="auto">
          <a:xfrm>
            <a:off x="467544" y="411510"/>
            <a:ext cx="836213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en-US" sz="2800" noProof="0" dirty="0"/>
              <a:t>Title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817" y="4659982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817" y="4731990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41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00908945"/>
              </p:ext>
            </p:extLst>
          </p:nvPr>
        </p:nvGraphicFramePr>
        <p:xfrm>
          <a:off x="3934256" y="1151490"/>
          <a:ext cx="4404865" cy="363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Content Placeholder 5"/>
          <p:cNvSpPr>
            <a:spLocks noGrp="1"/>
          </p:cNvSpPr>
          <p:nvPr>
            <p:ph sz="half" idx="1"/>
          </p:nvPr>
        </p:nvSpPr>
        <p:spPr>
          <a:xfrm>
            <a:off x="467544" y="1419622"/>
            <a:ext cx="2890647" cy="3369252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n-US" noProof="0" dirty="0">
                <a:solidFill>
                  <a:srgbClr val="FF7900"/>
                </a:solidFill>
              </a:rPr>
              <a:t>Lorem ipsum dolor sit </a:t>
            </a:r>
            <a:r>
              <a:rPr lang="en-US" noProof="0" dirty="0" err="1">
                <a:solidFill>
                  <a:srgbClr val="FF7900"/>
                </a:solidFill>
              </a:rPr>
              <a:t>amet</a:t>
            </a:r>
            <a:r>
              <a:rPr lang="en-US" noProof="0" dirty="0">
                <a:solidFill>
                  <a:srgbClr val="FF7900"/>
                </a:solidFill>
              </a:rPr>
              <a:t>, </a:t>
            </a:r>
            <a:r>
              <a:rPr lang="en-US" noProof="0" dirty="0" err="1">
                <a:solidFill>
                  <a:srgbClr val="FF7900"/>
                </a:solidFill>
              </a:rPr>
              <a:t>consectetur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adipiscing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elit</a:t>
            </a:r>
            <a:r>
              <a:rPr lang="en-US" noProof="0" dirty="0">
                <a:solidFill>
                  <a:srgbClr val="FF7900"/>
                </a:solidFill>
              </a:rPr>
              <a:t>.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>
                <a:solidFill>
                  <a:srgbClr val="FF7900"/>
                </a:solidFill>
              </a:rPr>
              <a:t>Sed </a:t>
            </a:r>
            <a:r>
              <a:rPr lang="en-US" noProof="0" dirty="0" err="1">
                <a:solidFill>
                  <a:srgbClr val="FF7900"/>
                </a:solidFill>
              </a:rPr>
              <a:t>rhoncus</a:t>
            </a:r>
            <a:r>
              <a:rPr lang="en-US" noProof="0" dirty="0">
                <a:solidFill>
                  <a:srgbClr val="FF7900"/>
                </a:solidFill>
              </a:rPr>
              <a:t>, nisi </a:t>
            </a:r>
            <a:r>
              <a:rPr lang="en-US" noProof="0" dirty="0" err="1">
                <a:solidFill>
                  <a:srgbClr val="FF7900"/>
                </a:solidFill>
              </a:rPr>
              <a:t>eu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facilisis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condimentum</a:t>
            </a:r>
            <a:r>
              <a:rPr lang="en-US" noProof="0" dirty="0">
                <a:solidFill>
                  <a:srgbClr val="FF7900"/>
                </a:solidFill>
              </a:rPr>
              <a:t>, ligula </a:t>
            </a:r>
            <a:r>
              <a:rPr lang="en-US" noProof="0" dirty="0" err="1">
                <a:solidFill>
                  <a:srgbClr val="FF7900"/>
                </a:solidFill>
              </a:rPr>
              <a:t>augue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 err="1">
                <a:solidFill>
                  <a:srgbClr val="FF7900"/>
                </a:solidFill>
              </a:rPr>
              <a:t>porttitor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lacus</a:t>
            </a:r>
            <a:r>
              <a:rPr lang="en-US" noProof="0" dirty="0">
                <a:solidFill>
                  <a:srgbClr val="FF7900"/>
                </a:solidFill>
              </a:rPr>
              <a:t>.</a:t>
            </a:r>
          </a:p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noProof="0" dirty="0" err="1">
                <a:solidFill>
                  <a:schemeClr val="tx1"/>
                </a:solidFill>
              </a:rPr>
              <a:t>Nulla</a:t>
            </a:r>
            <a:r>
              <a:rPr lang="en-US" noProof="0" dirty="0">
                <a:solidFill>
                  <a:schemeClr val="tx1"/>
                </a:solidFill>
              </a:rPr>
              <a:t> sit </a:t>
            </a:r>
            <a:r>
              <a:rPr lang="en-US" noProof="0" dirty="0" err="1">
                <a:solidFill>
                  <a:schemeClr val="tx1"/>
                </a:solidFill>
              </a:rPr>
              <a:t>amet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quam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justo</a:t>
            </a:r>
            <a:r>
              <a:rPr lang="en-US" noProof="0" dirty="0">
                <a:solidFill>
                  <a:schemeClr val="tx1"/>
                </a:solidFill>
              </a:rPr>
              <a:t>:</a:t>
            </a:r>
          </a:p>
          <a:p>
            <a:pPr lvl="2">
              <a:buClr>
                <a:srgbClr val="FF7900"/>
              </a:buClr>
            </a:pP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. </a:t>
            </a:r>
            <a:br>
              <a:rPr lang="en-US" noProof="0" dirty="0"/>
            </a:br>
            <a:r>
              <a:rPr lang="en-US" noProof="0" dirty="0"/>
              <a:t>Sed </a:t>
            </a:r>
            <a:r>
              <a:rPr lang="en-US" noProof="0" dirty="0" err="1"/>
              <a:t>rhoncus</a:t>
            </a:r>
            <a:endParaRPr lang="en-US" noProof="0" dirty="0"/>
          </a:p>
          <a:p>
            <a:pPr lvl="2">
              <a:buClr>
                <a:srgbClr val="FF7900"/>
              </a:buClr>
            </a:pPr>
            <a:r>
              <a:rPr lang="en-US" noProof="0" dirty="0" err="1"/>
              <a:t>Nulla</a:t>
            </a:r>
            <a:r>
              <a:rPr lang="en-US" noProof="0" dirty="0"/>
              <a:t> sit </a:t>
            </a:r>
            <a:r>
              <a:rPr lang="en-US" noProof="0" dirty="0" err="1"/>
              <a:t>amet</a:t>
            </a:r>
            <a:r>
              <a:rPr lang="en-US" noProof="0" dirty="0"/>
              <a:t> </a:t>
            </a:r>
            <a:r>
              <a:rPr lang="en-US" noProof="0" dirty="0" err="1"/>
              <a:t>quam</a:t>
            </a:r>
            <a:r>
              <a:rPr lang="en-US" noProof="0" dirty="0"/>
              <a:t> </a:t>
            </a:r>
            <a:r>
              <a:rPr lang="en-US" noProof="0" dirty="0" err="1"/>
              <a:t>justo</a:t>
            </a:r>
            <a:r>
              <a:rPr lang="en-US" noProof="0" dirty="0"/>
              <a:t> </a:t>
            </a:r>
            <a:r>
              <a:rPr lang="en-US" noProof="0" dirty="0" err="1"/>
              <a:t>eu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iaculis</a:t>
            </a:r>
            <a:r>
              <a:rPr lang="en-US" noProof="0" dirty="0"/>
              <a:t> </a:t>
            </a:r>
            <a:r>
              <a:rPr lang="en-US" noProof="0" dirty="0" err="1"/>
              <a:t>tortor</a:t>
            </a:r>
            <a:r>
              <a:rPr lang="en-US" noProof="0" dirty="0"/>
              <a:t> nisi a </a:t>
            </a:r>
            <a:r>
              <a:rPr lang="en-US" noProof="0" dirty="0" err="1"/>
              <a:t>augue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1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688" y="4731990"/>
            <a:ext cx="1205968" cy="19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8" name="Chart 82"/>
          <p:cNvGraphicFramePr/>
          <p:nvPr/>
        </p:nvGraphicFramePr>
        <p:xfrm>
          <a:off x="2399717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83"/>
          <p:cNvGraphicFramePr/>
          <p:nvPr/>
        </p:nvGraphicFramePr>
        <p:xfrm>
          <a:off x="4529746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84"/>
          <p:cNvGraphicFramePr/>
          <p:nvPr/>
        </p:nvGraphicFramePr>
        <p:xfrm>
          <a:off x="6659775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85"/>
          <p:cNvGraphicFramePr/>
          <p:nvPr/>
        </p:nvGraphicFramePr>
        <p:xfrm>
          <a:off x="269688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86"/>
          <p:cNvSpPr txBox="1"/>
          <p:nvPr/>
        </p:nvSpPr>
        <p:spPr>
          <a:xfrm>
            <a:off x="384938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27" name="TextBox 87"/>
          <p:cNvSpPr txBox="1"/>
          <p:nvPr/>
        </p:nvSpPr>
        <p:spPr>
          <a:xfrm>
            <a:off x="679353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85%</a:t>
            </a:r>
          </a:p>
        </p:txBody>
      </p:sp>
      <p:sp>
        <p:nvSpPr>
          <p:cNvPr id="28" name="TextBox 88"/>
          <p:cNvSpPr txBox="1"/>
          <p:nvPr/>
        </p:nvSpPr>
        <p:spPr>
          <a:xfrm>
            <a:off x="31281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18%</a:t>
            </a:r>
          </a:p>
        </p:txBody>
      </p:sp>
      <p:sp>
        <p:nvSpPr>
          <p:cNvPr id="29" name="TextBox 89"/>
          <p:cNvSpPr txBox="1"/>
          <p:nvPr/>
        </p:nvSpPr>
        <p:spPr>
          <a:xfrm>
            <a:off x="2545065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45%</a:t>
            </a:r>
          </a:p>
        </p:txBody>
      </p:sp>
      <p:sp>
        <p:nvSpPr>
          <p:cNvPr id="30" name="TextBox 90"/>
          <p:cNvSpPr txBox="1"/>
          <p:nvPr/>
        </p:nvSpPr>
        <p:spPr>
          <a:xfrm>
            <a:off x="4639871" y="1457658"/>
            <a:ext cx="15115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75%</a:t>
            </a:r>
          </a:p>
        </p:txBody>
      </p:sp>
      <p:sp>
        <p:nvSpPr>
          <p:cNvPr id="31" name="TextBox 94"/>
          <p:cNvSpPr txBox="1"/>
          <p:nvPr/>
        </p:nvSpPr>
        <p:spPr>
          <a:xfrm>
            <a:off x="2545065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2" name="TextBox 95"/>
          <p:cNvSpPr txBox="1"/>
          <p:nvPr/>
        </p:nvSpPr>
        <p:spPr>
          <a:xfrm>
            <a:off x="4676384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3" name="TextBox 96"/>
          <p:cNvSpPr txBox="1"/>
          <p:nvPr/>
        </p:nvSpPr>
        <p:spPr>
          <a:xfrm>
            <a:off x="6836511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cxnSp>
        <p:nvCxnSpPr>
          <p:cNvPr id="34" name="Straight Connector 91"/>
          <p:cNvCxnSpPr/>
          <p:nvPr/>
        </p:nvCxnSpPr>
        <p:spPr>
          <a:xfrm>
            <a:off x="2331832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92"/>
          <p:cNvCxnSpPr/>
          <p:nvPr/>
        </p:nvCxnSpPr>
        <p:spPr>
          <a:xfrm>
            <a:off x="4456303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3"/>
          <p:cNvCxnSpPr/>
          <p:nvPr/>
        </p:nvCxnSpPr>
        <p:spPr>
          <a:xfrm>
            <a:off x="6591890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576766" y="2437940"/>
            <a:ext cx="3622523" cy="540820"/>
          </a:xfrm>
        </p:spPr>
        <p:txBody>
          <a:bodyPr>
            <a:noAutofit/>
          </a:bodyPr>
          <a:lstStyle/>
          <a:p>
            <a:r>
              <a:rPr lang="en-US" sz="4800" noProof="0" dirty="0"/>
              <a:t>Conclusion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780" y="4705351"/>
            <a:ext cx="1204332" cy="27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07A415-9EDA-7E92-8627-3A778F627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20333"/>
            <a:ext cx="2976033" cy="29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966546" y="2044926"/>
            <a:ext cx="7060580" cy="592936"/>
          </a:xfrm>
        </p:spPr>
        <p:txBody>
          <a:bodyPr/>
          <a:lstStyle/>
          <a:p>
            <a:r>
              <a:rPr lang="en-US" sz="4000" noProof="0" dirty="0"/>
              <a:t>Thank you for your attention!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E03C28-6479-4B73-85F6-57F7D3D3765F}"/>
              </a:ext>
            </a:extLst>
          </p:cNvPr>
          <p:cNvSpPr txBox="1"/>
          <p:nvPr/>
        </p:nvSpPr>
        <p:spPr>
          <a:xfrm>
            <a:off x="351226" y="369720"/>
            <a:ext cx="852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Dev Test </a:t>
            </a:r>
            <a:r>
              <a:rPr lang="en-US" sz="3200" noProof="0" dirty="0">
                <a:latin typeface="Helvetica 75 Bold" panose="020B0804020202020204" pitchFamily="34" charset="0"/>
              </a:rPr>
              <a:t>Days </a:t>
            </a:r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2025 </a:t>
            </a:r>
            <a:r>
              <a:rPr lang="en-US" sz="3200" noProof="0" dirty="0">
                <a:latin typeface="Helvetica 75 Bold" panose="020B0804020202020204" pitchFamily="34" charset="0"/>
              </a:rPr>
              <a:t>Edition</a:t>
            </a:r>
            <a:endParaRPr lang="en-US" sz="3200" noProof="0" dirty="0">
              <a:solidFill>
                <a:schemeClr val="bg2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CE433-BD23-3F53-9F4E-9577F747BCA0}"/>
              </a:ext>
            </a:extLst>
          </p:cNvPr>
          <p:cNvSpPr/>
          <p:nvPr/>
        </p:nvSpPr>
        <p:spPr>
          <a:xfrm>
            <a:off x="8027126" y="3520440"/>
            <a:ext cx="1005840" cy="1489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43214-688B-965E-6394-B7B317C00600}"/>
              </a:ext>
            </a:extLst>
          </p:cNvPr>
          <p:cNvSpPr txBox="1"/>
          <p:nvPr/>
        </p:nvSpPr>
        <p:spPr>
          <a:xfrm>
            <a:off x="128404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7662-69EC-D19C-60F1-7CCE2688215D}"/>
              </a:ext>
            </a:extLst>
          </p:cNvPr>
          <p:cNvSpPr txBox="1"/>
          <p:nvPr/>
        </p:nvSpPr>
        <p:spPr>
          <a:xfrm>
            <a:off x="344259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8A1BA-B72A-B025-52C2-AC9B394A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77" y="4102323"/>
            <a:ext cx="6350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2C980-6C91-BE40-1E35-6D583738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6" y="4102323"/>
            <a:ext cx="635000" cy="63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D7A90-F140-4483-8CEB-4340B510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562" y="4134980"/>
            <a:ext cx="569686" cy="569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B73FF7-418F-6C1E-BFB9-661C559FA8F5}"/>
              </a:ext>
            </a:extLst>
          </p:cNvPr>
          <p:cNvSpPr txBox="1"/>
          <p:nvPr/>
        </p:nvSpPr>
        <p:spPr>
          <a:xfrm>
            <a:off x="700620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</p:spTree>
    <p:extLst>
      <p:ext uri="{BB962C8B-B14F-4D97-AF65-F5344CB8AC3E}">
        <p14:creationId xmlns:p14="http://schemas.microsoft.com/office/powerpoint/2010/main" val="9857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blanc 2021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7A7870EE-6C70-44A9-B789-DA13D6489D81}"/>
    </a:ext>
  </a:extLst>
</a:theme>
</file>

<file path=ppt/theme/theme2.xml><?xml version="1.0" encoding="utf-8"?>
<a:theme xmlns:a="http://schemas.openxmlformats.org/drawingml/2006/main" name="Master noir 2021">
  <a:themeElements>
    <a:clrScheme name="Orange BLK Core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FFFFFF"/>
      </a:accent2>
      <a:accent3>
        <a:srgbClr val="595959"/>
      </a:accent3>
      <a:accent4>
        <a:srgbClr val="8F8F8F"/>
      </a:accent4>
      <a:accent5>
        <a:srgbClr val="D6D6D6"/>
      </a:accent5>
      <a:accent6>
        <a:srgbClr val="595959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2665A606-7208-4AEC-B750-458400FB2C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f491a8-9e89-43ed-bdac-cae08270df65" xsi:nil="true"/>
    <lcf76f155ced4ddcb4097134ff3c332f xmlns="171f1213-7bf6-4d86-990a-6b8ce816bd4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32C140A078341B5F80E20CC80637A" ma:contentTypeVersion="16" ma:contentTypeDescription="Crée un document." ma:contentTypeScope="" ma:versionID="546d018dda1d24d933136aa4939ad88f">
  <xsd:schema xmlns:xsd="http://www.w3.org/2001/XMLSchema" xmlns:xs="http://www.w3.org/2001/XMLSchema" xmlns:p="http://schemas.microsoft.com/office/2006/metadata/properties" xmlns:ns2="171f1213-7bf6-4d86-990a-6b8ce816bd43" xmlns:ns3="eff491a8-9e89-43ed-bdac-cae08270df65" targetNamespace="http://schemas.microsoft.com/office/2006/metadata/properties" ma:root="true" ma:fieldsID="6e1ae2b7d1eaf98eb406aedefb875955" ns2:_="" ns3:_="">
    <xsd:import namespace="171f1213-7bf6-4d86-990a-6b8ce816bd43"/>
    <xsd:import namespace="eff491a8-9e89-43ed-bdac-cae08270df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f1213-7bf6-4d86-990a-6b8ce816b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aa8976df-9c6d-4c47-88b7-85635e50fb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491a8-9e89-43ed-bdac-cae08270df65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e0c71390-f164-4159-9d8c-39e2cb48d66d}" ma:internalName="TaxCatchAll" ma:showField="CatchAllData" ma:web="eff491a8-9e89-43ed-bdac-cae08270df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C9E46E-2939-4C92-A847-189854327A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B223DC-0EA2-4B5D-8283-CB961A09282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eff491a8-9e89-43ed-bdac-cae08270df65"/>
    <ds:schemaRef ds:uri="171f1213-7bf6-4d86-990a-6b8ce816bd43"/>
  </ds:schemaRefs>
</ds:datastoreItem>
</file>

<file path=customXml/itemProps3.xml><?xml version="1.0" encoding="utf-8"?>
<ds:datastoreItem xmlns:ds="http://schemas.openxmlformats.org/officeDocument/2006/customXml" ds:itemID="{702E500B-C12C-4E9E-A03B-EBA9A45F5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f1213-7bf6-4d86-990a-6b8ce816bd43"/>
    <ds:schemaRef ds:uri="eff491a8-9e89-43ed-bdac-cae08270df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 Orange Innovation Blanc</Template>
  <TotalTime>267</TotalTime>
  <Words>434</Words>
  <Application>Microsoft Macintosh PowerPoint</Application>
  <PresentationFormat>On-screen Show (16:9)</PresentationFormat>
  <Paragraphs>68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ＭＳ Ｐゴシック</vt:lpstr>
      <vt:lpstr>Arial</vt:lpstr>
      <vt:lpstr>Calibri</vt:lpstr>
      <vt:lpstr>Helvetica 45 Light</vt:lpstr>
      <vt:lpstr>Helvetica 55 Roman</vt:lpstr>
      <vt:lpstr>Helvetica 75</vt:lpstr>
      <vt:lpstr>Helvetica 75 Bold</vt:lpstr>
      <vt:lpstr>Wingdings</vt:lpstr>
      <vt:lpstr>Master blanc 2021</vt:lpstr>
      <vt:lpstr>Master noir 2021</vt:lpstr>
      <vt:lpstr>Efficient Training Techniques for Large Language Models</vt:lpstr>
      <vt:lpstr>PowerPoint Presentation</vt:lpstr>
      <vt:lpstr>Outline</vt:lpstr>
      <vt:lpstr>Title</vt:lpstr>
      <vt:lpstr>PowerPoint Presentation</vt:lpstr>
      <vt:lpstr>Titre Titre Titre Titre Titre</vt:lpstr>
      <vt:lpstr>Titre Titre Titre Titre Titre</vt:lpstr>
      <vt:lpstr>PowerPoint Presentation</vt:lpstr>
      <vt:lpstr>Thank you for your attention!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COLLIN-LE DORTZ Marie-Sophie TGI/OLS</dc:creator>
  <cp:lastModifiedBy>Robert Poenaru</cp:lastModifiedBy>
  <cp:revision>34</cp:revision>
  <dcterms:created xsi:type="dcterms:W3CDTF">2021-06-15T12:19:15Z</dcterms:created>
  <dcterms:modified xsi:type="dcterms:W3CDTF">2025-10-04T02:57:06Z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0x0101001CA32C140A078341B5F80E20CC80637A</vt:lpwstr>
  </property>
  <property fmtid="{D5CDD505-2E9C-101B-9397-08002B2CF9AE}" pid="3" name="MSIP_Label_e6c818a6-e1a0-4a6e-a969-20d857c5dc62_Enabled">
    <vt:lpwstr>true</vt:lpwstr>
  </property>
  <property fmtid="{D5CDD505-2E9C-101B-9397-08002B2CF9AE}" pid="4" name="MSIP_Label_e6c818a6-e1a0-4a6e-a969-20d857c5dc62_SetDate">
    <vt:lpwstr>2022-07-12T12:42:18Z</vt:lpwstr>
  </property>
  <property fmtid="{D5CDD505-2E9C-101B-9397-08002B2CF9AE}" pid="5" name="MSIP_Label_e6c818a6-e1a0-4a6e-a969-20d857c5dc62_Method">
    <vt:lpwstr>Standard</vt:lpwstr>
  </property>
  <property fmtid="{D5CDD505-2E9C-101B-9397-08002B2CF9AE}" pid="6" name="MSIP_Label_e6c818a6-e1a0-4a6e-a969-20d857c5dc62_Name">
    <vt:lpwstr>Orange_restricted_internal.2</vt:lpwstr>
  </property>
  <property fmtid="{D5CDD505-2E9C-101B-9397-08002B2CF9AE}" pid="7" name="MSIP_Label_e6c818a6-e1a0-4a6e-a969-20d857c5dc62_SiteId">
    <vt:lpwstr>90c7a20a-f34b-40bf-bc48-b9253b6f5d20</vt:lpwstr>
  </property>
  <property fmtid="{D5CDD505-2E9C-101B-9397-08002B2CF9AE}" pid="8" name="MSIP_Label_e6c818a6-e1a0-4a6e-a969-20d857c5dc62_ActionId">
    <vt:lpwstr>311b7de8-ee63-4053-af98-86b5b0113495</vt:lpwstr>
  </property>
  <property fmtid="{D5CDD505-2E9C-101B-9397-08002B2CF9AE}" pid="9" name="MSIP_Label_e6c818a6-e1a0-4a6e-a969-20d857c5dc62_ContentBits">
    <vt:lpwstr>2</vt:lpwstr>
  </property>
</Properties>
</file>