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  <p:sldMasterId id="2147483658" r:id="rId5"/>
  </p:sldMasterIdLst>
  <p:notesMasterIdLst>
    <p:notesMasterId r:id="rId21"/>
  </p:notesMasterIdLst>
  <p:sldIdLst>
    <p:sldId id="300" r:id="rId6"/>
    <p:sldId id="289" r:id="rId7"/>
    <p:sldId id="288" r:id="rId8"/>
    <p:sldId id="301" r:id="rId9"/>
    <p:sldId id="302" r:id="rId10"/>
    <p:sldId id="303" r:id="rId11"/>
    <p:sldId id="304" r:id="rId12"/>
    <p:sldId id="305" r:id="rId13"/>
    <p:sldId id="307" r:id="rId14"/>
    <p:sldId id="306" r:id="rId15"/>
    <p:sldId id="292" r:id="rId16"/>
    <p:sldId id="293" r:id="rId17"/>
    <p:sldId id="294" r:id="rId18"/>
    <p:sldId id="298" r:id="rId19"/>
    <p:sldId id="287" r:id="rId2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orient="horz" userDrawn="1">
          <p15:clr>
            <a:srgbClr val="A4A3A4"/>
          </p15:clr>
        </p15:guide>
        <p15:guide id="10" pos="2880">
          <p15:clr>
            <a:srgbClr val="A4A3A4"/>
          </p15:clr>
        </p15:guide>
        <p15:guide id="11" pos="198" userDrawn="1">
          <p15:clr>
            <a:srgbClr val="A4A3A4"/>
          </p15:clr>
        </p15:guide>
        <p15:guide id="12" pos="5562" userDrawn="1">
          <p15:clr>
            <a:srgbClr val="A4A3A4"/>
          </p15:clr>
        </p15:guide>
        <p15:guide id="15" orient="horz" pos="16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00"/>
    <a:srgbClr val="FF7900"/>
    <a:srgbClr val="A885D8"/>
    <a:srgbClr val="FFBCE6"/>
    <a:srgbClr val="5AB487"/>
    <a:srgbClr val="4BB4E6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90A54-F411-4706-9FF5-E4F3029D543D}" v="5" dt="2025-09-05T13:50:35.1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57" autoAdjust="0"/>
    <p:restoredTop sz="94222" autoAdjust="0"/>
  </p:normalViewPr>
  <p:slideViewPr>
    <p:cSldViewPr snapToGrid="0" showGuides="1">
      <p:cViewPr varScale="1">
        <p:scale>
          <a:sx n="295" d="100"/>
          <a:sy n="295" d="100"/>
        </p:scale>
        <p:origin x="872" y="176"/>
      </p:cViewPr>
      <p:guideLst>
        <p:guide orient="horz"/>
        <p:guide pos="2880"/>
        <p:guide pos="198"/>
        <p:guide pos="5562"/>
        <p:guide orient="horz" pos="1619"/>
      </p:guideLst>
    </p:cSldViewPr>
  </p:slideViewPr>
  <p:outlineViewPr>
    <p:cViewPr>
      <p:scale>
        <a:sx n="33" d="100"/>
        <a:sy n="33" d="100"/>
      </p:scale>
      <p:origin x="0" y="149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200000000000002E-2"/>
          <c:y val="6.7616006013885663E-2"/>
          <c:w val="0.69319382677165353"/>
          <c:h val="0.8193779238096202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1-BE7C-4210-A2A5-8FE06D09D8B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3-BE7C-4210-A2A5-8FE06D09D8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5-BE7C-4210-A2A5-8FE06D09D8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7-BE7C-4210-A2A5-8FE06D09D8B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</c:spPr>
            <c:extLst>
              <c:ext xmlns:c16="http://schemas.microsoft.com/office/drawing/2014/chart" uri="{C3380CC4-5D6E-409C-BE32-E72D297353CC}">
                <c16:uniqueId val="{00000009-BE7C-4210-A2A5-8FE06D09D8B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</c:spPr>
            <c:extLst>
              <c:ext xmlns:c16="http://schemas.microsoft.com/office/drawing/2014/chart" uri="{C3380CC4-5D6E-409C-BE32-E72D297353CC}">
                <c16:uniqueId val="{0000000B-BE7C-4210-A2A5-8FE06D09D8B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000000"/>
                    </a:solidFill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  <c:pt idx="4">
                  <c:v>Series 5</c:v>
                </c:pt>
                <c:pt idx="5">
                  <c:v>Series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4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E7C-4210-A2A5-8FE06D09D8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8"/>
      </c:doughnutChart>
    </c:plotArea>
    <c:legend>
      <c:legendPos val="r"/>
      <c:overlay val="0"/>
      <c:txPr>
        <a:bodyPr/>
        <a:lstStyle/>
        <a:p>
          <a:pPr>
            <a:defRPr sz="1000">
              <a:solidFill>
                <a:schemeClr val="tx1"/>
              </a:solidFill>
            </a:defRPr>
          </a:pPr>
          <a:endParaRPr lang="fr-FR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 w="12700">
              <a:solidFill>
                <a:schemeClr val="tx1"/>
              </a:solidFill>
            </a:ln>
          </c:spPr>
          <c:invertIfNegative val="0"/>
          <c:dPt>
            <c:idx val="0"/>
            <c:invertIfNegative val="0"/>
            <c:bubble3D val="0"/>
            <c:spPr>
              <a:solidFill>
                <a:srgbClr val="4BB4E6"/>
              </a:solidFill>
              <a:ln w="12700">
                <a:solidFill>
                  <a:schemeClr val="tx1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B0A3-4C64-8E53-E6E274FBB07C}"/>
              </c:ext>
            </c:extLst>
          </c:dPt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A8-4405-A380-7565C81E983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A8-4405-A380-7565C81E9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0864"/>
        <c:axId val="739502432"/>
      </c:barChart>
      <c:catAx>
        <c:axId val="739500864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2432"/>
        <c:crosses val="autoZero"/>
        <c:auto val="1"/>
        <c:lblAlgn val="ctr"/>
        <c:lblOffset val="100"/>
        <c:noMultiLvlLbl val="0"/>
      </c:catAx>
      <c:valAx>
        <c:axId val="73950243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086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50BE87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79C-A5C8-5B2E8F1689D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79C-A5C8-5B2E8F168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3608"/>
        <c:axId val="739510664"/>
      </c:barChart>
      <c:catAx>
        <c:axId val="73950360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10664"/>
        <c:crosses val="autoZero"/>
        <c:auto val="1"/>
        <c:lblAlgn val="ctr"/>
        <c:lblOffset val="100"/>
        <c:noMultiLvlLbl val="0"/>
      </c:catAx>
      <c:valAx>
        <c:axId val="739510664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36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A885D8"/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C8-4E2B-8297-F8568C4CD1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C8-4E2B-8297-F8568C4CD1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05960"/>
        <c:axId val="739506352"/>
      </c:barChart>
      <c:catAx>
        <c:axId val="739505960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06352"/>
        <c:crosses val="autoZero"/>
        <c:auto val="1"/>
        <c:lblAlgn val="ctr"/>
        <c:lblOffset val="100"/>
        <c:noMultiLvlLbl val="0"/>
      </c:catAx>
      <c:valAx>
        <c:axId val="739506352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0596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ED2-4C26-B38B-DE1022EC9C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2">
                <a:alpha val="34000"/>
              </a:schemeClr>
            </a:solidFill>
            <a:ln w="12700">
              <a:solidFill>
                <a:schemeClr val="tx1"/>
              </a:solidFill>
            </a:ln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ED2-4C26-B38B-DE1022EC9C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39521248"/>
        <c:axId val="739521640"/>
      </c:barChart>
      <c:catAx>
        <c:axId val="73952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739521640"/>
        <c:crosses val="autoZero"/>
        <c:auto val="1"/>
        <c:lblAlgn val="ctr"/>
        <c:lblOffset val="100"/>
        <c:noMultiLvlLbl val="0"/>
      </c:catAx>
      <c:valAx>
        <c:axId val="739521640"/>
        <c:scaling>
          <c:orientation val="minMax"/>
          <c:max val="100"/>
        </c:scaling>
        <c:delete val="1"/>
        <c:axPos val="b"/>
        <c:numFmt formatCode="General" sourceLinked="1"/>
        <c:majorTickMark val="out"/>
        <c:minorTickMark val="none"/>
        <c:tickLblPos val="nextTo"/>
        <c:crossAx val="73952124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fr-FR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6E8345-DD62-EF4C-90F3-78C13CBD9424}" type="doc">
      <dgm:prSet loTypeId="urn:microsoft.com/office/officeart/2005/8/layout/venn1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313B08-246B-874B-BDD9-D47ADE2E7CB3}">
      <dgm:prSet phldrT="[Text]"/>
      <dgm:spPr/>
      <dgm:t>
        <a:bodyPr/>
        <a:lstStyle/>
        <a:p>
          <a:r>
            <a:rPr lang="en-US" dirty="0"/>
            <a:t>Research</a:t>
          </a:r>
        </a:p>
      </dgm:t>
    </dgm:pt>
    <dgm:pt modelId="{F5AB3F26-072D-DE48-BD2C-7DD2DC6E6618}" type="parTrans" cxnId="{23666729-37AE-1546-914B-D66B3ECD37A5}">
      <dgm:prSet/>
      <dgm:spPr/>
      <dgm:t>
        <a:bodyPr/>
        <a:lstStyle/>
        <a:p>
          <a:endParaRPr lang="en-US"/>
        </a:p>
      </dgm:t>
    </dgm:pt>
    <dgm:pt modelId="{7714FDDD-591A-3848-AD68-4BDC5C297B92}" type="sibTrans" cxnId="{23666729-37AE-1546-914B-D66B3ECD37A5}">
      <dgm:prSet/>
      <dgm:spPr/>
      <dgm:t>
        <a:bodyPr/>
        <a:lstStyle/>
        <a:p>
          <a:endParaRPr lang="en-US"/>
        </a:p>
      </dgm:t>
    </dgm:pt>
    <dgm:pt modelId="{28D54D7B-C06B-1F44-A905-5ED91B779622}">
      <dgm:prSet phldrT="[Text]"/>
      <dgm:spPr/>
      <dgm:t>
        <a:bodyPr/>
        <a:lstStyle/>
        <a:p>
          <a:r>
            <a:rPr lang="en-US" dirty="0"/>
            <a:t>Industry</a:t>
          </a:r>
        </a:p>
      </dgm:t>
    </dgm:pt>
    <dgm:pt modelId="{E416F4AF-728F-3141-8A49-D87B82EDF317}" type="parTrans" cxnId="{34E7BE25-3D89-1847-85E9-59BB075168FE}">
      <dgm:prSet/>
      <dgm:spPr/>
      <dgm:t>
        <a:bodyPr/>
        <a:lstStyle/>
        <a:p>
          <a:endParaRPr lang="en-US"/>
        </a:p>
      </dgm:t>
    </dgm:pt>
    <dgm:pt modelId="{654D4A87-6C08-034A-A240-C5FD0DBB1DA3}" type="sibTrans" cxnId="{34E7BE25-3D89-1847-85E9-59BB075168FE}">
      <dgm:prSet/>
      <dgm:spPr/>
      <dgm:t>
        <a:bodyPr/>
        <a:lstStyle/>
        <a:p>
          <a:endParaRPr lang="en-US"/>
        </a:p>
      </dgm:t>
    </dgm:pt>
    <dgm:pt modelId="{0C8B5EAD-7F7F-5343-9C03-F3D4664725BC}">
      <dgm:prSet phldrT="[Text]"/>
      <dgm:spPr/>
      <dgm:t>
        <a:bodyPr/>
        <a:lstStyle/>
        <a:p>
          <a:r>
            <a:rPr lang="en-US" dirty="0"/>
            <a:t>Education</a:t>
          </a:r>
        </a:p>
      </dgm:t>
    </dgm:pt>
    <dgm:pt modelId="{EA45BD07-EDB7-9A46-AE29-CC5332B671EA}" type="parTrans" cxnId="{3A723FBE-2DBD-1345-8E43-87F93F2767F1}">
      <dgm:prSet/>
      <dgm:spPr/>
      <dgm:t>
        <a:bodyPr/>
        <a:lstStyle/>
        <a:p>
          <a:endParaRPr lang="en-US"/>
        </a:p>
      </dgm:t>
    </dgm:pt>
    <dgm:pt modelId="{974A6284-FF14-AA4B-BD26-4943C4FCFF0D}" type="sibTrans" cxnId="{3A723FBE-2DBD-1345-8E43-87F93F2767F1}">
      <dgm:prSet/>
      <dgm:spPr/>
      <dgm:t>
        <a:bodyPr/>
        <a:lstStyle/>
        <a:p>
          <a:endParaRPr lang="en-US"/>
        </a:p>
      </dgm:t>
    </dgm:pt>
    <dgm:pt modelId="{6954227C-F9FE-A74E-89EC-CA4265E934FC}" type="pres">
      <dgm:prSet presAssocID="{EC6E8345-DD62-EF4C-90F3-78C13CBD9424}" presName="compositeShape" presStyleCnt="0">
        <dgm:presLayoutVars>
          <dgm:chMax val="7"/>
          <dgm:dir/>
          <dgm:resizeHandles val="exact"/>
        </dgm:presLayoutVars>
      </dgm:prSet>
      <dgm:spPr/>
    </dgm:pt>
    <dgm:pt modelId="{B7843D6B-27AA-7940-90BF-65B6B2054A18}" type="pres">
      <dgm:prSet presAssocID="{34313B08-246B-874B-BDD9-D47ADE2E7CB3}" presName="circ1" presStyleLbl="vennNode1" presStyleIdx="0" presStyleCnt="3"/>
      <dgm:spPr/>
    </dgm:pt>
    <dgm:pt modelId="{87440183-3AEE-A14E-B5C0-298E9A9BBD46}" type="pres">
      <dgm:prSet presAssocID="{34313B08-246B-874B-BDD9-D47ADE2E7CB3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48AA6D-75D3-6A47-B795-E8B85FEC3050}" type="pres">
      <dgm:prSet presAssocID="{28D54D7B-C06B-1F44-A905-5ED91B779622}" presName="circ2" presStyleLbl="vennNode1" presStyleIdx="1" presStyleCnt="3"/>
      <dgm:spPr/>
    </dgm:pt>
    <dgm:pt modelId="{C71D7E2B-D22D-4C41-A5F2-D84B223929C7}" type="pres">
      <dgm:prSet presAssocID="{28D54D7B-C06B-1F44-A905-5ED91B77962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2C113AD-E1FB-3448-AFAE-FC3C74728CBA}" type="pres">
      <dgm:prSet presAssocID="{0C8B5EAD-7F7F-5343-9C03-F3D4664725BC}" presName="circ3" presStyleLbl="vennNode1" presStyleIdx="2" presStyleCnt="3"/>
      <dgm:spPr/>
    </dgm:pt>
    <dgm:pt modelId="{B11FDBB4-079B-2548-A0A0-C243F4342194}" type="pres">
      <dgm:prSet presAssocID="{0C8B5EAD-7F7F-5343-9C03-F3D4664725B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34E7BE25-3D89-1847-85E9-59BB075168FE}" srcId="{EC6E8345-DD62-EF4C-90F3-78C13CBD9424}" destId="{28D54D7B-C06B-1F44-A905-5ED91B779622}" srcOrd="1" destOrd="0" parTransId="{E416F4AF-728F-3141-8A49-D87B82EDF317}" sibTransId="{654D4A87-6C08-034A-A240-C5FD0DBB1DA3}"/>
    <dgm:cxn modelId="{C006EC26-EF52-484C-8CC5-9AB896D95D5C}" type="presOf" srcId="{28D54D7B-C06B-1F44-A905-5ED91B779622}" destId="{C71D7E2B-D22D-4C41-A5F2-D84B223929C7}" srcOrd="1" destOrd="0" presId="urn:microsoft.com/office/officeart/2005/8/layout/venn1"/>
    <dgm:cxn modelId="{23666729-37AE-1546-914B-D66B3ECD37A5}" srcId="{EC6E8345-DD62-EF4C-90F3-78C13CBD9424}" destId="{34313B08-246B-874B-BDD9-D47ADE2E7CB3}" srcOrd="0" destOrd="0" parTransId="{F5AB3F26-072D-DE48-BD2C-7DD2DC6E6618}" sibTransId="{7714FDDD-591A-3848-AD68-4BDC5C297B92}"/>
    <dgm:cxn modelId="{DEF59F34-4FA0-AF47-B759-3CFED336784C}" type="presOf" srcId="{34313B08-246B-874B-BDD9-D47ADE2E7CB3}" destId="{B7843D6B-27AA-7940-90BF-65B6B2054A18}" srcOrd="0" destOrd="0" presId="urn:microsoft.com/office/officeart/2005/8/layout/venn1"/>
    <dgm:cxn modelId="{404E3F52-8327-574B-9377-B1F42850DC05}" type="presOf" srcId="{0C8B5EAD-7F7F-5343-9C03-F3D4664725BC}" destId="{22C113AD-E1FB-3448-AFAE-FC3C74728CBA}" srcOrd="0" destOrd="0" presId="urn:microsoft.com/office/officeart/2005/8/layout/venn1"/>
    <dgm:cxn modelId="{3A723FBE-2DBD-1345-8E43-87F93F2767F1}" srcId="{EC6E8345-DD62-EF4C-90F3-78C13CBD9424}" destId="{0C8B5EAD-7F7F-5343-9C03-F3D4664725BC}" srcOrd="2" destOrd="0" parTransId="{EA45BD07-EDB7-9A46-AE29-CC5332B671EA}" sibTransId="{974A6284-FF14-AA4B-BD26-4943C4FCFF0D}"/>
    <dgm:cxn modelId="{67ED08CD-3658-124C-A365-A64579DABE45}" type="presOf" srcId="{34313B08-246B-874B-BDD9-D47ADE2E7CB3}" destId="{87440183-3AEE-A14E-B5C0-298E9A9BBD46}" srcOrd="1" destOrd="0" presId="urn:microsoft.com/office/officeart/2005/8/layout/venn1"/>
    <dgm:cxn modelId="{248E0AEC-5094-1D46-84D8-C707F6BFF40F}" type="presOf" srcId="{0C8B5EAD-7F7F-5343-9C03-F3D4664725BC}" destId="{B11FDBB4-079B-2548-A0A0-C243F4342194}" srcOrd="1" destOrd="0" presId="urn:microsoft.com/office/officeart/2005/8/layout/venn1"/>
    <dgm:cxn modelId="{60C2EAFE-8A9C-734F-851A-6A0D27C67EB9}" type="presOf" srcId="{EC6E8345-DD62-EF4C-90F3-78C13CBD9424}" destId="{6954227C-F9FE-A74E-89EC-CA4265E934FC}" srcOrd="0" destOrd="0" presId="urn:microsoft.com/office/officeart/2005/8/layout/venn1"/>
    <dgm:cxn modelId="{9CF02FFF-9623-B245-8712-0CCC1C76AF97}" type="presOf" srcId="{28D54D7B-C06B-1F44-A905-5ED91B779622}" destId="{EC48AA6D-75D3-6A47-B795-E8B85FEC3050}" srcOrd="0" destOrd="0" presId="urn:microsoft.com/office/officeart/2005/8/layout/venn1"/>
    <dgm:cxn modelId="{1C2673B2-51AE-8C4A-9C35-6205367F245F}" type="presParOf" srcId="{6954227C-F9FE-A74E-89EC-CA4265E934FC}" destId="{B7843D6B-27AA-7940-90BF-65B6B2054A18}" srcOrd="0" destOrd="0" presId="urn:microsoft.com/office/officeart/2005/8/layout/venn1"/>
    <dgm:cxn modelId="{EE588491-FA34-8442-B398-C39F290128E8}" type="presParOf" srcId="{6954227C-F9FE-A74E-89EC-CA4265E934FC}" destId="{87440183-3AEE-A14E-B5C0-298E9A9BBD46}" srcOrd="1" destOrd="0" presId="urn:microsoft.com/office/officeart/2005/8/layout/venn1"/>
    <dgm:cxn modelId="{9675ACB3-A24C-1744-84A0-50EBFD3F12DD}" type="presParOf" srcId="{6954227C-F9FE-A74E-89EC-CA4265E934FC}" destId="{EC48AA6D-75D3-6A47-B795-E8B85FEC3050}" srcOrd="2" destOrd="0" presId="urn:microsoft.com/office/officeart/2005/8/layout/venn1"/>
    <dgm:cxn modelId="{5E85DFC6-5CE4-344F-9A0D-D2B04E9C21AF}" type="presParOf" srcId="{6954227C-F9FE-A74E-89EC-CA4265E934FC}" destId="{C71D7E2B-D22D-4C41-A5F2-D84B223929C7}" srcOrd="3" destOrd="0" presId="urn:microsoft.com/office/officeart/2005/8/layout/venn1"/>
    <dgm:cxn modelId="{ECCFA870-46E0-254D-9CC7-0AA144165161}" type="presParOf" srcId="{6954227C-F9FE-A74E-89EC-CA4265E934FC}" destId="{22C113AD-E1FB-3448-AFAE-FC3C74728CBA}" srcOrd="4" destOrd="0" presId="urn:microsoft.com/office/officeart/2005/8/layout/venn1"/>
    <dgm:cxn modelId="{7B300072-DBC4-D047-B6A7-53C476CABF96}" type="presParOf" srcId="{6954227C-F9FE-A74E-89EC-CA4265E934FC}" destId="{B11FDBB4-079B-2548-A0A0-C243F4342194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92976-5524-0645-80C9-E16ED49D103C}" type="doc">
      <dgm:prSet loTypeId="urn:microsoft.com/office/officeart/2005/8/layout/equation1" loCatId="" qsTypeId="urn:microsoft.com/office/officeart/2005/8/quickstyle/simple1" qsCatId="simple" csTypeId="urn:microsoft.com/office/officeart/2005/8/colors/accent1_1" csCatId="accent1" phldr="1"/>
      <dgm:spPr/>
    </dgm:pt>
    <dgm:pt modelId="{B72CEE0B-1CF3-E44E-BDD2-9F35C6C2F141}">
      <dgm:prSet phldrT="[Text]"/>
      <dgm:spPr/>
      <dgm:t>
        <a:bodyPr/>
        <a:lstStyle/>
        <a:p>
          <a:r>
            <a:rPr lang="en-US" dirty="0"/>
            <a:t>Encoder-Decoder</a:t>
          </a:r>
        </a:p>
      </dgm:t>
    </dgm:pt>
    <dgm:pt modelId="{A61C5C4D-2AD4-5940-8E7B-1D48FAF472C3}" type="parTrans" cxnId="{E3F25B73-B5EA-DB44-B030-B983FBED7603}">
      <dgm:prSet/>
      <dgm:spPr/>
      <dgm:t>
        <a:bodyPr/>
        <a:lstStyle/>
        <a:p>
          <a:endParaRPr lang="en-US"/>
        </a:p>
      </dgm:t>
    </dgm:pt>
    <dgm:pt modelId="{99B94C76-A57D-F440-99D5-E75676B4ABED}" type="sibTrans" cxnId="{E3F25B73-B5EA-DB44-B030-B983FBED7603}">
      <dgm:prSet/>
      <dgm:spPr/>
      <dgm:t>
        <a:bodyPr/>
        <a:lstStyle/>
        <a:p>
          <a:endParaRPr lang="en-US"/>
        </a:p>
      </dgm:t>
    </dgm:pt>
    <dgm:pt modelId="{A7B29EA7-285F-8B48-A297-A0EB887B5F4B}">
      <dgm:prSet phldrT="[Text]"/>
      <dgm:spPr/>
      <dgm:t>
        <a:bodyPr/>
        <a:lstStyle/>
        <a:p>
          <a:r>
            <a:rPr lang="en-US" dirty="0"/>
            <a:t>Attention Mechanism</a:t>
          </a:r>
        </a:p>
      </dgm:t>
    </dgm:pt>
    <dgm:pt modelId="{2C44798C-8F39-6041-B409-1E4D783A6C4E}" type="parTrans" cxnId="{BE5C8981-83A6-154E-BFD5-4ED313939918}">
      <dgm:prSet/>
      <dgm:spPr/>
      <dgm:t>
        <a:bodyPr/>
        <a:lstStyle/>
        <a:p>
          <a:endParaRPr lang="en-US"/>
        </a:p>
      </dgm:t>
    </dgm:pt>
    <dgm:pt modelId="{0B09D535-42FC-A544-9DBF-5CF48C3C8EF3}" type="sibTrans" cxnId="{BE5C8981-83A6-154E-BFD5-4ED313939918}">
      <dgm:prSet/>
      <dgm:spPr/>
      <dgm:t>
        <a:bodyPr/>
        <a:lstStyle/>
        <a:p>
          <a:endParaRPr lang="en-US"/>
        </a:p>
      </dgm:t>
    </dgm:pt>
    <dgm:pt modelId="{14754254-D469-0A4A-BB2F-6A0803E14B6F}">
      <dgm:prSet phldrT="[Text]"/>
      <dgm:spPr/>
      <dgm:t>
        <a:bodyPr/>
        <a:lstStyle/>
        <a:p>
          <a:r>
            <a:rPr lang="en-US" dirty="0"/>
            <a:t>Transformer</a:t>
          </a:r>
        </a:p>
      </dgm:t>
    </dgm:pt>
    <dgm:pt modelId="{66950B76-0A94-1A42-8F45-F394F8C44156}" type="parTrans" cxnId="{A7B26651-F464-6547-894C-C6FA98A99A0C}">
      <dgm:prSet/>
      <dgm:spPr/>
      <dgm:t>
        <a:bodyPr/>
        <a:lstStyle/>
        <a:p>
          <a:endParaRPr lang="en-US"/>
        </a:p>
      </dgm:t>
    </dgm:pt>
    <dgm:pt modelId="{C6A82C50-72E6-FC4E-A463-FBD0592D39A1}" type="sibTrans" cxnId="{A7B26651-F464-6547-894C-C6FA98A99A0C}">
      <dgm:prSet/>
      <dgm:spPr/>
      <dgm:t>
        <a:bodyPr/>
        <a:lstStyle/>
        <a:p>
          <a:endParaRPr lang="en-US"/>
        </a:p>
      </dgm:t>
    </dgm:pt>
    <dgm:pt modelId="{1165FA31-3AFC-CD4C-A3B8-B4952A8B8722}">
      <dgm:prSet/>
      <dgm:spPr/>
      <dgm:t>
        <a:bodyPr/>
        <a:lstStyle/>
        <a:p>
          <a:r>
            <a:rPr lang="en-US" dirty="0"/>
            <a:t>Positional encodings</a:t>
          </a:r>
        </a:p>
      </dgm:t>
    </dgm:pt>
    <dgm:pt modelId="{54F538FA-6F49-124C-99F1-25FD3BD84145}" type="parTrans" cxnId="{9B229E9A-E850-5E41-99CE-CBDFFA73D134}">
      <dgm:prSet/>
      <dgm:spPr/>
      <dgm:t>
        <a:bodyPr/>
        <a:lstStyle/>
        <a:p>
          <a:endParaRPr lang="en-US"/>
        </a:p>
      </dgm:t>
    </dgm:pt>
    <dgm:pt modelId="{B57CDE92-5BA9-134A-AF58-94972F992C67}" type="sibTrans" cxnId="{9B229E9A-E850-5E41-99CE-CBDFFA73D134}">
      <dgm:prSet/>
      <dgm:spPr/>
      <dgm:t>
        <a:bodyPr/>
        <a:lstStyle/>
        <a:p>
          <a:endParaRPr lang="en-US"/>
        </a:p>
      </dgm:t>
    </dgm:pt>
    <dgm:pt modelId="{498C34AD-8AA0-AA43-918D-19500ABAADB1}" type="pres">
      <dgm:prSet presAssocID="{EF092976-5524-0645-80C9-E16ED49D103C}" presName="linearFlow" presStyleCnt="0">
        <dgm:presLayoutVars>
          <dgm:dir/>
          <dgm:resizeHandles val="exact"/>
        </dgm:presLayoutVars>
      </dgm:prSet>
      <dgm:spPr/>
    </dgm:pt>
    <dgm:pt modelId="{B71958BF-454F-4749-8E4B-633592DDD9F1}" type="pres">
      <dgm:prSet presAssocID="{B72CEE0B-1CF3-E44E-BDD2-9F35C6C2F141}" presName="node" presStyleLbl="node1" presStyleIdx="0" presStyleCnt="4">
        <dgm:presLayoutVars>
          <dgm:bulletEnabled val="1"/>
        </dgm:presLayoutVars>
      </dgm:prSet>
      <dgm:spPr/>
    </dgm:pt>
    <dgm:pt modelId="{D693A182-A00D-4047-8D13-ADED29E68C2A}" type="pres">
      <dgm:prSet presAssocID="{99B94C76-A57D-F440-99D5-E75676B4ABED}" presName="spacerL" presStyleCnt="0"/>
      <dgm:spPr/>
    </dgm:pt>
    <dgm:pt modelId="{2ADDABE5-119C-594E-970A-174662E64F48}" type="pres">
      <dgm:prSet presAssocID="{99B94C76-A57D-F440-99D5-E75676B4ABED}" presName="sibTrans" presStyleLbl="sibTrans2D1" presStyleIdx="0" presStyleCnt="3"/>
      <dgm:spPr/>
    </dgm:pt>
    <dgm:pt modelId="{03FE9E16-E37C-CC41-999B-C884D859A78D}" type="pres">
      <dgm:prSet presAssocID="{99B94C76-A57D-F440-99D5-E75676B4ABED}" presName="spacerR" presStyleCnt="0"/>
      <dgm:spPr/>
    </dgm:pt>
    <dgm:pt modelId="{8C80A022-C02C-4A48-9D80-03AB584DB2AA}" type="pres">
      <dgm:prSet presAssocID="{A7B29EA7-285F-8B48-A297-A0EB887B5F4B}" presName="node" presStyleLbl="node1" presStyleIdx="1" presStyleCnt="4">
        <dgm:presLayoutVars>
          <dgm:bulletEnabled val="1"/>
        </dgm:presLayoutVars>
      </dgm:prSet>
      <dgm:spPr/>
    </dgm:pt>
    <dgm:pt modelId="{090E0A1E-820D-F643-B81D-0AA3CCBC0423}" type="pres">
      <dgm:prSet presAssocID="{0B09D535-42FC-A544-9DBF-5CF48C3C8EF3}" presName="spacerL" presStyleCnt="0"/>
      <dgm:spPr/>
    </dgm:pt>
    <dgm:pt modelId="{DDDD92F2-F7F6-294D-AD33-7CA7BFD788B1}" type="pres">
      <dgm:prSet presAssocID="{0B09D535-42FC-A544-9DBF-5CF48C3C8EF3}" presName="sibTrans" presStyleLbl="sibTrans2D1" presStyleIdx="1" presStyleCnt="3"/>
      <dgm:spPr/>
    </dgm:pt>
    <dgm:pt modelId="{F9FC5870-C237-AD40-B6C5-8D7517A2EE74}" type="pres">
      <dgm:prSet presAssocID="{0B09D535-42FC-A544-9DBF-5CF48C3C8EF3}" presName="spacerR" presStyleCnt="0"/>
      <dgm:spPr/>
    </dgm:pt>
    <dgm:pt modelId="{4A74D852-8C3C-684F-B780-4A5F2A1DC43F}" type="pres">
      <dgm:prSet presAssocID="{1165FA31-3AFC-CD4C-A3B8-B4952A8B8722}" presName="node" presStyleLbl="node1" presStyleIdx="2" presStyleCnt="4">
        <dgm:presLayoutVars>
          <dgm:bulletEnabled val="1"/>
        </dgm:presLayoutVars>
      </dgm:prSet>
      <dgm:spPr/>
    </dgm:pt>
    <dgm:pt modelId="{4FBF214B-F420-D54A-A0F7-0B22DF4C9CD4}" type="pres">
      <dgm:prSet presAssocID="{B57CDE92-5BA9-134A-AF58-94972F992C67}" presName="spacerL" presStyleCnt="0"/>
      <dgm:spPr/>
    </dgm:pt>
    <dgm:pt modelId="{70C9FE04-3020-2F42-9CD3-01F5CE2AE0C9}" type="pres">
      <dgm:prSet presAssocID="{B57CDE92-5BA9-134A-AF58-94972F992C67}" presName="sibTrans" presStyleLbl="sibTrans2D1" presStyleIdx="2" presStyleCnt="3"/>
      <dgm:spPr/>
    </dgm:pt>
    <dgm:pt modelId="{3A113356-64A8-1142-A20A-24B21362DA62}" type="pres">
      <dgm:prSet presAssocID="{B57CDE92-5BA9-134A-AF58-94972F992C67}" presName="spacerR" presStyleCnt="0"/>
      <dgm:spPr/>
    </dgm:pt>
    <dgm:pt modelId="{09CCBB1A-F9EA-4C45-9DFD-4E135789DD1F}" type="pres">
      <dgm:prSet presAssocID="{14754254-D469-0A4A-BB2F-6A0803E14B6F}" presName="node" presStyleLbl="node1" presStyleIdx="3" presStyleCnt="4">
        <dgm:presLayoutVars>
          <dgm:bulletEnabled val="1"/>
        </dgm:presLayoutVars>
      </dgm:prSet>
      <dgm:spPr/>
    </dgm:pt>
  </dgm:ptLst>
  <dgm:cxnLst>
    <dgm:cxn modelId="{1FC46407-0BF0-C346-8849-FE6905279E04}" type="presOf" srcId="{14754254-D469-0A4A-BB2F-6A0803E14B6F}" destId="{09CCBB1A-F9EA-4C45-9DFD-4E135789DD1F}" srcOrd="0" destOrd="0" presId="urn:microsoft.com/office/officeart/2005/8/layout/equation1"/>
    <dgm:cxn modelId="{3C952611-15D1-244E-B195-5A46AF074344}" type="presOf" srcId="{0B09D535-42FC-A544-9DBF-5CF48C3C8EF3}" destId="{DDDD92F2-F7F6-294D-AD33-7CA7BFD788B1}" srcOrd="0" destOrd="0" presId="urn:microsoft.com/office/officeart/2005/8/layout/equation1"/>
    <dgm:cxn modelId="{51EB2C1D-B97E-414E-9DCD-A8D94E1EB31C}" type="presOf" srcId="{A7B29EA7-285F-8B48-A297-A0EB887B5F4B}" destId="{8C80A022-C02C-4A48-9D80-03AB584DB2AA}" srcOrd="0" destOrd="0" presId="urn:microsoft.com/office/officeart/2005/8/layout/equation1"/>
    <dgm:cxn modelId="{2E7F2D44-D83D-0342-AE7D-F20D6335BDC0}" type="presOf" srcId="{EF092976-5524-0645-80C9-E16ED49D103C}" destId="{498C34AD-8AA0-AA43-918D-19500ABAADB1}" srcOrd="0" destOrd="0" presId="urn:microsoft.com/office/officeart/2005/8/layout/equation1"/>
    <dgm:cxn modelId="{A7B26651-F464-6547-894C-C6FA98A99A0C}" srcId="{EF092976-5524-0645-80C9-E16ED49D103C}" destId="{14754254-D469-0A4A-BB2F-6A0803E14B6F}" srcOrd="3" destOrd="0" parTransId="{66950B76-0A94-1A42-8F45-F394F8C44156}" sibTransId="{C6A82C50-72E6-FC4E-A463-FBD0592D39A1}"/>
    <dgm:cxn modelId="{ADB98057-B595-234B-8807-ADA8B19285C0}" type="presOf" srcId="{B72CEE0B-1CF3-E44E-BDD2-9F35C6C2F141}" destId="{B71958BF-454F-4749-8E4B-633592DDD9F1}" srcOrd="0" destOrd="0" presId="urn:microsoft.com/office/officeart/2005/8/layout/equation1"/>
    <dgm:cxn modelId="{194F8168-7009-6C48-B0F6-AA6A1A50DB13}" type="presOf" srcId="{B57CDE92-5BA9-134A-AF58-94972F992C67}" destId="{70C9FE04-3020-2F42-9CD3-01F5CE2AE0C9}" srcOrd="0" destOrd="0" presId="urn:microsoft.com/office/officeart/2005/8/layout/equation1"/>
    <dgm:cxn modelId="{E3F25B73-B5EA-DB44-B030-B983FBED7603}" srcId="{EF092976-5524-0645-80C9-E16ED49D103C}" destId="{B72CEE0B-1CF3-E44E-BDD2-9F35C6C2F141}" srcOrd="0" destOrd="0" parTransId="{A61C5C4D-2AD4-5940-8E7B-1D48FAF472C3}" sibTransId="{99B94C76-A57D-F440-99D5-E75676B4ABED}"/>
    <dgm:cxn modelId="{BE5C8981-83A6-154E-BFD5-4ED313939918}" srcId="{EF092976-5524-0645-80C9-E16ED49D103C}" destId="{A7B29EA7-285F-8B48-A297-A0EB887B5F4B}" srcOrd="1" destOrd="0" parTransId="{2C44798C-8F39-6041-B409-1E4D783A6C4E}" sibTransId="{0B09D535-42FC-A544-9DBF-5CF48C3C8EF3}"/>
    <dgm:cxn modelId="{9B229E9A-E850-5E41-99CE-CBDFFA73D134}" srcId="{EF092976-5524-0645-80C9-E16ED49D103C}" destId="{1165FA31-3AFC-CD4C-A3B8-B4952A8B8722}" srcOrd="2" destOrd="0" parTransId="{54F538FA-6F49-124C-99F1-25FD3BD84145}" sibTransId="{B57CDE92-5BA9-134A-AF58-94972F992C67}"/>
    <dgm:cxn modelId="{96F3C5B5-0D67-EF46-8FE1-C0A8A637B2D9}" type="presOf" srcId="{99B94C76-A57D-F440-99D5-E75676B4ABED}" destId="{2ADDABE5-119C-594E-970A-174662E64F48}" srcOrd="0" destOrd="0" presId="urn:microsoft.com/office/officeart/2005/8/layout/equation1"/>
    <dgm:cxn modelId="{CF164ADB-7AAC-9F40-8898-37634ED63CDA}" type="presOf" srcId="{1165FA31-3AFC-CD4C-A3B8-B4952A8B8722}" destId="{4A74D852-8C3C-684F-B780-4A5F2A1DC43F}" srcOrd="0" destOrd="0" presId="urn:microsoft.com/office/officeart/2005/8/layout/equation1"/>
    <dgm:cxn modelId="{8B4C058A-C0E0-3847-855B-6325010074AE}" type="presParOf" srcId="{498C34AD-8AA0-AA43-918D-19500ABAADB1}" destId="{B71958BF-454F-4749-8E4B-633592DDD9F1}" srcOrd="0" destOrd="0" presId="urn:microsoft.com/office/officeart/2005/8/layout/equation1"/>
    <dgm:cxn modelId="{EA70C583-76DE-5348-8C84-B04076A012D8}" type="presParOf" srcId="{498C34AD-8AA0-AA43-918D-19500ABAADB1}" destId="{D693A182-A00D-4047-8D13-ADED29E68C2A}" srcOrd="1" destOrd="0" presId="urn:microsoft.com/office/officeart/2005/8/layout/equation1"/>
    <dgm:cxn modelId="{136911A2-C573-D54B-8518-2A8D509A974E}" type="presParOf" srcId="{498C34AD-8AA0-AA43-918D-19500ABAADB1}" destId="{2ADDABE5-119C-594E-970A-174662E64F48}" srcOrd="2" destOrd="0" presId="urn:microsoft.com/office/officeart/2005/8/layout/equation1"/>
    <dgm:cxn modelId="{3A1E51E0-6CC9-2C49-AC4F-8ABB42DBA15E}" type="presParOf" srcId="{498C34AD-8AA0-AA43-918D-19500ABAADB1}" destId="{03FE9E16-E37C-CC41-999B-C884D859A78D}" srcOrd="3" destOrd="0" presId="urn:microsoft.com/office/officeart/2005/8/layout/equation1"/>
    <dgm:cxn modelId="{7F6BF6C8-49AD-4748-B5AC-3EB5A608103F}" type="presParOf" srcId="{498C34AD-8AA0-AA43-918D-19500ABAADB1}" destId="{8C80A022-C02C-4A48-9D80-03AB584DB2AA}" srcOrd="4" destOrd="0" presId="urn:microsoft.com/office/officeart/2005/8/layout/equation1"/>
    <dgm:cxn modelId="{B7E790B4-C1AC-F04F-9239-7EFB9182E58D}" type="presParOf" srcId="{498C34AD-8AA0-AA43-918D-19500ABAADB1}" destId="{090E0A1E-820D-F643-B81D-0AA3CCBC0423}" srcOrd="5" destOrd="0" presId="urn:microsoft.com/office/officeart/2005/8/layout/equation1"/>
    <dgm:cxn modelId="{4CDC162E-0E7F-F84E-BE7B-B0F43E6CFD9A}" type="presParOf" srcId="{498C34AD-8AA0-AA43-918D-19500ABAADB1}" destId="{DDDD92F2-F7F6-294D-AD33-7CA7BFD788B1}" srcOrd="6" destOrd="0" presId="urn:microsoft.com/office/officeart/2005/8/layout/equation1"/>
    <dgm:cxn modelId="{429E6F9F-F920-5C41-9845-14947EAB3684}" type="presParOf" srcId="{498C34AD-8AA0-AA43-918D-19500ABAADB1}" destId="{F9FC5870-C237-AD40-B6C5-8D7517A2EE74}" srcOrd="7" destOrd="0" presId="urn:microsoft.com/office/officeart/2005/8/layout/equation1"/>
    <dgm:cxn modelId="{E8278D88-F22D-2641-A1B9-0AEB816F7EB6}" type="presParOf" srcId="{498C34AD-8AA0-AA43-918D-19500ABAADB1}" destId="{4A74D852-8C3C-684F-B780-4A5F2A1DC43F}" srcOrd="8" destOrd="0" presId="urn:microsoft.com/office/officeart/2005/8/layout/equation1"/>
    <dgm:cxn modelId="{8EE66ACE-4568-2A43-9ED5-8E12E434C63D}" type="presParOf" srcId="{498C34AD-8AA0-AA43-918D-19500ABAADB1}" destId="{4FBF214B-F420-D54A-A0F7-0B22DF4C9CD4}" srcOrd="9" destOrd="0" presId="urn:microsoft.com/office/officeart/2005/8/layout/equation1"/>
    <dgm:cxn modelId="{24CE5F9A-28C9-2B47-BA87-C5105ADBC407}" type="presParOf" srcId="{498C34AD-8AA0-AA43-918D-19500ABAADB1}" destId="{70C9FE04-3020-2F42-9CD3-01F5CE2AE0C9}" srcOrd="10" destOrd="0" presId="urn:microsoft.com/office/officeart/2005/8/layout/equation1"/>
    <dgm:cxn modelId="{145A5C3A-9D75-6740-A760-AF415458A6D6}" type="presParOf" srcId="{498C34AD-8AA0-AA43-918D-19500ABAADB1}" destId="{3A113356-64A8-1142-A20A-24B21362DA62}" srcOrd="11" destOrd="0" presId="urn:microsoft.com/office/officeart/2005/8/layout/equation1"/>
    <dgm:cxn modelId="{3D0DC295-E346-7C43-AA02-1BE689AD774E}" type="presParOf" srcId="{498C34AD-8AA0-AA43-918D-19500ABAADB1}" destId="{09CCBB1A-F9EA-4C45-9DFD-4E135789DD1F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843D6B-27AA-7940-90BF-65B6B2054A18}">
      <dsp:nvSpPr>
        <dsp:cNvPr id="0" name=""/>
        <dsp:cNvSpPr/>
      </dsp:nvSpPr>
      <dsp:spPr>
        <a:xfrm>
          <a:off x="809098" y="46596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Research</a:t>
          </a:r>
        </a:p>
      </dsp:txBody>
      <dsp:txXfrm>
        <a:off x="1107315" y="438006"/>
        <a:ext cx="1640194" cy="1006483"/>
      </dsp:txXfrm>
    </dsp:sp>
    <dsp:sp modelId="{EC48AA6D-75D3-6A47-B795-E8B85FEC3050}">
      <dsp:nvSpPr>
        <dsp:cNvPr id="0" name=""/>
        <dsp:cNvSpPr/>
      </dsp:nvSpPr>
      <dsp:spPr>
        <a:xfrm>
          <a:off x="16161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Industry</a:t>
          </a:r>
        </a:p>
      </dsp:txBody>
      <dsp:txXfrm>
        <a:off x="2300184" y="2022285"/>
        <a:ext cx="1341977" cy="1230145"/>
      </dsp:txXfrm>
    </dsp:sp>
    <dsp:sp modelId="{22C113AD-E1FB-3448-AFAE-FC3C74728CBA}">
      <dsp:nvSpPr>
        <dsp:cNvPr id="0" name=""/>
        <dsp:cNvSpPr/>
      </dsp:nvSpPr>
      <dsp:spPr>
        <a:xfrm>
          <a:off x="2048" y="1444489"/>
          <a:ext cx="2236628" cy="2236628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Education</a:t>
          </a:r>
        </a:p>
      </dsp:txBody>
      <dsp:txXfrm>
        <a:off x="212664" y="2022285"/>
        <a:ext cx="1341977" cy="1230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1958BF-454F-4749-8E4B-633592DDD9F1}">
      <dsp:nvSpPr>
        <dsp:cNvPr id="0" name=""/>
        <dsp:cNvSpPr/>
      </dsp:nvSpPr>
      <dsp:spPr>
        <a:xfrm>
          <a:off x="4010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Encoder-Decoder</a:t>
          </a:r>
        </a:p>
      </dsp:txBody>
      <dsp:txXfrm>
        <a:off x="167199" y="690431"/>
        <a:ext cx="787945" cy="787945"/>
      </dsp:txXfrm>
    </dsp:sp>
    <dsp:sp modelId="{2ADDABE5-119C-594E-970A-174662E64F48}">
      <dsp:nvSpPr>
        <dsp:cNvPr id="0" name=""/>
        <dsp:cNvSpPr/>
      </dsp:nvSpPr>
      <dsp:spPr>
        <a:xfrm>
          <a:off x="1208817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94485" y="1008398"/>
        <a:ext cx="474971" cy="152011"/>
      </dsp:txXfrm>
    </dsp:sp>
    <dsp:sp modelId="{8C80A022-C02C-4A48-9D80-03AB584DB2AA}">
      <dsp:nvSpPr>
        <dsp:cNvPr id="0" name=""/>
        <dsp:cNvSpPr/>
      </dsp:nvSpPr>
      <dsp:spPr>
        <a:xfrm>
          <a:off x="1945608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Attention Mechanism</a:t>
          </a:r>
        </a:p>
      </dsp:txBody>
      <dsp:txXfrm>
        <a:off x="2108797" y="690431"/>
        <a:ext cx="787945" cy="787945"/>
      </dsp:txXfrm>
    </dsp:sp>
    <dsp:sp modelId="{DDDD92F2-F7F6-294D-AD33-7CA7BFD788B1}">
      <dsp:nvSpPr>
        <dsp:cNvPr id="0" name=""/>
        <dsp:cNvSpPr/>
      </dsp:nvSpPr>
      <dsp:spPr>
        <a:xfrm>
          <a:off x="3150416" y="761250"/>
          <a:ext cx="646307" cy="646307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236084" y="1008398"/>
        <a:ext cx="474971" cy="152011"/>
      </dsp:txXfrm>
    </dsp:sp>
    <dsp:sp modelId="{4A74D852-8C3C-684F-B780-4A5F2A1DC43F}">
      <dsp:nvSpPr>
        <dsp:cNvPr id="0" name=""/>
        <dsp:cNvSpPr/>
      </dsp:nvSpPr>
      <dsp:spPr>
        <a:xfrm>
          <a:off x="3887207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Positional encodings</a:t>
          </a:r>
        </a:p>
      </dsp:txBody>
      <dsp:txXfrm>
        <a:off x="4050396" y="690431"/>
        <a:ext cx="787945" cy="787945"/>
      </dsp:txXfrm>
    </dsp:sp>
    <dsp:sp modelId="{70C9FE04-3020-2F42-9CD3-01F5CE2AE0C9}">
      <dsp:nvSpPr>
        <dsp:cNvPr id="0" name=""/>
        <dsp:cNvSpPr/>
      </dsp:nvSpPr>
      <dsp:spPr>
        <a:xfrm>
          <a:off x="5092014" y="761250"/>
          <a:ext cx="646307" cy="646307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177682" y="894389"/>
        <a:ext cx="474971" cy="380029"/>
      </dsp:txXfrm>
    </dsp:sp>
    <dsp:sp modelId="{09CCBB1A-F9EA-4C45-9DFD-4E135789DD1F}">
      <dsp:nvSpPr>
        <dsp:cNvPr id="0" name=""/>
        <dsp:cNvSpPr/>
      </dsp:nvSpPr>
      <dsp:spPr>
        <a:xfrm>
          <a:off x="5828805" y="527242"/>
          <a:ext cx="1114323" cy="11143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Transformer</a:t>
          </a:r>
        </a:p>
      </dsp:txBody>
      <dsp:txXfrm>
        <a:off x="5991994" y="690431"/>
        <a:ext cx="787945" cy="787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14F63557-65CD-470F-8999-4C3C411BE899}" type="datetimeFigureOut">
              <a:rPr lang="en-GB" smtClean="0"/>
              <a:pPr/>
              <a:t>04/10/2025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55 Roman" panose="020B06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55 Roman" panose="020B0604020202020204" pitchFamily="34" charset="0"/>
              </a:defRPr>
            </a:lvl1pPr>
          </a:lstStyle>
          <a:p>
            <a:fld id="{885932DF-9606-4758-A2B5-AF1153FB1AB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180000" bIns="45720" rtlCol="0"/>
          <a:lstStyle/>
          <a:p>
            <a:pPr marL="9207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230188" marR="0" lvl="1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t>Second level</a:t>
            </a:r>
          </a:p>
          <a:p>
            <a:pPr marL="360363" marR="0" lvl="2" indent="-14763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522288" marR="0" lvl="3" indent="-1381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668338" marR="0" lvl="4" indent="-1460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Helvetica 55 Roman" panose="020B0604020202020204" pitchFamily="34" charset="0"/>
              <a:buChar char="–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55 Roman" panose="020B0604020202020204" pitchFamily="34" charset="0"/>
                <a:ea typeface="+mn-ea"/>
                <a:cs typeface="+mn-cs"/>
              </a:rPr>
              <a:t>Fifth level</a:t>
            </a:r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55 Roman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22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92075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1pPr>
    <a:lvl2pPr marL="2301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Wingdings" panose="05000000000000000000" pitchFamily="2" charset="2"/>
      <a:buChar char="§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2pPr>
    <a:lvl3pPr marL="360363" marR="0" indent="-147638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3pPr>
    <a:lvl4pPr marL="522288" marR="0" indent="-138113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4pPr>
    <a:lvl5pPr marL="668338" marR="0" indent="-14605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 typeface="Helvetica 55 Roman" panose="020B0604020202020204" pitchFamily="34" charset="0"/>
      <a:buChar char="–"/>
      <a:tabLst/>
      <a:defRPr sz="1000" kern="1200">
        <a:solidFill>
          <a:schemeClr val="tx1"/>
        </a:solidFill>
        <a:latin typeface="Helvetica 75 Bold" panose="020B08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23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#Colonnes</a:t>
            </a:r>
            <a:br>
              <a:rPr lang="fr-FR" dirty="0"/>
            </a:br>
            <a:r>
              <a:rPr lang="fr-FR" dirty="0"/>
              <a:t>@</a:t>
            </a:r>
            <a:r>
              <a:rPr lang="fr-FR" sz="900" dirty="0">
                <a:solidFill>
                  <a:srgbClr val="8F8F8F"/>
                </a:solidFill>
                <a:latin typeface="Helvetica 55 Roman" panose="020B0604020202020204" pitchFamily="2" charset="0"/>
              </a:rPr>
              <a:t>4 Messages Clés + 1 thème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027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932DF-9606-4758-A2B5-AF1153FB1ABB}" type="slidenum">
              <a:rPr lang="en-GB" smtClean="0">
                <a:solidFill>
                  <a:prstClr val="black"/>
                </a:solidFill>
              </a:rPr>
              <a:pPr/>
              <a:t>14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86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795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21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30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3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</p:spTree>
    <p:extLst>
      <p:ext uri="{BB962C8B-B14F-4D97-AF65-F5344CB8AC3E}">
        <p14:creationId xmlns:p14="http://schemas.microsoft.com/office/powerpoint/2010/main" val="74709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07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74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4808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8654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28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881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02158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de sec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8"/>
            <a:ext cx="6096839" cy="4283075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ajouter un nom de section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sz="80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66546" y="1690782"/>
            <a:ext cx="7260606" cy="2301874"/>
          </a:xfrm>
        </p:spPr>
        <p:txBody>
          <a:bodyPr>
            <a:noAutofit/>
          </a:bodyPr>
          <a:lstStyle>
            <a:lvl1pPr algn="l">
              <a:lnSpc>
                <a:spcPct val="85000"/>
              </a:lnSpc>
              <a:defRPr sz="5500" baseline="0">
                <a:solidFill>
                  <a:schemeClr val="tx1"/>
                </a:solidFill>
              </a:defRPr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4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72049" y="4239771"/>
            <a:ext cx="4831185" cy="318084"/>
          </a:xfrm>
        </p:spPr>
        <p:txBody>
          <a:bodyPr/>
          <a:lstStyle>
            <a:lvl1pPr marL="0" indent="0" algn="l">
              <a:buNone/>
              <a:defRPr baseline="0">
                <a:solidFill>
                  <a:schemeClr val="tx1"/>
                </a:solidFill>
              </a:defRPr>
            </a:lvl1pPr>
            <a:lvl2pPr marL="180975" indent="-180975" algn="l"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406800" indent="-190800" algn="l">
              <a:spcBef>
                <a:spcPts val="336"/>
              </a:spcBef>
              <a:buClrTx/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  <a:latin typeface="Helvetica 55 Roman" panose="020B0604020202020204" pitchFamily="34" charset="0"/>
              </a:defRPr>
            </a:lvl3pPr>
            <a:lvl4pPr marL="594000" indent="-172800" algn="l">
              <a:spcBef>
                <a:spcPts val="24"/>
              </a:spcBef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4pPr>
            <a:lvl5pPr marL="799200" indent="-190800" algn="l">
              <a:buFont typeface="Helvetica 55 Roman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Cliquez pour modifier le nom du présentateur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8227152" y="4233863"/>
            <a:ext cx="612775" cy="612775"/>
            <a:chOff x="313535" y="4233863"/>
            <a:chExt cx="612775" cy="612775"/>
          </a:xfrm>
        </p:grpSpPr>
        <p:sp>
          <p:nvSpPr>
            <p:cNvPr id="43" name="Rectangle 5"/>
            <p:cNvSpPr>
              <a:spLocks noChangeArrowheads="1"/>
            </p:cNvSpPr>
            <p:nvPr userDrawn="1"/>
          </p:nvSpPr>
          <p:spPr bwMode="auto">
            <a:xfrm>
              <a:off x="313535" y="4233863"/>
              <a:ext cx="612775" cy="612775"/>
            </a:xfrm>
            <a:prstGeom prst="rect">
              <a:avLst/>
            </a:prstGeom>
            <a:solidFill>
              <a:srgbClr val="FF7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6"/>
            <p:cNvSpPr>
              <a:spLocks noEditPoints="1"/>
            </p:cNvSpPr>
            <p:nvPr userDrawn="1"/>
          </p:nvSpPr>
          <p:spPr bwMode="auto">
            <a:xfrm>
              <a:off x="500860" y="4708526"/>
              <a:ext cx="74613" cy="87313"/>
            </a:xfrm>
            <a:custGeom>
              <a:avLst/>
              <a:gdLst>
                <a:gd name="T0" fmla="*/ 66 w 93"/>
                <a:gd name="T1" fmla="*/ 99 h 109"/>
                <a:gd name="T2" fmla="*/ 31 w 93"/>
                <a:gd name="T3" fmla="*/ 109 h 109"/>
                <a:gd name="T4" fmla="*/ 0 w 93"/>
                <a:gd name="T5" fmla="*/ 79 h 109"/>
                <a:gd name="T6" fmla="*/ 66 w 93"/>
                <a:gd name="T7" fmla="*/ 37 h 109"/>
                <a:gd name="T8" fmla="*/ 66 w 93"/>
                <a:gd name="T9" fmla="*/ 32 h 109"/>
                <a:gd name="T10" fmla="*/ 49 w 93"/>
                <a:gd name="T11" fmla="*/ 19 h 109"/>
                <a:gd name="T12" fmla="*/ 24 w 93"/>
                <a:gd name="T13" fmla="*/ 32 h 109"/>
                <a:gd name="T14" fmla="*/ 5 w 93"/>
                <a:gd name="T15" fmla="*/ 21 h 109"/>
                <a:gd name="T16" fmla="*/ 50 w 93"/>
                <a:gd name="T17" fmla="*/ 0 h 109"/>
                <a:gd name="T18" fmla="*/ 93 w 93"/>
                <a:gd name="T19" fmla="*/ 32 h 109"/>
                <a:gd name="T20" fmla="*/ 93 w 93"/>
                <a:gd name="T21" fmla="*/ 108 h 109"/>
                <a:gd name="T22" fmla="*/ 68 w 93"/>
                <a:gd name="T23" fmla="*/ 108 h 109"/>
                <a:gd name="T24" fmla="*/ 66 w 93"/>
                <a:gd name="T25" fmla="*/ 99 h 109"/>
                <a:gd name="T26" fmla="*/ 27 w 93"/>
                <a:gd name="T27" fmla="*/ 77 h 109"/>
                <a:gd name="T28" fmla="*/ 39 w 93"/>
                <a:gd name="T29" fmla="*/ 90 h 109"/>
                <a:gd name="T30" fmla="*/ 65 w 93"/>
                <a:gd name="T31" fmla="*/ 79 h 109"/>
                <a:gd name="T32" fmla="*/ 65 w 93"/>
                <a:gd name="T33" fmla="*/ 54 h 109"/>
                <a:gd name="T34" fmla="*/ 27 w 93"/>
                <a:gd name="T35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3" h="109">
                  <a:moveTo>
                    <a:pt x="66" y="99"/>
                  </a:moveTo>
                  <a:cubicBezTo>
                    <a:pt x="55" y="106"/>
                    <a:pt x="43" y="109"/>
                    <a:pt x="31" y="109"/>
                  </a:cubicBezTo>
                  <a:cubicBezTo>
                    <a:pt x="11" y="109"/>
                    <a:pt x="0" y="96"/>
                    <a:pt x="0" y="79"/>
                  </a:cubicBezTo>
                  <a:cubicBezTo>
                    <a:pt x="0" y="55"/>
                    <a:pt x="21" y="42"/>
                    <a:pt x="66" y="37"/>
                  </a:cubicBezTo>
                  <a:cubicBezTo>
                    <a:pt x="66" y="32"/>
                    <a:pt x="66" y="32"/>
                    <a:pt x="66" y="32"/>
                  </a:cubicBezTo>
                  <a:cubicBezTo>
                    <a:pt x="66" y="24"/>
                    <a:pt x="60" y="19"/>
                    <a:pt x="49" y="19"/>
                  </a:cubicBezTo>
                  <a:cubicBezTo>
                    <a:pt x="39" y="19"/>
                    <a:pt x="30" y="24"/>
                    <a:pt x="24" y="32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5" y="7"/>
                    <a:pt x="30" y="0"/>
                    <a:pt x="50" y="0"/>
                  </a:cubicBezTo>
                  <a:cubicBezTo>
                    <a:pt x="77" y="0"/>
                    <a:pt x="93" y="12"/>
                    <a:pt x="93" y="32"/>
                  </a:cubicBezTo>
                  <a:cubicBezTo>
                    <a:pt x="93" y="32"/>
                    <a:pt x="93" y="108"/>
                    <a:pt x="93" y="108"/>
                  </a:cubicBezTo>
                  <a:cubicBezTo>
                    <a:pt x="68" y="108"/>
                    <a:pt x="68" y="108"/>
                    <a:pt x="68" y="108"/>
                  </a:cubicBezTo>
                  <a:lnTo>
                    <a:pt x="66" y="99"/>
                  </a:lnTo>
                  <a:close/>
                  <a:moveTo>
                    <a:pt x="27" y="77"/>
                  </a:moveTo>
                  <a:cubicBezTo>
                    <a:pt x="27" y="84"/>
                    <a:pt x="31" y="90"/>
                    <a:pt x="39" y="90"/>
                  </a:cubicBezTo>
                  <a:cubicBezTo>
                    <a:pt x="48" y="90"/>
                    <a:pt x="57" y="87"/>
                    <a:pt x="65" y="79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39" y="57"/>
                    <a:pt x="27" y="64"/>
                    <a:pt x="27" y="7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7"/>
            <p:cNvSpPr>
              <a:spLocks/>
            </p:cNvSpPr>
            <p:nvPr userDrawn="1"/>
          </p:nvSpPr>
          <p:spPr bwMode="auto">
            <a:xfrm>
              <a:off x="592935" y="4708526"/>
              <a:ext cx="76200" cy="87313"/>
            </a:xfrm>
            <a:custGeom>
              <a:avLst/>
              <a:gdLst>
                <a:gd name="T0" fmla="*/ 0 w 94"/>
                <a:gd name="T1" fmla="*/ 5 h 108"/>
                <a:gd name="T2" fmla="*/ 23 w 94"/>
                <a:gd name="T3" fmla="*/ 2 h 108"/>
                <a:gd name="T4" fmla="*/ 25 w 94"/>
                <a:gd name="T5" fmla="*/ 15 h 108"/>
                <a:gd name="T6" fmla="*/ 61 w 94"/>
                <a:gd name="T7" fmla="*/ 0 h 108"/>
                <a:gd name="T8" fmla="*/ 94 w 94"/>
                <a:gd name="T9" fmla="*/ 34 h 108"/>
                <a:gd name="T10" fmla="*/ 94 w 94"/>
                <a:gd name="T11" fmla="*/ 108 h 108"/>
                <a:gd name="T12" fmla="*/ 66 w 94"/>
                <a:gd name="T13" fmla="*/ 108 h 108"/>
                <a:gd name="T14" fmla="*/ 66 w 94"/>
                <a:gd name="T15" fmla="*/ 39 h 108"/>
                <a:gd name="T16" fmla="*/ 53 w 94"/>
                <a:gd name="T17" fmla="*/ 21 h 108"/>
                <a:gd name="T18" fmla="*/ 27 w 94"/>
                <a:gd name="T19" fmla="*/ 32 h 108"/>
                <a:gd name="T20" fmla="*/ 27 w 94"/>
                <a:gd name="T21" fmla="*/ 108 h 108"/>
                <a:gd name="T22" fmla="*/ 0 w 94"/>
                <a:gd name="T23" fmla="*/ 108 h 108"/>
                <a:gd name="T24" fmla="*/ 0 w 94"/>
                <a:gd name="T25" fmla="*/ 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108">
                  <a:moveTo>
                    <a:pt x="0" y="5"/>
                  </a:moveTo>
                  <a:cubicBezTo>
                    <a:pt x="23" y="2"/>
                    <a:pt x="23" y="2"/>
                    <a:pt x="23" y="2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38" y="5"/>
                    <a:pt x="48" y="0"/>
                    <a:pt x="61" y="0"/>
                  </a:cubicBezTo>
                  <a:cubicBezTo>
                    <a:pt x="83" y="0"/>
                    <a:pt x="94" y="12"/>
                    <a:pt x="94" y="34"/>
                  </a:cubicBezTo>
                  <a:cubicBezTo>
                    <a:pt x="94" y="108"/>
                    <a:pt x="94" y="108"/>
                    <a:pt x="94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66" y="39"/>
                    <a:pt x="66" y="39"/>
                    <a:pt x="66" y="39"/>
                  </a:cubicBezTo>
                  <a:cubicBezTo>
                    <a:pt x="66" y="26"/>
                    <a:pt x="63" y="21"/>
                    <a:pt x="53" y="21"/>
                  </a:cubicBezTo>
                  <a:cubicBezTo>
                    <a:pt x="45" y="21"/>
                    <a:pt x="36" y="24"/>
                    <a:pt x="27" y="32"/>
                  </a:cubicBezTo>
                  <a:cubicBezTo>
                    <a:pt x="27" y="108"/>
                    <a:pt x="27" y="108"/>
                    <a:pt x="27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8"/>
            <p:cNvSpPr>
              <a:spLocks noEditPoints="1"/>
            </p:cNvSpPr>
            <p:nvPr userDrawn="1"/>
          </p:nvSpPr>
          <p:spPr bwMode="auto">
            <a:xfrm>
              <a:off x="778673" y="4708526"/>
              <a:ext cx="79375" cy="88900"/>
            </a:xfrm>
            <a:custGeom>
              <a:avLst/>
              <a:gdLst>
                <a:gd name="T0" fmla="*/ 50 w 98"/>
                <a:gd name="T1" fmla="*/ 110 h 110"/>
                <a:gd name="T2" fmla="*/ 0 w 98"/>
                <a:gd name="T3" fmla="*/ 55 h 110"/>
                <a:gd name="T4" fmla="*/ 49 w 98"/>
                <a:gd name="T5" fmla="*/ 0 h 110"/>
                <a:gd name="T6" fmla="*/ 98 w 98"/>
                <a:gd name="T7" fmla="*/ 54 h 110"/>
                <a:gd name="T8" fmla="*/ 97 w 98"/>
                <a:gd name="T9" fmla="*/ 59 h 110"/>
                <a:gd name="T10" fmla="*/ 27 w 98"/>
                <a:gd name="T11" fmla="*/ 59 h 110"/>
                <a:gd name="T12" fmla="*/ 52 w 98"/>
                <a:gd name="T13" fmla="*/ 89 h 110"/>
                <a:gd name="T14" fmla="*/ 76 w 98"/>
                <a:gd name="T15" fmla="*/ 76 h 110"/>
                <a:gd name="T16" fmla="*/ 96 w 98"/>
                <a:gd name="T17" fmla="*/ 87 h 110"/>
                <a:gd name="T18" fmla="*/ 50 w 98"/>
                <a:gd name="T19" fmla="*/ 110 h 110"/>
                <a:gd name="T20" fmla="*/ 70 w 98"/>
                <a:gd name="T21" fmla="*/ 41 h 110"/>
                <a:gd name="T22" fmla="*/ 49 w 98"/>
                <a:gd name="T23" fmla="*/ 19 h 110"/>
                <a:gd name="T24" fmla="*/ 28 w 98"/>
                <a:gd name="T25" fmla="*/ 41 h 110"/>
                <a:gd name="T26" fmla="*/ 70 w 98"/>
                <a:gd name="T27" fmla="*/ 41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8" h="110">
                  <a:moveTo>
                    <a:pt x="50" y="110"/>
                  </a:moveTo>
                  <a:cubicBezTo>
                    <a:pt x="19" y="110"/>
                    <a:pt x="0" y="90"/>
                    <a:pt x="0" y="55"/>
                  </a:cubicBezTo>
                  <a:cubicBezTo>
                    <a:pt x="0" y="20"/>
                    <a:pt x="19" y="0"/>
                    <a:pt x="49" y="0"/>
                  </a:cubicBezTo>
                  <a:cubicBezTo>
                    <a:pt x="80" y="0"/>
                    <a:pt x="98" y="20"/>
                    <a:pt x="98" y="54"/>
                  </a:cubicBezTo>
                  <a:cubicBezTo>
                    <a:pt x="98" y="56"/>
                    <a:pt x="97" y="57"/>
                    <a:pt x="97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8" y="79"/>
                    <a:pt x="36" y="89"/>
                    <a:pt x="52" y="89"/>
                  </a:cubicBezTo>
                  <a:cubicBezTo>
                    <a:pt x="63" y="89"/>
                    <a:pt x="70" y="85"/>
                    <a:pt x="76" y="76"/>
                  </a:cubicBezTo>
                  <a:cubicBezTo>
                    <a:pt x="96" y="87"/>
                    <a:pt x="96" y="87"/>
                    <a:pt x="96" y="87"/>
                  </a:cubicBezTo>
                  <a:cubicBezTo>
                    <a:pt x="87" y="102"/>
                    <a:pt x="71" y="110"/>
                    <a:pt x="50" y="110"/>
                  </a:cubicBezTo>
                  <a:close/>
                  <a:moveTo>
                    <a:pt x="70" y="41"/>
                  </a:moveTo>
                  <a:cubicBezTo>
                    <a:pt x="70" y="27"/>
                    <a:pt x="62" y="19"/>
                    <a:pt x="49" y="19"/>
                  </a:cubicBezTo>
                  <a:cubicBezTo>
                    <a:pt x="37" y="19"/>
                    <a:pt x="29" y="27"/>
                    <a:pt x="28" y="41"/>
                  </a:cubicBezTo>
                  <a:lnTo>
                    <a:pt x="70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7" name="Freeform 9"/>
            <p:cNvSpPr>
              <a:spLocks noEditPoints="1"/>
            </p:cNvSpPr>
            <p:nvPr userDrawn="1"/>
          </p:nvSpPr>
          <p:spPr bwMode="auto">
            <a:xfrm>
              <a:off x="346873" y="4708526"/>
              <a:ext cx="84138" cy="88900"/>
            </a:xfrm>
            <a:custGeom>
              <a:avLst/>
              <a:gdLst>
                <a:gd name="T0" fmla="*/ 52 w 104"/>
                <a:gd name="T1" fmla="*/ 111 h 111"/>
                <a:gd name="T2" fmla="*/ 0 w 104"/>
                <a:gd name="T3" fmla="*/ 55 h 111"/>
                <a:gd name="T4" fmla="*/ 52 w 104"/>
                <a:gd name="T5" fmla="*/ 0 h 111"/>
                <a:gd name="T6" fmla="*/ 104 w 104"/>
                <a:gd name="T7" fmla="*/ 55 h 111"/>
                <a:gd name="T8" fmla="*/ 52 w 104"/>
                <a:gd name="T9" fmla="*/ 111 h 111"/>
                <a:gd name="T10" fmla="*/ 52 w 104"/>
                <a:gd name="T11" fmla="*/ 23 h 111"/>
                <a:gd name="T12" fmla="*/ 28 w 104"/>
                <a:gd name="T13" fmla="*/ 55 h 111"/>
                <a:gd name="T14" fmla="*/ 52 w 104"/>
                <a:gd name="T15" fmla="*/ 87 h 111"/>
                <a:gd name="T16" fmla="*/ 77 w 104"/>
                <a:gd name="T17" fmla="*/ 55 h 111"/>
                <a:gd name="T18" fmla="*/ 52 w 104"/>
                <a:gd name="T19" fmla="*/ 23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4" h="111">
                  <a:moveTo>
                    <a:pt x="52" y="111"/>
                  </a:moveTo>
                  <a:cubicBezTo>
                    <a:pt x="25" y="111"/>
                    <a:pt x="0" y="93"/>
                    <a:pt x="0" y="55"/>
                  </a:cubicBezTo>
                  <a:cubicBezTo>
                    <a:pt x="0" y="17"/>
                    <a:pt x="25" y="0"/>
                    <a:pt x="52" y="0"/>
                  </a:cubicBezTo>
                  <a:cubicBezTo>
                    <a:pt x="79" y="0"/>
                    <a:pt x="104" y="17"/>
                    <a:pt x="104" y="55"/>
                  </a:cubicBezTo>
                  <a:cubicBezTo>
                    <a:pt x="104" y="93"/>
                    <a:pt x="79" y="111"/>
                    <a:pt x="52" y="111"/>
                  </a:cubicBezTo>
                  <a:close/>
                  <a:moveTo>
                    <a:pt x="52" y="23"/>
                  </a:moveTo>
                  <a:cubicBezTo>
                    <a:pt x="31" y="23"/>
                    <a:pt x="28" y="42"/>
                    <a:pt x="28" y="55"/>
                  </a:cubicBezTo>
                  <a:cubicBezTo>
                    <a:pt x="28" y="69"/>
                    <a:pt x="31" y="87"/>
                    <a:pt x="52" y="87"/>
                  </a:cubicBezTo>
                  <a:cubicBezTo>
                    <a:pt x="73" y="87"/>
                    <a:pt x="77" y="69"/>
                    <a:pt x="77" y="55"/>
                  </a:cubicBezTo>
                  <a:cubicBezTo>
                    <a:pt x="77" y="42"/>
                    <a:pt x="73" y="23"/>
                    <a:pt x="52" y="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8" name="Freeform 10"/>
            <p:cNvSpPr>
              <a:spLocks/>
            </p:cNvSpPr>
            <p:nvPr userDrawn="1"/>
          </p:nvSpPr>
          <p:spPr bwMode="auto">
            <a:xfrm>
              <a:off x="446885" y="4708526"/>
              <a:ext cx="47625" cy="87313"/>
            </a:xfrm>
            <a:custGeom>
              <a:avLst/>
              <a:gdLst>
                <a:gd name="T0" fmla="*/ 0 w 59"/>
                <a:gd name="T1" fmla="*/ 3 h 108"/>
                <a:gd name="T2" fmla="*/ 26 w 59"/>
                <a:gd name="T3" fmla="*/ 3 h 108"/>
                <a:gd name="T4" fmla="*/ 26 w 59"/>
                <a:gd name="T5" fmla="*/ 15 h 108"/>
                <a:gd name="T6" fmla="*/ 55 w 59"/>
                <a:gd name="T7" fmla="*/ 0 h 108"/>
                <a:gd name="T8" fmla="*/ 59 w 59"/>
                <a:gd name="T9" fmla="*/ 1 h 108"/>
                <a:gd name="T10" fmla="*/ 59 w 59"/>
                <a:gd name="T11" fmla="*/ 27 h 108"/>
                <a:gd name="T12" fmla="*/ 58 w 59"/>
                <a:gd name="T13" fmla="*/ 27 h 108"/>
                <a:gd name="T14" fmla="*/ 28 w 59"/>
                <a:gd name="T15" fmla="*/ 38 h 108"/>
                <a:gd name="T16" fmla="*/ 28 w 59"/>
                <a:gd name="T17" fmla="*/ 108 h 108"/>
                <a:gd name="T18" fmla="*/ 0 w 59"/>
                <a:gd name="T19" fmla="*/ 108 h 108"/>
                <a:gd name="T20" fmla="*/ 0 w 59"/>
                <a:gd name="T21" fmla="*/ 3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9" h="108">
                  <a:moveTo>
                    <a:pt x="0" y="3"/>
                  </a:moveTo>
                  <a:cubicBezTo>
                    <a:pt x="26" y="3"/>
                    <a:pt x="26" y="3"/>
                    <a:pt x="26" y="3"/>
                  </a:cubicBezTo>
                  <a:cubicBezTo>
                    <a:pt x="26" y="15"/>
                    <a:pt x="26" y="15"/>
                    <a:pt x="26" y="15"/>
                  </a:cubicBezTo>
                  <a:cubicBezTo>
                    <a:pt x="31" y="8"/>
                    <a:pt x="44" y="0"/>
                    <a:pt x="55" y="0"/>
                  </a:cubicBezTo>
                  <a:cubicBezTo>
                    <a:pt x="57" y="0"/>
                    <a:pt x="58" y="0"/>
                    <a:pt x="59" y="1"/>
                  </a:cubicBezTo>
                  <a:cubicBezTo>
                    <a:pt x="59" y="27"/>
                    <a:pt x="59" y="27"/>
                    <a:pt x="59" y="27"/>
                  </a:cubicBezTo>
                  <a:cubicBezTo>
                    <a:pt x="59" y="27"/>
                    <a:pt x="58" y="27"/>
                    <a:pt x="58" y="27"/>
                  </a:cubicBezTo>
                  <a:cubicBezTo>
                    <a:pt x="46" y="27"/>
                    <a:pt x="32" y="28"/>
                    <a:pt x="28" y="3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0" y="108"/>
                    <a:pt x="0" y="108"/>
                    <a:pt x="0" y="108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9" name="Freeform 11"/>
            <p:cNvSpPr>
              <a:spLocks noEditPoints="1"/>
            </p:cNvSpPr>
            <p:nvPr userDrawn="1"/>
          </p:nvSpPr>
          <p:spPr bwMode="auto">
            <a:xfrm>
              <a:off x="685010" y="4708526"/>
              <a:ext cx="79375" cy="120650"/>
            </a:xfrm>
            <a:custGeom>
              <a:avLst/>
              <a:gdLst>
                <a:gd name="T0" fmla="*/ 49 w 98"/>
                <a:gd name="T1" fmla="*/ 85 h 149"/>
                <a:gd name="T2" fmla="*/ 72 w 98"/>
                <a:gd name="T3" fmla="*/ 50 h 149"/>
                <a:gd name="T4" fmla="*/ 49 w 98"/>
                <a:gd name="T5" fmla="*/ 20 h 149"/>
                <a:gd name="T6" fmla="*/ 28 w 98"/>
                <a:gd name="T7" fmla="*/ 51 h 149"/>
                <a:gd name="T8" fmla="*/ 49 w 98"/>
                <a:gd name="T9" fmla="*/ 85 h 149"/>
                <a:gd name="T10" fmla="*/ 98 w 98"/>
                <a:gd name="T11" fmla="*/ 2 h 149"/>
                <a:gd name="T12" fmla="*/ 98 w 98"/>
                <a:gd name="T13" fmla="*/ 102 h 149"/>
                <a:gd name="T14" fmla="*/ 47 w 98"/>
                <a:gd name="T15" fmla="*/ 149 h 149"/>
                <a:gd name="T16" fmla="*/ 3 w 98"/>
                <a:gd name="T17" fmla="*/ 123 h 149"/>
                <a:gd name="T18" fmla="*/ 30 w 98"/>
                <a:gd name="T19" fmla="*/ 118 h 149"/>
                <a:gd name="T20" fmla="*/ 50 w 98"/>
                <a:gd name="T21" fmla="*/ 128 h 149"/>
                <a:gd name="T22" fmla="*/ 72 w 98"/>
                <a:gd name="T23" fmla="*/ 105 h 149"/>
                <a:gd name="T24" fmla="*/ 72 w 98"/>
                <a:gd name="T25" fmla="*/ 93 h 149"/>
                <a:gd name="T26" fmla="*/ 71 w 98"/>
                <a:gd name="T27" fmla="*/ 92 h 149"/>
                <a:gd name="T28" fmla="*/ 44 w 98"/>
                <a:gd name="T29" fmla="*/ 108 h 149"/>
                <a:gd name="T30" fmla="*/ 0 w 98"/>
                <a:gd name="T31" fmla="*/ 55 h 149"/>
                <a:gd name="T32" fmla="*/ 42 w 98"/>
                <a:gd name="T33" fmla="*/ 0 h 149"/>
                <a:gd name="T34" fmla="*/ 73 w 98"/>
                <a:gd name="T35" fmla="*/ 15 h 149"/>
                <a:gd name="T36" fmla="*/ 73 w 98"/>
                <a:gd name="T37" fmla="*/ 15 h 149"/>
                <a:gd name="T38" fmla="*/ 75 w 98"/>
                <a:gd name="T39" fmla="*/ 2 h 149"/>
                <a:gd name="T40" fmla="*/ 98 w 98"/>
                <a:gd name="T41" fmla="*/ 2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8" h="149">
                  <a:moveTo>
                    <a:pt x="49" y="85"/>
                  </a:moveTo>
                  <a:cubicBezTo>
                    <a:pt x="70" y="85"/>
                    <a:pt x="72" y="64"/>
                    <a:pt x="72" y="50"/>
                  </a:cubicBezTo>
                  <a:cubicBezTo>
                    <a:pt x="72" y="33"/>
                    <a:pt x="64" y="20"/>
                    <a:pt x="49" y="20"/>
                  </a:cubicBezTo>
                  <a:cubicBezTo>
                    <a:pt x="39" y="20"/>
                    <a:pt x="28" y="27"/>
                    <a:pt x="28" y="51"/>
                  </a:cubicBezTo>
                  <a:cubicBezTo>
                    <a:pt x="28" y="64"/>
                    <a:pt x="29" y="85"/>
                    <a:pt x="49" y="85"/>
                  </a:cubicBezTo>
                  <a:close/>
                  <a:moveTo>
                    <a:pt x="98" y="2"/>
                  </a:moveTo>
                  <a:cubicBezTo>
                    <a:pt x="98" y="102"/>
                    <a:pt x="98" y="102"/>
                    <a:pt x="98" y="102"/>
                  </a:cubicBezTo>
                  <a:cubicBezTo>
                    <a:pt x="98" y="119"/>
                    <a:pt x="97" y="148"/>
                    <a:pt x="47" y="149"/>
                  </a:cubicBezTo>
                  <a:cubicBezTo>
                    <a:pt x="26" y="149"/>
                    <a:pt x="7" y="141"/>
                    <a:pt x="3" y="123"/>
                  </a:cubicBezTo>
                  <a:cubicBezTo>
                    <a:pt x="30" y="118"/>
                    <a:pt x="30" y="118"/>
                    <a:pt x="30" y="118"/>
                  </a:cubicBezTo>
                  <a:cubicBezTo>
                    <a:pt x="32" y="123"/>
                    <a:pt x="35" y="128"/>
                    <a:pt x="50" y="128"/>
                  </a:cubicBezTo>
                  <a:cubicBezTo>
                    <a:pt x="65" y="128"/>
                    <a:pt x="72" y="122"/>
                    <a:pt x="72" y="105"/>
                  </a:cubicBezTo>
                  <a:cubicBezTo>
                    <a:pt x="72" y="93"/>
                    <a:pt x="72" y="93"/>
                    <a:pt x="72" y="93"/>
                  </a:cubicBezTo>
                  <a:cubicBezTo>
                    <a:pt x="71" y="92"/>
                    <a:pt x="71" y="92"/>
                    <a:pt x="71" y="92"/>
                  </a:cubicBezTo>
                  <a:cubicBezTo>
                    <a:pt x="67" y="100"/>
                    <a:pt x="60" y="108"/>
                    <a:pt x="44" y="108"/>
                  </a:cubicBezTo>
                  <a:cubicBezTo>
                    <a:pt x="19" y="108"/>
                    <a:pt x="0" y="91"/>
                    <a:pt x="0" y="55"/>
                  </a:cubicBezTo>
                  <a:cubicBezTo>
                    <a:pt x="0" y="20"/>
                    <a:pt x="20" y="0"/>
                    <a:pt x="42" y="0"/>
                  </a:cubicBezTo>
                  <a:cubicBezTo>
                    <a:pt x="63" y="0"/>
                    <a:pt x="71" y="10"/>
                    <a:pt x="73" y="15"/>
                  </a:cubicBezTo>
                  <a:cubicBezTo>
                    <a:pt x="73" y="15"/>
                    <a:pt x="73" y="15"/>
                    <a:pt x="73" y="15"/>
                  </a:cubicBezTo>
                  <a:cubicBezTo>
                    <a:pt x="75" y="2"/>
                    <a:pt x="75" y="2"/>
                    <a:pt x="75" y="2"/>
                  </a:cubicBezTo>
                  <a:lnTo>
                    <a:pt x="98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0" name="Freeform 12"/>
            <p:cNvSpPr>
              <a:spLocks noEditPoints="1"/>
            </p:cNvSpPr>
            <p:nvPr userDrawn="1"/>
          </p:nvSpPr>
          <p:spPr bwMode="auto">
            <a:xfrm>
              <a:off x="843760" y="4678363"/>
              <a:ext cx="58738" cy="26988"/>
            </a:xfrm>
            <a:custGeom>
              <a:avLst/>
              <a:gdLst>
                <a:gd name="T0" fmla="*/ 14 w 37"/>
                <a:gd name="T1" fmla="*/ 2 h 17"/>
                <a:gd name="T2" fmla="*/ 9 w 37"/>
                <a:gd name="T3" fmla="*/ 2 h 17"/>
                <a:gd name="T4" fmla="*/ 9 w 37"/>
                <a:gd name="T5" fmla="*/ 17 h 17"/>
                <a:gd name="T6" fmla="*/ 6 w 37"/>
                <a:gd name="T7" fmla="*/ 17 h 17"/>
                <a:gd name="T8" fmla="*/ 6 w 37"/>
                <a:gd name="T9" fmla="*/ 2 h 17"/>
                <a:gd name="T10" fmla="*/ 0 w 37"/>
                <a:gd name="T11" fmla="*/ 2 h 17"/>
                <a:gd name="T12" fmla="*/ 0 w 37"/>
                <a:gd name="T13" fmla="*/ 0 h 17"/>
                <a:gd name="T14" fmla="*/ 14 w 37"/>
                <a:gd name="T15" fmla="*/ 0 h 17"/>
                <a:gd name="T16" fmla="*/ 14 w 37"/>
                <a:gd name="T17" fmla="*/ 2 h 17"/>
                <a:gd name="T18" fmla="*/ 37 w 37"/>
                <a:gd name="T19" fmla="*/ 17 h 17"/>
                <a:gd name="T20" fmla="*/ 34 w 37"/>
                <a:gd name="T21" fmla="*/ 17 h 17"/>
                <a:gd name="T22" fmla="*/ 34 w 37"/>
                <a:gd name="T23" fmla="*/ 2 h 17"/>
                <a:gd name="T24" fmla="*/ 34 w 37"/>
                <a:gd name="T25" fmla="*/ 2 h 17"/>
                <a:gd name="T26" fmla="*/ 29 w 37"/>
                <a:gd name="T27" fmla="*/ 17 h 17"/>
                <a:gd name="T28" fmla="*/ 27 w 37"/>
                <a:gd name="T29" fmla="*/ 17 h 17"/>
                <a:gd name="T30" fmla="*/ 21 w 37"/>
                <a:gd name="T31" fmla="*/ 2 h 17"/>
                <a:gd name="T32" fmla="*/ 20 w 37"/>
                <a:gd name="T33" fmla="*/ 2 h 17"/>
                <a:gd name="T34" fmla="*/ 20 w 37"/>
                <a:gd name="T35" fmla="*/ 17 h 17"/>
                <a:gd name="T36" fmla="*/ 18 w 37"/>
                <a:gd name="T37" fmla="*/ 17 h 17"/>
                <a:gd name="T38" fmla="*/ 18 w 37"/>
                <a:gd name="T39" fmla="*/ 0 h 17"/>
                <a:gd name="T40" fmla="*/ 22 w 37"/>
                <a:gd name="T41" fmla="*/ 0 h 17"/>
                <a:gd name="T42" fmla="*/ 28 w 37"/>
                <a:gd name="T43" fmla="*/ 13 h 17"/>
                <a:gd name="T44" fmla="*/ 33 w 37"/>
                <a:gd name="T45" fmla="*/ 0 h 17"/>
                <a:gd name="T46" fmla="*/ 37 w 37"/>
                <a:gd name="T47" fmla="*/ 0 h 17"/>
                <a:gd name="T48" fmla="*/ 37 w 37"/>
                <a:gd name="T4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17">
                  <a:moveTo>
                    <a:pt x="14" y="2"/>
                  </a:moveTo>
                  <a:lnTo>
                    <a:pt x="9" y="2"/>
                  </a:lnTo>
                  <a:lnTo>
                    <a:pt x="9" y="17"/>
                  </a:lnTo>
                  <a:lnTo>
                    <a:pt x="6" y="17"/>
                  </a:lnTo>
                  <a:lnTo>
                    <a:pt x="6" y="2"/>
                  </a:lnTo>
                  <a:lnTo>
                    <a:pt x="0" y="2"/>
                  </a:lnTo>
                  <a:lnTo>
                    <a:pt x="0" y="0"/>
                  </a:lnTo>
                  <a:lnTo>
                    <a:pt x="14" y="0"/>
                  </a:lnTo>
                  <a:lnTo>
                    <a:pt x="14" y="2"/>
                  </a:lnTo>
                  <a:close/>
                  <a:moveTo>
                    <a:pt x="37" y="17"/>
                  </a:moveTo>
                  <a:lnTo>
                    <a:pt x="34" y="17"/>
                  </a:lnTo>
                  <a:lnTo>
                    <a:pt x="34" y="2"/>
                  </a:lnTo>
                  <a:lnTo>
                    <a:pt x="34" y="2"/>
                  </a:lnTo>
                  <a:lnTo>
                    <a:pt x="29" y="17"/>
                  </a:lnTo>
                  <a:lnTo>
                    <a:pt x="27" y="17"/>
                  </a:lnTo>
                  <a:lnTo>
                    <a:pt x="21" y="2"/>
                  </a:lnTo>
                  <a:lnTo>
                    <a:pt x="20" y="2"/>
                  </a:lnTo>
                  <a:lnTo>
                    <a:pt x="20" y="17"/>
                  </a:lnTo>
                  <a:lnTo>
                    <a:pt x="18" y="17"/>
                  </a:lnTo>
                  <a:lnTo>
                    <a:pt x="18" y="0"/>
                  </a:lnTo>
                  <a:lnTo>
                    <a:pt x="22" y="0"/>
                  </a:lnTo>
                  <a:lnTo>
                    <a:pt x="28" y="13"/>
                  </a:lnTo>
                  <a:lnTo>
                    <a:pt x="33" y="0"/>
                  </a:lnTo>
                  <a:lnTo>
                    <a:pt x="37" y="0"/>
                  </a:lnTo>
                  <a:lnTo>
                    <a:pt x="37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22" name="ZoneTexte 13">
            <a:extLst>
              <a:ext uri="{FF2B5EF4-FFF2-40B4-BE49-F238E27FC236}">
                <a16:creationId xmlns:a16="http://schemas.microsoft.com/office/drawing/2014/main" id="{D7001C27-2ED9-D548-B3DB-54FBF362F693}"/>
              </a:ext>
            </a:extLst>
          </p:cNvPr>
          <p:cNvSpPr txBox="1"/>
          <p:nvPr userDrawn="1"/>
        </p:nvSpPr>
        <p:spPr>
          <a:xfrm>
            <a:off x="288770" y="479081"/>
            <a:ext cx="1703993" cy="695447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650"/>
              </a:lnSpc>
            </a:pPr>
            <a:r>
              <a:rPr lang="fr-FR" sz="2650" dirty="0">
                <a:solidFill>
                  <a:srgbClr val="FF7900"/>
                </a:solidFill>
              </a:rPr>
              <a:t>Orange</a:t>
            </a:r>
          </a:p>
          <a:p>
            <a:pPr>
              <a:lnSpc>
                <a:spcPts val="2650"/>
              </a:lnSpc>
            </a:pPr>
            <a:r>
              <a:rPr lang="fr-FR" sz="2650" dirty="0"/>
              <a:t>Innovation</a:t>
            </a:r>
          </a:p>
        </p:txBody>
      </p:sp>
      <p:cxnSp>
        <p:nvCxnSpPr>
          <p:cNvPr id="25" name="Connecteur droit 14">
            <a:extLst>
              <a:ext uri="{FF2B5EF4-FFF2-40B4-BE49-F238E27FC236}">
                <a16:creationId xmlns:a16="http://schemas.microsoft.com/office/drawing/2014/main" id="{A6244450-E821-654A-9248-44D1D123EE57}"/>
              </a:ext>
            </a:extLst>
          </p:cNvPr>
          <p:cNvCxnSpPr>
            <a:cxnSpLocks/>
          </p:cNvCxnSpPr>
          <p:nvPr userDrawn="1"/>
        </p:nvCxnSpPr>
        <p:spPr>
          <a:xfrm>
            <a:off x="332630" y="123478"/>
            <a:ext cx="0" cy="277345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14">
            <a:extLst>
              <a:ext uri="{FF2B5EF4-FFF2-40B4-BE49-F238E27FC236}">
                <a16:creationId xmlns:a16="http://schemas.microsoft.com/office/drawing/2014/main" id="{47F7AFE2-B0DD-EB4C-AEBC-9E6EB009B2B1}"/>
              </a:ext>
            </a:extLst>
          </p:cNvPr>
          <p:cNvCxnSpPr>
            <a:cxnSpLocks/>
          </p:cNvCxnSpPr>
          <p:nvPr userDrawn="1"/>
        </p:nvCxnSpPr>
        <p:spPr>
          <a:xfrm>
            <a:off x="331934" y="1203598"/>
            <a:ext cx="696" cy="3673202"/>
          </a:xfrm>
          <a:prstGeom prst="line">
            <a:avLst/>
          </a:prstGeom>
          <a:ln w="53975">
            <a:solidFill>
              <a:srgbClr val="FF7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17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268287"/>
            <a:ext cx="8515349" cy="4281487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 marL="358775" indent="-358775">
              <a:spcBef>
                <a:spcPts val="0"/>
              </a:spcBef>
              <a:buClrTx/>
              <a:buSzPct val="100000"/>
              <a:buFont typeface="+mj-lt"/>
              <a:buAutoNum type="arabicPeriod"/>
              <a:defRPr sz="3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noProof="0" dirty="0"/>
              <a:t>Cliquez pour modifier le contenu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1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3769" y="268287"/>
            <a:ext cx="6096839" cy="4281487"/>
          </a:xfrm>
        </p:spPr>
        <p:txBody>
          <a:bodyPr>
            <a:normAutofit/>
          </a:bodyPr>
          <a:lstStyle>
            <a:lvl1pPr>
              <a:lnSpc>
                <a:spcPct val="85000"/>
              </a:lnSpc>
              <a:spcBef>
                <a:spcPts val="0"/>
              </a:spcBef>
              <a:buNone/>
              <a:defRPr sz="5500" baseline="0"/>
            </a:lvl1pPr>
            <a:lvl2pPr>
              <a:lnSpc>
                <a:spcPct val="85000"/>
              </a:lnSpc>
              <a:spcBef>
                <a:spcPts val="0"/>
              </a:spcBef>
              <a:defRPr sz="5500"/>
            </a:lvl2pPr>
            <a:lvl3pPr>
              <a:defRPr sz="5500"/>
            </a:lvl3pPr>
            <a:lvl4pPr>
              <a:defRPr sz="5500"/>
            </a:lvl4pPr>
            <a:lvl5pPr>
              <a:defRPr sz="5500"/>
            </a:lvl5pPr>
          </a:lstStyle>
          <a:p>
            <a:pPr lvl="0"/>
            <a:r>
              <a:rPr lang="fr-FR" noProof="0" dirty="0"/>
              <a:t>Cliquez pour modifier le nom de la section </a:t>
            </a:r>
          </a:p>
          <a:p>
            <a:pPr lvl="1"/>
            <a:r>
              <a:rPr lang="fr-FR" noProof="0" dirty="0"/>
              <a:t>Deuxième niveau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20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14326" y="1184275"/>
            <a:ext cx="3966930" cy="3365499"/>
          </a:xfrm>
        </p:spPr>
        <p:txBody>
          <a:bodyPr>
            <a:normAutofit/>
          </a:bodyPr>
          <a:lstStyle>
            <a:lvl1pPr>
              <a:defRPr sz="1400" baseline="0"/>
            </a:lvl1pPr>
            <a:lvl2pPr>
              <a:defRPr sz="1400" baseline="0">
                <a:solidFill>
                  <a:schemeClr val="tx1"/>
                </a:solidFill>
              </a:defRPr>
            </a:lvl2pPr>
            <a:lvl3pPr>
              <a:defRPr sz="1400" baseline="0">
                <a:solidFill>
                  <a:schemeClr val="tx1"/>
                </a:solidFill>
              </a:defRPr>
            </a:lvl3pPr>
            <a:lvl4pPr>
              <a:defRPr sz="1400" baseline="0">
                <a:solidFill>
                  <a:schemeClr val="tx1"/>
                </a:solidFill>
              </a:defRPr>
            </a:lvl4pPr>
            <a:lvl5pPr>
              <a:defRPr sz="1400" baseline="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64795" y="1183698"/>
            <a:ext cx="3964880" cy="336441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400">
                <a:solidFill>
                  <a:schemeClr val="tx1"/>
                </a:solidFill>
              </a:defRPr>
            </a:lvl4pPr>
            <a:lvl5pPr>
              <a:defRPr sz="1400">
                <a:solidFill>
                  <a:schemeClr val="tx1"/>
                </a:solidFill>
              </a:defRPr>
            </a:lvl5pPr>
            <a:lvl6pPr>
              <a:defRPr sz="14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6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340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pleine p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fr-FR" noProof="0" dirty="0"/>
              <a:t>Cliquez sur l'icône pour ajouter une photo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Cliquez pour modifier le titre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93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83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14325" y="1184275"/>
            <a:ext cx="8515350" cy="33655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fr-FR" noProof="0" dirty="0"/>
              <a:t>Cliquez pour modifier le titre</a:t>
            </a:r>
            <a:endParaRPr lang="en-GB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619545" y="4749146"/>
            <a:ext cx="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530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A3EB30CB-7474-472F-B232-AB0524F1210C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67494"/>
            <a:ext cx="8515350" cy="74374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Cliquez pour modifier le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184275"/>
            <a:ext cx="8515350" cy="33655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pour modifier le texte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  <a:p>
            <a:pPr lvl="5"/>
            <a:r>
              <a:rPr lang="fr-FR" noProof="0" dirty="0"/>
              <a:t>Sixième niveau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314325" y="4535485"/>
            <a:ext cx="275010" cy="334961"/>
          </a:xfrm>
          <a:prstGeom prst="rect">
            <a:avLst/>
          </a:prstGeom>
        </p:spPr>
        <p:txBody>
          <a:bodyPr wrap="square" lIns="7200" tIns="0" rIns="0" bIns="0" anchor="b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tx1"/>
              </a:buClr>
              <a:buSzTx/>
              <a:buFont typeface="Helvetica 75" panose="020B0804020202020204" pitchFamily="34" charset="0"/>
              <a:buNone/>
              <a:tabLst/>
              <a:defRPr lang="fr-FR" sz="1200" kern="1200" baseline="0" dirty="0" smtClean="0">
                <a:solidFill>
                  <a:schemeClr val="tx1">
                    <a:lumMod val="50000"/>
                  </a:schemeClr>
                </a:solidFill>
                <a:latin typeface="Helvetica 75" panose="020B0804020202020204" pitchFamily="34" charset="0"/>
                <a:ea typeface="+mn-ea"/>
                <a:cs typeface="+mn-cs"/>
              </a:defRPr>
            </a:lvl1pPr>
            <a:lvl2pPr marL="688975" indent="-231775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2pPr>
            <a:lvl3pPr marL="12446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baseline="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3pPr>
            <a:lvl4pPr marL="1663700" indent="-28575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 smtClean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4pPr>
            <a:lvl5pPr marL="2251075" indent="-596900" algn="l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Font typeface="Helvetica 45 Light" pitchFamily="34" charset="0"/>
              <a:buChar char="–"/>
              <a:defRPr lang="fr-FR" sz="2000" kern="1200" dirty="0">
                <a:solidFill>
                  <a:schemeClr val="tx1"/>
                </a:solidFill>
                <a:latin typeface="Helvetica 75" panose="020B08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ts val="1200"/>
              </a:spcAft>
              <a:buClr>
                <a:srgbClr val="FFFFFF"/>
              </a:buClr>
              <a:buSzTx/>
              <a:buFont typeface="Helvetica 75" panose="020B0804020202020204" pitchFamily="34" charset="0"/>
              <a:buNone/>
              <a:tabLst/>
              <a:defRPr/>
            </a:pPr>
            <a:fld id="{8702007A-2642-4DC4-A457-FD791426C840}" type="slidenum">
              <a:rPr kumimoji="0" lang="fr-FR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elvetica 75 Bold" panose="020B080402020202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1200"/>
                </a:spcAft>
                <a:buClr>
                  <a:srgbClr val="FFFFFF"/>
                </a:buClr>
                <a:buSzTx/>
                <a:buFont typeface="Helvetica 75" panose="020B0804020202020204" pitchFamily="34" charset="0"/>
                <a:buNone/>
                <a:tabLst/>
                <a:defRPr/>
              </a:pPr>
              <a:t>‹#›</a:t>
            </a:fld>
            <a:endParaRPr kumimoji="0" lang="fr-FR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 75 Bold" panose="020B0804020202020204" pitchFamily="34" charset="0"/>
              <a:ea typeface="+mn-ea"/>
              <a:cs typeface="+mn-cs"/>
            </a:endParaRPr>
          </a:p>
        </p:txBody>
      </p:sp>
      <p:sp>
        <p:nvSpPr>
          <p:cNvPr id="4" name="MSIPCMContentMarking" descr="{&quot;HashCode&quot;:-309203560,&quot;Placement&quot;:&quot;Footer&quot;,&quot;Top&quot;:388.8,&quot;Left&quot;:315.058655,&quot;SlideWidth&quot;:720,&quot;SlideHeight&quot;:405}">
            <a:extLst>
              <a:ext uri="{FF2B5EF4-FFF2-40B4-BE49-F238E27FC236}">
                <a16:creationId xmlns:a16="http://schemas.microsoft.com/office/drawing/2014/main" id="{52B82E00-92B7-4C38-824A-C772AB3F3F2D}"/>
              </a:ext>
            </a:extLst>
          </p:cNvPr>
          <p:cNvSpPr txBox="1"/>
          <p:nvPr userDrawn="1"/>
        </p:nvSpPr>
        <p:spPr>
          <a:xfrm>
            <a:off x="4001245" y="4937760"/>
            <a:ext cx="1141510" cy="205740"/>
          </a:xfrm>
          <a:prstGeom prst="rect">
            <a:avLst/>
          </a:prstGeom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  <a:endParaRPr lang="fr-FR" sz="800" dirty="0" err="1">
              <a:solidFill>
                <a:srgbClr val="ED7D31"/>
              </a:solidFill>
              <a:latin typeface="Helvetica 75 Bold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071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65" r:id="rId3"/>
    <p:sldLayoutId id="2147483664" r:id="rId4"/>
    <p:sldLayoutId id="2147483661" r:id="rId5"/>
    <p:sldLayoutId id="2147483662" r:id="rId6"/>
    <p:sldLayoutId id="2147483663" r:id="rId7"/>
    <p:sldLayoutId id="2147483666" r:id="rId8"/>
    <p:sldLayoutId id="2147483676" r:id="rId9"/>
    <p:sldLayoutId id="2147483677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 spc="-20" baseline="0">
          <a:solidFill>
            <a:schemeClr val="bg2"/>
          </a:solidFill>
          <a:latin typeface="Helvetica 75 Bold" panose="020B0804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tabLst/>
        <a:defRPr sz="1400" kern="1200" spc="-20" baseline="0">
          <a:solidFill>
            <a:schemeClr val="bg2"/>
          </a:solidFill>
          <a:latin typeface="Helvetica 75 Bold" panose="020B0804020202020204" pitchFamily="34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bg1"/>
        </a:buClr>
        <a:buSzPct val="25000"/>
        <a:buFont typeface="Calibri" panose="020F0502020204030204" pitchFamily="34" charset="0"/>
        <a:buNone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2pPr>
      <a:lvl3pPr marL="180975" indent="-180975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Wingdings" panose="05000000000000000000" pitchFamily="2" charset="2"/>
        <a:buChar char="§"/>
        <a:defRPr sz="1400" kern="1200" spc="-20" baseline="0">
          <a:solidFill>
            <a:schemeClr val="tx1"/>
          </a:solidFill>
          <a:latin typeface="Helvetica 75 Bold" panose="020B0804020202020204" pitchFamily="34" charset="0"/>
          <a:ea typeface="+mn-ea"/>
          <a:cs typeface="+mn-cs"/>
        </a:defRPr>
      </a:lvl3pPr>
      <a:lvl4pPr marL="407988" indent="-190500" algn="l" defTabSz="914400" rtl="0" eaLnBrk="1" latinLnBrk="0" hangingPunct="1">
        <a:lnSpc>
          <a:spcPct val="90000"/>
        </a:lnSpc>
        <a:spcBef>
          <a:spcPct val="20000"/>
        </a:spcBef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4pPr>
      <a:lvl5pPr marL="595313" indent="-173038" algn="l" defTabSz="914400" rtl="0" eaLnBrk="1" latinLnBrk="0" hangingPunct="1">
        <a:lnSpc>
          <a:spcPct val="90000"/>
        </a:lnSpc>
        <a:spcBef>
          <a:spcPct val="20000"/>
        </a:spcBef>
        <a:buClr>
          <a:schemeClr val="tx1"/>
        </a:buClr>
        <a:buFont typeface="Arial" panose="020B0604020202020204" pitchFamily="34" charset="0"/>
        <a:buChar char="–"/>
        <a:defRPr sz="1400" kern="1200" spc="-20" baseline="0">
          <a:solidFill>
            <a:schemeClr val="tx1"/>
          </a:solidFill>
          <a:latin typeface="Helvetica 55 Roman" panose="000B0500000000000000" pitchFamily="34" charset="0"/>
          <a:ea typeface="+mn-ea"/>
          <a:cs typeface="+mn-cs"/>
        </a:defRPr>
      </a:lvl5pPr>
      <a:lvl6pPr marL="800100" indent="-1905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Helvetica 55 Roman" panose="020B0604020202020204" pitchFamily="34" charset="0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-test-days-2025.sessionize.com/session/103909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researchgate.net/profile/Robert-Poenaru?ev=hdr_xprf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github.com/basavy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18127" y="566563"/>
            <a:ext cx="8058122" cy="1504802"/>
          </a:xfrm>
        </p:spPr>
        <p:txBody>
          <a:bodyPr/>
          <a:lstStyle/>
          <a:p>
            <a:r>
              <a:rPr lang="en-US" sz="4000" b="1" noProof="0" dirty="0"/>
              <a:t>Efficient Training Techniques for Large Language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81964-EA97-E10C-F696-63394800E04F}"/>
              </a:ext>
            </a:extLst>
          </p:cNvPr>
          <p:cNvSpPr txBox="1"/>
          <p:nvPr/>
        </p:nvSpPr>
        <p:spPr>
          <a:xfrm>
            <a:off x="318127" y="4020920"/>
            <a:ext cx="2258078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noProof="0" dirty="0"/>
              <a:t>Dev Test </a:t>
            </a:r>
            <a:r>
              <a:rPr lang="en-US" noProof="0" dirty="0">
                <a:solidFill>
                  <a:schemeClr val="bg2"/>
                </a:solidFill>
              </a:rPr>
              <a:t>Days</a:t>
            </a:r>
            <a:r>
              <a:rPr lang="en-US" noProof="0" dirty="0"/>
              <a:t>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4700AA-EC87-4FAB-2A49-13621473392D}"/>
              </a:ext>
            </a:extLst>
          </p:cNvPr>
          <p:cNvSpPr txBox="1"/>
          <p:nvPr/>
        </p:nvSpPr>
        <p:spPr>
          <a:xfrm>
            <a:off x="249114" y="2662883"/>
            <a:ext cx="2938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noProof="0" dirty="0">
                <a:solidFill>
                  <a:srgbClr val="FF7900"/>
                </a:solidFill>
              </a:rPr>
              <a:t>Robert Poenaru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D557E-73D5-CCBE-878B-2D2D70C83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27" y="4335512"/>
            <a:ext cx="236628" cy="236628"/>
          </a:xfrm>
          <a:prstGeom prst="rect">
            <a:avLst/>
          </a:prstGeom>
        </p:spPr>
      </p:pic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54DAFE9B-5023-53EC-B87E-F97771A8B7F1}"/>
              </a:ext>
            </a:extLst>
          </p:cNvPr>
          <p:cNvSpPr txBox="1"/>
          <p:nvPr/>
        </p:nvSpPr>
        <p:spPr>
          <a:xfrm>
            <a:off x="468188" y="4330716"/>
            <a:ext cx="14117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>
                <a:solidFill>
                  <a:srgbClr val="FF7900"/>
                </a:solidFill>
              </a:rPr>
              <a:t>sessionize</a:t>
            </a:r>
            <a:r>
              <a:rPr lang="en-US" sz="1000" dirty="0">
                <a:solidFill>
                  <a:srgbClr val="FF7900"/>
                </a:solidFill>
              </a:rPr>
              <a:t>/1039091</a:t>
            </a:r>
            <a:endParaRPr lang="en-US" sz="1000" noProof="0" dirty="0">
              <a:solidFill>
                <a:srgbClr val="FF7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78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79B8A-2BF2-9531-6BE5-A5DB52EB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working with token embeddings directly they get projected (via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learnable parameters</a:t>
                </a:r>
                <a:r>
                  <a:rPr lang="en-US" dirty="0">
                    <a:latin typeface="Helvetica" pitchFamily="2" charset="0"/>
                  </a:rPr>
                  <a:t>) to Queries, Keys, and Values</a:t>
                </a: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endParaRPr lang="en-US" dirty="0">
                  <a:latin typeface="Helvetica" pitchFamily="2" charset="0"/>
                </a:endParaRP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Instead of applying a single attention,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nor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 is split across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heads</a:t>
                </a:r>
                <a:r>
                  <a:rPr lang="en-US" dirty="0">
                    <a:latin typeface="Helvetica" pitchFamily="2" charset="0"/>
                  </a:rPr>
                  <a:t>, where each head processes SDPA on subspaces for Q, K, and V.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Results from each head 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concatenated</a:t>
                </a:r>
                <a:r>
                  <a:rPr lang="en-US" dirty="0">
                    <a:latin typeface="Helvetica" pitchFamily="2" charset="0"/>
                  </a:rPr>
                  <a:t> back into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MHA</a:t>
                </a:r>
                <a:r>
                  <a:rPr lang="en-US" dirty="0">
                    <a:latin typeface="Helvetica" pitchFamily="2" charset="0"/>
                  </a:rPr>
                  <a:t> output.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ED7380-D505-D44D-2B8A-3C12A5271C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6" y="1184275"/>
                <a:ext cx="3826354" cy="2891706"/>
              </a:xfrm>
              <a:blipFill>
                <a:blip r:embed="rId2"/>
                <a:stretch>
                  <a:fillRect l="-2649" t="-3057" r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19818A-113B-F1AC-4BB0-1AFB2BFAD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46DDF2-D775-8D76-39E6-E6E5F3664D19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/>
              <p:nvPr/>
            </p:nvSpPr>
            <p:spPr>
              <a:xfrm>
                <a:off x="1091807" y="1796749"/>
                <a:ext cx="2836096" cy="505267"/>
              </a:xfrm>
              <a:prstGeom prst="rect">
                <a:avLst/>
              </a:prstGeom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ttn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Q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bg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b="0" i="1" smtClean="0">
                                  <a:solidFill>
                                    <a:schemeClr val="bg2"/>
                                  </a:solidFill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solidFill>
                                        <a:schemeClr val="bg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400" b="0" i="1" smtClean="0">
                                          <a:solidFill>
                                            <a:schemeClr val="bg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model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1400" b="0" i="1" smtClean="0">
                          <a:solidFill>
                            <a:schemeClr val="bg2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 sz="1400" dirty="0" err="1">
                  <a:solidFill>
                    <a:schemeClr val="bg2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D4B245-4692-6990-B465-DB26DE957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807" y="1796749"/>
                <a:ext cx="2836096" cy="505267"/>
              </a:xfrm>
              <a:prstGeom prst="rect">
                <a:avLst/>
              </a:prstGeom>
              <a:blipFill>
                <a:blip r:embed="rId3"/>
                <a:stretch>
                  <a:fillRect r="-889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768B5A5-AD5C-F703-C401-1D57EAC77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9033" y="1231720"/>
            <a:ext cx="1940905" cy="2244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12DA68-2D25-87BF-9997-6312459CF8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3817" y="1239418"/>
            <a:ext cx="1281478" cy="224523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4723E-67A5-1D4F-B53D-7B01B99485E5}"/>
              </a:ext>
            </a:extLst>
          </p:cNvPr>
          <p:cNvCxnSpPr>
            <a:cxnSpLocks/>
          </p:cNvCxnSpPr>
          <p:nvPr/>
        </p:nvCxnSpPr>
        <p:spPr>
          <a:xfrm>
            <a:off x="4038865" y="2049383"/>
            <a:ext cx="923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AFA88B33-677F-C26D-99EB-2109A9A8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16200000" flipH="1">
            <a:off x="5749461" y="1314512"/>
            <a:ext cx="1114665" cy="964477"/>
          </a:xfrm>
          <a:prstGeom prst="bentConnector4">
            <a:avLst>
              <a:gd name="adj1" fmla="val -20508"/>
              <a:gd name="adj2" fmla="val 83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6275B15-46B2-170C-24C0-4B428084E081}"/>
              </a:ext>
            </a:extLst>
          </p:cNvPr>
          <p:cNvSpPr txBox="1"/>
          <p:nvPr/>
        </p:nvSpPr>
        <p:spPr>
          <a:xfrm>
            <a:off x="5887733" y="3492350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</p:spTree>
    <p:extLst>
      <p:ext uri="{BB962C8B-B14F-4D97-AF65-F5344CB8AC3E}">
        <p14:creationId xmlns:p14="http://schemas.microsoft.com/office/powerpoint/2010/main" val="170978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87856" y="1344820"/>
            <a:ext cx="108000" cy="115492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856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00224" y="1344820"/>
            <a:ext cx="108000" cy="1154922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8224" y="1344820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728" y="2928996"/>
            <a:ext cx="108000" cy="1154922"/>
          </a:xfrm>
          <a:prstGeom prst="rect">
            <a:avLst/>
          </a:prstGeom>
          <a:solidFill>
            <a:srgbClr val="FF7900"/>
          </a:solidFill>
          <a:ln w="9525">
            <a:solidFill>
              <a:schemeClr val="accent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05728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600224" y="2928996"/>
            <a:ext cx="108000" cy="115492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216000" rIns="36000" rtlCol="0" anchor="ctr"/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endParaRPr lang="en-US" sz="1200" b="1" noProof="0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08224" y="2928996"/>
            <a:ext cx="2880000" cy="1154922"/>
          </a:xfrm>
          <a:prstGeom prst="rect">
            <a:avLst/>
          </a:prstGeom>
          <a:noFill/>
          <a:ln w="9525">
            <a:solidFill>
              <a:schemeClr val="tx1">
                <a:lumMod val="10000"/>
                <a:lumOff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527050" lvl="1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is an example</a:t>
            </a:r>
          </a:p>
          <a:p>
            <a:pPr marL="171450" indent="-171450" defTabSz="712788" fontAlgn="base">
              <a:spcBef>
                <a:spcPts val="200"/>
              </a:spcBef>
              <a:spcAft>
                <a:spcPct val="0"/>
              </a:spcAft>
              <a:buClr>
                <a:srgbClr val="FF6600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1200" noProof="0" dirty="0">
                <a:solidFill>
                  <a:schemeClr val="tx1"/>
                </a:solidFill>
                <a:latin typeface="Helvetica 45 Light" panose="020B0403020202020204" pitchFamily="34" charset="0"/>
              </a:rPr>
              <a:t>This an </a:t>
            </a:r>
            <a:r>
              <a:rPr lang="en-US" sz="1200" noProof="0" dirty="0" err="1">
                <a:solidFill>
                  <a:schemeClr val="tx1"/>
                </a:solidFill>
                <a:latin typeface="Helvetica 45 Light" panose="020B0403020202020204" pitchFamily="34" charset="0"/>
              </a:rPr>
              <a:t>exzmple</a:t>
            </a:r>
            <a:endParaRPr lang="en-US" sz="1200" noProof="0" dirty="0">
              <a:solidFill>
                <a:schemeClr val="tx1"/>
              </a:solidFill>
              <a:latin typeface="Helvetica 45 Light" panose="020B0403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9496" y="0"/>
            <a:ext cx="221450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600" noProof="0" dirty="0">
                <a:solidFill>
                  <a:srgbClr val="000000"/>
                </a:solidFill>
              </a:rPr>
              <a:t>Lorem ipsum dolor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, </a:t>
            </a:r>
            <a:r>
              <a:rPr lang="en-US" sz="1600" noProof="0" dirty="0" err="1">
                <a:solidFill>
                  <a:srgbClr val="000000"/>
                </a:solidFill>
              </a:rPr>
              <a:t>consectetur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adipiscing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elit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>
                <a:solidFill>
                  <a:srgbClr val="000000"/>
                </a:solidFill>
              </a:rPr>
              <a:t>Sed </a:t>
            </a:r>
            <a:r>
              <a:rPr lang="en-US" sz="1600" noProof="0" dirty="0" err="1">
                <a:solidFill>
                  <a:srgbClr val="000000"/>
                </a:solidFill>
              </a:rPr>
              <a:t>rhoncus</a:t>
            </a:r>
            <a:r>
              <a:rPr lang="en-US" sz="1600" noProof="0" dirty="0">
                <a:solidFill>
                  <a:srgbClr val="000000"/>
                </a:solidFill>
              </a:rPr>
              <a:t>, nisi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facilisis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condimentum</a:t>
            </a:r>
            <a:r>
              <a:rPr lang="en-US" sz="1600" noProof="0" dirty="0">
                <a:solidFill>
                  <a:srgbClr val="000000"/>
                </a:solidFill>
              </a:rPr>
              <a:t>, ligula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porttitor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lacus</a:t>
            </a:r>
            <a:r>
              <a:rPr lang="en-US" sz="1600" noProof="0" dirty="0">
                <a:solidFill>
                  <a:srgbClr val="000000"/>
                </a:solidFill>
              </a:rPr>
              <a:t>. </a:t>
            </a:r>
            <a:r>
              <a:rPr lang="en-US" sz="1600" noProof="0" dirty="0" err="1">
                <a:solidFill>
                  <a:srgbClr val="000000"/>
                </a:solidFill>
              </a:rPr>
              <a:t>Nulla</a:t>
            </a:r>
            <a:r>
              <a:rPr lang="en-US" sz="1600" noProof="0" dirty="0">
                <a:solidFill>
                  <a:srgbClr val="000000"/>
                </a:solidFill>
              </a:rPr>
              <a:t> sit </a:t>
            </a:r>
            <a:r>
              <a:rPr lang="en-US" sz="1600" noProof="0" dirty="0" err="1">
                <a:solidFill>
                  <a:srgbClr val="000000"/>
                </a:solidFill>
              </a:rPr>
              <a:t>amet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quam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justo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eu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br>
              <a:rPr lang="en-US" sz="1600" noProof="0" dirty="0">
                <a:solidFill>
                  <a:srgbClr val="000000"/>
                </a:solidFill>
              </a:rPr>
            </a:br>
            <a:r>
              <a:rPr lang="en-US" sz="1600" noProof="0" dirty="0" err="1">
                <a:solidFill>
                  <a:srgbClr val="000000"/>
                </a:solidFill>
              </a:rPr>
              <a:t>iaculis</a:t>
            </a:r>
            <a:r>
              <a:rPr lang="en-US" sz="1600" noProof="0" dirty="0">
                <a:solidFill>
                  <a:srgbClr val="000000"/>
                </a:solidFill>
              </a:rPr>
              <a:t> </a:t>
            </a:r>
            <a:r>
              <a:rPr lang="en-US" sz="1600" noProof="0" dirty="0" err="1">
                <a:solidFill>
                  <a:srgbClr val="000000"/>
                </a:solidFill>
              </a:rPr>
              <a:t>tortor</a:t>
            </a:r>
            <a:r>
              <a:rPr lang="en-US" sz="1600" noProof="0" dirty="0">
                <a:solidFill>
                  <a:srgbClr val="000000"/>
                </a:solidFill>
              </a:rPr>
              <a:t> nisi a </a:t>
            </a:r>
            <a:r>
              <a:rPr lang="en-US" sz="1600" noProof="0" dirty="0" err="1">
                <a:solidFill>
                  <a:srgbClr val="000000"/>
                </a:solidFill>
              </a:rPr>
              <a:t>augue</a:t>
            </a:r>
            <a:r>
              <a:rPr lang="en-US" sz="1600" noProof="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4" name="Titre 2"/>
          <p:cNvSpPr txBox="1">
            <a:spLocks/>
          </p:cNvSpPr>
          <p:nvPr/>
        </p:nvSpPr>
        <p:spPr bwMode="auto">
          <a:xfrm>
            <a:off x="467544" y="411510"/>
            <a:ext cx="8362131" cy="360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defRPr sz="2000" kern="1200">
                <a:solidFill>
                  <a:srgbClr val="FF6600"/>
                </a:solidFill>
                <a:latin typeface="Helvetica 75 Bold" panose="020B0804020202020204" pitchFamily="34" charset="0"/>
                <a:ea typeface="ＭＳ Ｐゴシック" pitchFamily="34" charset="-128"/>
                <a:cs typeface="+mj-cs"/>
              </a:defRPr>
            </a:lvl1pPr>
            <a:lvl2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2pPr>
            <a:lvl3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3pPr>
            <a:lvl4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4pPr>
            <a:lvl5pPr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5pPr>
            <a:lvl6pPr marL="4572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6pPr>
            <a:lvl7pPr marL="9144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7pPr>
            <a:lvl8pPr marL="13716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8pPr>
            <a:lvl9pPr marL="1828800" algn="l" defTabSz="51435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  <a:defRPr sz="1600">
                <a:solidFill>
                  <a:schemeClr val="tx2"/>
                </a:solidFill>
                <a:latin typeface="Helvetica 75" pitchFamily="34" charset="0"/>
                <a:ea typeface="ＭＳ Ｐゴシック" pitchFamily="34" charset="-128"/>
              </a:defRPr>
            </a:lvl9pPr>
          </a:lstStyle>
          <a:p>
            <a:r>
              <a:rPr lang="en-US" sz="2800" noProof="0" dirty="0"/>
              <a:t>Title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2817" y="4659982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88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12817" y="4731990"/>
            <a:ext cx="1162839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41" name="Content Placeholder 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700908945"/>
              </p:ext>
            </p:extLst>
          </p:nvPr>
        </p:nvGraphicFramePr>
        <p:xfrm>
          <a:off x="3934256" y="1151490"/>
          <a:ext cx="4404865" cy="36326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Content Placeholder 5"/>
          <p:cNvSpPr>
            <a:spLocks noGrp="1"/>
          </p:cNvSpPr>
          <p:nvPr>
            <p:ph sz="half" idx="1"/>
          </p:nvPr>
        </p:nvSpPr>
        <p:spPr>
          <a:xfrm>
            <a:off x="467544" y="1419622"/>
            <a:ext cx="2890647" cy="3369252"/>
          </a:xfrm>
        </p:spPr>
        <p:txBody>
          <a:bodyPr/>
          <a:lstStyle/>
          <a:p>
            <a:pPr>
              <a:buClr>
                <a:srgbClr val="FFFFFF"/>
              </a:buClr>
            </a:pPr>
            <a:r>
              <a:rPr lang="en-US" noProof="0" dirty="0">
                <a:solidFill>
                  <a:srgbClr val="FF7900"/>
                </a:solidFill>
              </a:rPr>
              <a:t>Lorem ipsum dolor sit </a:t>
            </a:r>
            <a:r>
              <a:rPr lang="en-US" noProof="0" dirty="0" err="1">
                <a:solidFill>
                  <a:srgbClr val="FF7900"/>
                </a:solidFill>
              </a:rPr>
              <a:t>amet</a:t>
            </a:r>
            <a:r>
              <a:rPr lang="en-US" noProof="0" dirty="0">
                <a:solidFill>
                  <a:srgbClr val="FF7900"/>
                </a:solidFill>
              </a:rPr>
              <a:t>, </a:t>
            </a:r>
            <a:r>
              <a:rPr lang="en-US" noProof="0" dirty="0" err="1">
                <a:solidFill>
                  <a:srgbClr val="FF7900"/>
                </a:solidFill>
              </a:rPr>
              <a:t>consectetur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adipiscing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elit</a:t>
            </a:r>
            <a:r>
              <a:rPr lang="en-US" noProof="0" dirty="0">
                <a:solidFill>
                  <a:srgbClr val="FF7900"/>
                </a:solidFill>
              </a:rPr>
              <a:t>.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>
                <a:solidFill>
                  <a:srgbClr val="FF7900"/>
                </a:solidFill>
              </a:rPr>
              <a:t>Sed </a:t>
            </a:r>
            <a:r>
              <a:rPr lang="en-US" noProof="0" dirty="0" err="1">
                <a:solidFill>
                  <a:srgbClr val="FF7900"/>
                </a:solidFill>
              </a:rPr>
              <a:t>rhoncus</a:t>
            </a:r>
            <a:r>
              <a:rPr lang="en-US" noProof="0" dirty="0">
                <a:solidFill>
                  <a:srgbClr val="FF7900"/>
                </a:solidFill>
              </a:rPr>
              <a:t>, nisi </a:t>
            </a:r>
            <a:r>
              <a:rPr lang="en-US" noProof="0" dirty="0" err="1">
                <a:solidFill>
                  <a:srgbClr val="FF7900"/>
                </a:solidFill>
              </a:rPr>
              <a:t>eu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facilisis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condimentum</a:t>
            </a:r>
            <a:r>
              <a:rPr lang="en-US" noProof="0" dirty="0">
                <a:solidFill>
                  <a:srgbClr val="FF7900"/>
                </a:solidFill>
              </a:rPr>
              <a:t>, ligula </a:t>
            </a:r>
            <a:r>
              <a:rPr lang="en-US" noProof="0" dirty="0" err="1">
                <a:solidFill>
                  <a:srgbClr val="FF7900"/>
                </a:solidFill>
              </a:rPr>
              <a:t>augue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br>
              <a:rPr lang="en-US" noProof="0" dirty="0">
                <a:solidFill>
                  <a:srgbClr val="FF7900"/>
                </a:solidFill>
              </a:rPr>
            </a:br>
            <a:r>
              <a:rPr lang="en-US" noProof="0" dirty="0" err="1">
                <a:solidFill>
                  <a:srgbClr val="FF7900"/>
                </a:solidFill>
              </a:rPr>
              <a:t>porttitor</a:t>
            </a:r>
            <a:r>
              <a:rPr lang="en-US" noProof="0" dirty="0">
                <a:solidFill>
                  <a:srgbClr val="FF7900"/>
                </a:solidFill>
              </a:rPr>
              <a:t> </a:t>
            </a:r>
            <a:r>
              <a:rPr lang="en-US" noProof="0" dirty="0" err="1">
                <a:solidFill>
                  <a:srgbClr val="FF7900"/>
                </a:solidFill>
              </a:rPr>
              <a:t>lacus</a:t>
            </a:r>
            <a:r>
              <a:rPr lang="en-US" noProof="0" dirty="0">
                <a:solidFill>
                  <a:srgbClr val="FF7900"/>
                </a:solidFill>
              </a:rPr>
              <a:t>.</a:t>
            </a:r>
          </a:p>
          <a:p>
            <a:pPr>
              <a:spcBef>
                <a:spcPts val="1200"/>
              </a:spcBef>
              <a:buClr>
                <a:srgbClr val="FFFFFF"/>
              </a:buClr>
            </a:pPr>
            <a:r>
              <a:rPr lang="en-US" noProof="0" dirty="0" err="1">
                <a:solidFill>
                  <a:schemeClr val="tx1"/>
                </a:solidFill>
              </a:rPr>
              <a:t>Nulla</a:t>
            </a:r>
            <a:r>
              <a:rPr lang="en-US" noProof="0" dirty="0">
                <a:solidFill>
                  <a:schemeClr val="tx1"/>
                </a:solidFill>
              </a:rPr>
              <a:t> sit </a:t>
            </a:r>
            <a:r>
              <a:rPr lang="en-US" noProof="0" dirty="0" err="1">
                <a:solidFill>
                  <a:schemeClr val="tx1"/>
                </a:solidFill>
              </a:rPr>
              <a:t>amet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quam</a:t>
            </a:r>
            <a:r>
              <a:rPr lang="en-US" noProof="0" dirty="0">
                <a:solidFill>
                  <a:schemeClr val="tx1"/>
                </a:solidFill>
              </a:rPr>
              <a:t> </a:t>
            </a:r>
            <a:r>
              <a:rPr lang="en-US" noProof="0" dirty="0" err="1">
                <a:solidFill>
                  <a:schemeClr val="tx1"/>
                </a:solidFill>
              </a:rPr>
              <a:t>justo</a:t>
            </a:r>
            <a:r>
              <a:rPr lang="en-US" noProof="0" dirty="0">
                <a:solidFill>
                  <a:schemeClr val="tx1"/>
                </a:solidFill>
              </a:rPr>
              <a:t>:</a:t>
            </a:r>
          </a:p>
          <a:p>
            <a:pPr lvl="2">
              <a:buClr>
                <a:srgbClr val="FF7900"/>
              </a:buClr>
            </a:pPr>
            <a:r>
              <a:rPr lang="en-US" noProof="0" dirty="0"/>
              <a:t>Lorem ipsum dolor sit </a:t>
            </a:r>
            <a:r>
              <a:rPr lang="en-US" noProof="0" dirty="0" err="1"/>
              <a:t>amet</a:t>
            </a:r>
            <a:r>
              <a:rPr lang="en-US" noProof="0" dirty="0"/>
              <a:t>, </a:t>
            </a:r>
            <a:r>
              <a:rPr lang="en-US" noProof="0" dirty="0" err="1"/>
              <a:t>consectetur</a:t>
            </a:r>
            <a:r>
              <a:rPr lang="en-US" noProof="0" dirty="0"/>
              <a:t> </a:t>
            </a:r>
            <a:r>
              <a:rPr lang="en-US" noProof="0" dirty="0" err="1"/>
              <a:t>adipiscing</a:t>
            </a:r>
            <a:r>
              <a:rPr lang="en-US" noProof="0" dirty="0"/>
              <a:t> </a:t>
            </a:r>
            <a:r>
              <a:rPr lang="en-US" noProof="0" dirty="0" err="1"/>
              <a:t>elit</a:t>
            </a:r>
            <a:r>
              <a:rPr lang="en-US" noProof="0" dirty="0"/>
              <a:t>. </a:t>
            </a:r>
            <a:br>
              <a:rPr lang="en-US" noProof="0" dirty="0"/>
            </a:br>
            <a:r>
              <a:rPr lang="en-US" noProof="0" dirty="0"/>
              <a:t>Sed </a:t>
            </a:r>
            <a:r>
              <a:rPr lang="en-US" noProof="0" dirty="0" err="1"/>
              <a:t>rhoncus</a:t>
            </a:r>
            <a:endParaRPr lang="en-US" noProof="0" dirty="0"/>
          </a:p>
          <a:p>
            <a:pPr lvl="2">
              <a:buClr>
                <a:srgbClr val="FF7900"/>
              </a:buClr>
            </a:pPr>
            <a:r>
              <a:rPr lang="en-US" noProof="0" dirty="0" err="1"/>
              <a:t>Nulla</a:t>
            </a:r>
            <a:r>
              <a:rPr lang="en-US" noProof="0" dirty="0"/>
              <a:t> sit </a:t>
            </a:r>
            <a:r>
              <a:rPr lang="en-US" noProof="0" dirty="0" err="1"/>
              <a:t>amet</a:t>
            </a:r>
            <a:r>
              <a:rPr lang="en-US" noProof="0" dirty="0"/>
              <a:t> </a:t>
            </a:r>
            <a:r>
              <a:rPr lang="en-US" noProof="0" dirty="0" err="1"/>
              <a:t>quam</a:t>
            </a:r>
            <a:r>
              <a:rPr lang="en-US" noProof="0" dirty="0"/>
              <a:t> </a:t>
            </a:r>
            <a:r>
              <a:rPr lang="en-US" noProof="0" dirty="0" err="1"/>
              <a:t>justo</a:t>
            </a:r>
            <a:r>
              <a:rPr lang="en-US" noProof="0" dirty="0"/>
              <a:t> </a:t>
            </a:r>
            <a:r>
              <a:rPr lang="en-US" noProof="0" dirty="0" err="1"/>
              <a:t>eu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iaculis</a:t>
            </a:r>
            <a:r>
              <a:rPr lang="en-US" noProof="0" dirty="0"/>
              <a:t> </a:t>
            </a:r>
            <a:r>
              <a:rPr lang="en-US" noProof="0" dirty="0" err="1"/>
              <a:t>tortor</a:t>
            </a:r>
            <a:r>
              <a:rPr lang="en-US" noProof="0" dirty="0"/>
              <a:t> nisi a </a:t>
            </a:r>
            <a:r>
              <a:rPr lang="en-US" noProof="0" dirty="0" err="1"/>
              <a:t>augue</a:t>
            </a:r>
            <a:r>
              <a:rPr lang="en-US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817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467544" y="411510"/>
            <a:ext cx="8362131" cy="360040"/>
          </a:xfrm>
        </p:spPr>
        <p:txBody>
          <a:bodyPr/>
          <a:lstStyle/>
          <a:p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r>
              <a:rPr lang="en-US" sz="2800" noProof="0" dirty="0"/>
              <a:t> </a:t>
            </a:r>
            <a:r>
              <a:rPr lang="en-US" sz="2800" noProof="0" dirty="0" err="1"/>
              <a:t>Titre</a:t>
            </a:r>
            <a:endParaRPr lang="en-US" sz="2800" noProof="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9688" y="4731990"/>
            <a:ext cx="1205968" cy="197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8" name="Chart 82"/>
          <p:cNvGraphicFramePr/>
          <p:nvPr/>
        </p:nvGraphicFramePr>
        <p:xfrm>
          <a:off x="2399717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0" name="Chart 83"/>
          <p:cNvGraphicFramePr/>
          <p:nvPr/>
        </p:nvGraphicFramePr>
        <p:xfrm>
          <a:off x="4529746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2" name="Chart 84"/>
          <p:cNvGraphicFramePr/>
          <p:nvPr/>
        </p:nvGraphicFramePr>
        <p:xfrm>
          <a:off x="6659775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3" name="Chart 85"/>
          <p:cNvGraphicFramePr/>
          <p:nvPr/>
        </p:nvGraphicFramePr>
        <p:xfrm>
          <a:off x="269688" y="2268330"/>
          <a:ext cx="1994260" cy="5547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6" name="TextBox 86"/>
          <p:cNvSpPr txBox="1"/>
          <p:nvPr/>
        </p:nvSpPr>
        <p:spPr>
          <a:xfrm>
            <a:off x="384938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27" name="TextBox 87"/>
          <p:cNvSpPr txBox="1"/>
          <p:nvPr/>
        </p:nvSpPr>
        <p:spPr>
          <a:xfrm>
            <a:off x="679353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85%</a:t>
            </a:r>
          </a:p>
        </p:txBody>
      </p:sp>
      <p:sp>
        <p:nvSpPr>
          <p:cNvPr id="28" name="TextBox 88"/>
          <p:cNvSpPr txBox="1"/>
          <p:nvPr/>
        </p:nvSpPr>
        <p:spPr>
          <a:xfrm>
            <a:off x="312817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18%</a:t>
            </a:r>
          </a:p>
        </p:txBody>
      </p:sp>
      <p:sp>
        <p:nvSpPr>
          <p:cNvPr id="29" name="TextBox 89"/>
          <p:cNvSpPr txBox="1"/>
          <p:nvPr/>
        </p:nvSpPr>
        <p:spPr>
          <a:xfrm>
            <a:off x="2545065" y="1457658"/>
            <a:ext cx="1263166" cy="73866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ctr"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45%</a:t>
            </a:r>
          </a:p>
        </p:txBody>
      </p:sp>
      <p:sp>
        <p:nvSpPr>
          <p:cNvPr id="30" name="TextBox 90"/>
          <p:cNvSpPr txBox="1"/>
          <p:nvPr/>
        </p:nvSpPr>
        <p:spPr>
          <a:xfrm>
            <a:off x="4639871" y="1457658"/>
            <a:ext cx="1511533" cy="738664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4800" spc="-100" noProof="0" dirty="0">
                <a:ea typeface="ＭＳ Ｐゴシック" pitchFamily="34" charset="-128"/>
              </a:rPr>
              <a:t>75%</a:t>
            </a:r>
          </a:p>
        </p:txBody>
      </p:sp>
      <p:sp>
        <p:nvSpPr>
          <p:cNvPr id="31" name="TextBox 94"/>
          <p:cNvSpPr txBox="1"/>
          <p:nvPr/>
        </p:nvSpPr>
        <p:spPr>
          <a:xfrm>
            <a:off x="2545065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2" name="TextBox 95"/>
          <p:cNvSpPr txBox="1"/>
          <p:nvPr/>
        </p:nvSpPr>
        <p:spPr>
          <a:xfrm>
            <a:off x="4676384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sp>
        <p:nvSpPr>
          <p:cNvPr id="33" name="TextBox 96"/>
          <p:cNvSpPr txBox="1"/>
          <p:nvPr/>
        </p:nvSpPr>
        <p:spPr>
          <a:xfrm>
            <a:off x="6836511" y="2919884"/>
            <a:ext cx="1695101" cy="130805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defTabSz="712788" fontAlgn="base">
              <a:spcBef>
                <a:spcPct val="0"/>
              </a:spcBef>
              <a:spcAft>
                <a:spcPct val="0"/>
              </a:spcAft>
            </a:pPr>
            <a:r>
              <a:rPr lang="en-US" sz="1200" noProof="0" dirty="0">
                <a:ea typeface="ＭＳ Ｐゴシック" pitchFamily="34" charset="-128"/>
              </a:rPr>
              <a:t>Insert title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Lorem ipsum dolor sit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adipiscing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elit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 </a:t>
            </a:r>
          </a:p>
          <a:p>
            <a:pPr defTabSz="712788" fontAlgn="base">
              <a:spcBef>
                <a:spcPts val="600"/>
              </a:spcBef>
              <a:spcAft>
                <a:spcPct val="0"/>
              </a:spcAft>
            </a:pP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Sed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rhoncus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nisi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eu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facilisis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condimentum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augue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lacusamet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, ligula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consectetur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 </a:t>
            </a:r>
            <a:r>
              <a:rPr lang="en-US" sz="1050" noProof="0" dirty="0" err="1">
                <a:latin typeface="Helvetica 55 Roman" panose="020B0604020202020204" pitchFamily="34" charset="0"/>
                <a:ea typeface="ＭＳ Ｐゴシック" pitchFamily="34" charset="-128"/>
              </a:rPr>
              <a:t>porttitor</a:t>
            </a:r>
            <a:r>
              <a:rPr lang="en-US" sz="1050" noProof="0" dirty="0">
                <a:latin typeface="Helvetica 55 Roman" panose="020B0604020202020204" pitchFamily="34" charset="0"/>
                <a:ea typeface="ＭＳ Ｐゴシック" pitchFamily="34" charset="-128"/>
              </a:rPr>
              <a:t>.</a:t>
            </a:r>
          </a:p>
        </p:txBody>
      </p:sp>
      <p:cxnSp>
        <p:nvCxnSpPr>
          <p:cNvPr id="34" name="Straight Connector 91"/>
          <p:cNvCxnSpPr/>
          <p:nvPr/>
        </p:nvCxnSpPr>
        <p:spPr>
          <a:xfrm>
            <a:off x="2331832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92"/>
          <p:cNvCxnSpPr/>
          <p:nvPr/>
        </p:nvCxnSpPr>
        <p:spPr>
          <a:xfrm>
            <a:off x="4456303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93"/>
          <p:cNvCxnSpPr/>
          <p:nvPr/>
        </p:nvCxnSpPr>
        <p:spPr>
          <a:xfrm>
            <a:off x="6591890" y="1473894"/>
            <a:ext cx="0" cy="275404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9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576766" y="2437940"/>
            <a:ext cx="3622523" cy="540820"/>
          </a:xfrm>
        </p:spPr>
        <p:txBody>
          <a:bodyPr>
            <a:noAutofit/>
          </a:bodyPr>
          <a:lstStyle/>
          <a:p>
            <a:r>
              <a:rPr lang="en-US" sz="4800" noProof="0" dirty="0"/>
              <a:t>Conclusion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78780" y="4705351"/>
            <a:ext cx="1204332" cy="2792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07A415-9EDA-7E92-8627-3A778F627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17" y="1220333"/>
            <a:ext cx="2976033" cy="297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92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966546" y="2044926"/>
            <a:ext cx="7060580" cy="592936"/>
          </a:xfrm>
        </p:spPr>
        <p:txBody>
          <a:bodyPr/>
          <a:lstStyle/>
          <a:p>
            <a:r>
              <a:rPr lang="en-US" sz="4000" noProof="0" dirty="0"/>
              <a:t>Thank you for your attention!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E03C28-6479-4B73-85F6-57F7D3D3765F}"/>
              </a:ext>
            </a:extLst>
          </p:cNvPr>
          <p:cNvSpPr txBox="1"/>
          <p:nvPr/>
        </p:nvSpPr>
        <p:spPr>
          <a:xfrm>
            <a:off x="351226" y="369720"/>
            <a:ext cx="85202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Dev Test </a:t>
            </a:r>
            <a:r>
              <a:rPr lang="en-US" sz="3200" noProof="0" dirty="0">
                <a:latin typeface="Helvetica 75 Bold" panose="020B0804020202020204" pitchFamily="34" charset="0"/>
              </a:rPr>
              <a:t>Days </a:t>
            </a:r>
            <a:r>
              <a:rPr lang="en-US" sz="3200" noProof="0" dirty="0">
                <a:solidFill>
                  <a:schemeClr val="bg2"/>
                </a:solidFill>
                <a:latin typeface="Helvetica 75 Bold" panose="020B0804020202020204" pitchFamily="34" charset="0"/>
              </a:rPr>
              <a:t>2025 </a:t>
            </a:r>
            <a:r>
              <a:rPr lang="en-US" sz="3200" noProof="0" dirty="0">
                <a:latin typeface="Helvetica 75 Bold" panose="020B0804020202020204" pitchFamily="34" charset="0"/>
              </a:rPr>
              <a:t>Edition</a:t>
            </a:r>
            <a:endParaRPr lang="en-US" sz="3200" noProof="0" dirty="0">
              <a:solidFill>
                <a:schemeClr val="bg2"/>
              </a:solidFill>
              <a:latin typeface="Helvetica 75 Bold" panose="020B08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ACE433-BD23-3F53-9F4E-9577F747BCA0}"/>
              </a:ext>
            </a:extLst>
          </p:cNvPr>
          <p:cNvSpPr/>
          <p:nvPr/>
        </p:nvSpPr>
        <p:spPr>
          <a:xfrm>
            <a:off x="8027126" y="3520440"/>
            <a:ext cx="1005840" cy="1489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B43214-688B-965E-6394-B7B317C00600}"/>
              </a:ext>
            </a:extLst>
          </p:cNvPr>
          <p:cNvSpPr txBox="1"/>
          <p:nvPr/>
        </p:nvSpPr>
        <p:spPr>
          <a:xfrm>
            <a:off x="128404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B7662-69EC-D19C-60F1-7CCE2688215D}"/>
              </a:ext>
            </a:extLst>
          </p:cNvPr>
          <p:cNvSpPr txBox="1"/>
          <p:nvPr/>
        </p:nvSpPr>
        <p:spPr>
          <a:xfrm>
            <a:off x="344259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8A1BA-B72A-B025-52C2-AC9B394A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277" y="4102323"/>
            <a:ext cx="635000" cy="63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52C980-6C91-BE40-1E35-6D583738C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46" y="4102323"/>
            <a:ext cx="6350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8D7A90-F140-4483-8CEB-4340B510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562" y="4134980"/>
            <a:ext cx="569686" cy="56968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73FF7-418F-6C1E-BFB9-661C559FA8F5}"/>
              </a:ext>
            </a:extLst>
          </p:cNvPr>
          <p:cNvSpPr txBox="1"/>
          <p:nvPr/>
        </p:nvSpPr>
        <p:spPr>
          <a:xfrm>
            <a:off x="700620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</p:spTree>
    <p:extLst>
      <p:ext uri="{BB962C8B-B14F-4D97-AF65-F5344CB8AC3E}">
        <p14:creationId xmlns:p14="http://schemas.microsoft.com/office/powerpoint/2010/main" val="98576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465917" y="1505086"/>
            <a:ext cx="5379159" cy="15841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noProof="0" dirty="0"/>
              <a:t>About Me</a:t>
            </a:r>
          </a:p>
          <a:p>
            <a:pPr>
              <a:lnSpc>
                <a:spcPct val="100000"/>
              </a:lnSpc>
            </a:pPr>
            <a: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Security Researcher</a:t>
            </a:r>
            <a:br>
              <a:rPr lang="en-US" sz="24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</a:br>
            <a:r>
              <a:rPr lang="en-US" sz="1800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SPS (OIDIS)</a:t>
            </a:r>
          </a:p>
          <a:p>
            <a:pPr>
              <a:lnSpc>
                <a:spcPct val="100000"/>
              </a:lnSpc>
            </a:pPr>
            <a:r>
              <a:rPr lang="en-US" sz="1400" i="1" noProof="0" dirty="0">
                <a:solidFill>
                  <a:schemeClr val="tx1"/>
                </a:solidFill>
                <a:latin typeface="Helvetica 55 Roman" panose="020B0604020202020204" pitchFamily="34" charset="0"/>
              </a:rPr>
              <a:t>Topics of interest: Machine Learning, Moving Target Defense</a:t>
            </a:r>
            <a:endParaRPr lang="en-US" sz="1400" i="1" noProof="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C516E-FAAD-381A-2636-6EAFFD9240B6}"/>
              </a:ext>
            </a:extLst>
          </p:cNvPr>
          <p:cNvSpPr txBox="1"/>
          <p:nvPr/>
        </p:nvSpPr>
        <p:spPr>
          <a:xfrm>
            <a:off x="1372686" y="4312101"/>
            <a:ext cx="676467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basavyr</a:t>
            </a:r>
            <a:endParaRPr lang="en-US" sz="1400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B42DF-794E-995E-3C21-C10FFD90CF02}"/>
              </a:ext>
            </a:extLst>
          </p:cNvPr>
          <p:cNvSpPr txBox="1"/>
          <p:nvPr/>
        </p:nvSpPr>
        <p:spPr>
          <a:xfrm>
            <a:off x="3531231" y="4312101"/>
            <a:ext cx="2462213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 err="1"/>
              <a:t>robert.poenaru@orange.com</a:t>
            </a:r>
            <a:endParaRPr lang="en-US" sz="140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F14148-422D-F060-F333-D5F5B03AB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917" y="4102323"/>
            <a:ext cx="635000" cy="635000"/>
          </a:xfrm>
          <a:prstGeom prst="rect">
            <a:avLst/>
          </a:prstGeom>
        </p:spPr>
      </p:pic>
      <p:pic>
        <p:nvPicPr>
          <p:cNvPr id="13" name="Picture 12">
            <a:hlinkClick r:id="rId4"/>
            <a:extLst>
              <a:ext uri="{FF2B5EF4-FFF2-40B4-BE49-F238E27FC236}">
                <a16:creationId xmlns:a16="http://schemas.microsoft.com/office/drawing/2014/main" id="{5D58671D-0C40-FC1E-4395-810F1E40B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686" y="4102323"/>
            <a:ext cx="635000" cy="635000"/>
          </a:xfrm>
          <a:prstGeom prst="rect">
            <a:avLst/>
          </a:prstGeom>
        </p:spPr>
      </p:pic>
      <p:pic>
        <p:nvPicPr>
          <p:cNvPr id="14" name="Picture 13">
            <a:hlinkClick r:id="rId6"/>
            <a:extLst>
              <a:ext uri="{FF2B5EF4-FFF2-40B4-BE49-F238E27FC236}">
                <a16:creationId xmlns:a16="http://schemas.microsoft.com/office/drawing/2014/main" id="{DDE96BC8-F001-48F6-94C2-4FC440FF7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23202" y="4134980"/>
            <a:ext cx="569686" cy="56968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BF0C0F-C3BF-58FA-8F2E-637AF1CD8A7D}"/>
              </a:ext>
            </a:extLst>
          </p:cNvPr>
          <p:cNvSpPr txBox="1"/>
          <p:nvPr/>
        </p:nvSpPr>
        <p:spPr>
          <a:xfrm>
            <a:off x="7094847" y="4332714"/>
            <a:ext cx="1352934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noProof="0" dirty="0"/>
              <a:t>Robert-Poenaru</a:t>
            </a:r>
          </a:p>
        </p:txBody>
      </p:sp>
      <p:pic>
        <p:nvPicPr>
          <p:cNvPr id="17" name="Picture 16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B47043C-70D6-BDA6-8F81-62D4CE4ABB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17" y="1505086"/>
            <a:ext cx="1714500" cy="17145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93187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CB778-ECE4-54C4-ED1F-8262CDD96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Introduction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Architecture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LLM Fine-tuning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Adapters and LORA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Case-study on T5</a:t>
            </a:r>
          </a:p>
          <a:p>
            <a:pPr lvl="2">
              <a:lnSpc>
                <a:spcPct val="150000"/>
              </a:lnSpc>
              <a:buClr>
                <a:srgbClr val="FF7900"/>
              </a:buClr>
            </a:pPr>
            <a:r>
              <a:rPr lang="en-US" noProof="0" dirty="0"/>
              <a:t>Conclusions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noProof="0" dirty="0"/>
              <a:t>Outline</a:t>
            </a:r>
            <a:endParaRPr lang="en-US" sz="28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38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B89439-7B76-FD91-E828-D02AD1B8A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743650" cy="2947987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Artificial Intelligence</a:t>
            </a:r>
            <a:r>
              <a:rPr lang="en-US" dirty="0">
                <a:latin typeface="Helvetica" pitchFamily="2" charset="0"/>
              </a:rPr>
              <a:t> (AI) integrates in many products and services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Large Language Models</a:t>
            </a:r>
            <a:r>
              <a:rPr lang="en-US" dirty="0">
                <a:latin typeface="Helvetica" pitchFamily="2" charset="0"/>
              </a:rPr>
              <a:t> (LLMs)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 </a:t>
            </a:r>
            <a:r>
              <a:rPr lang="en-US" dirty="0">
                <a:latin typeface="Helvetica" pitchFamily="2" charset="0"/>
              </a:rPr>
              <a:t>are the most innovative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Machine Learning </a:t>
            </a:r>
            <a:r>
              <a:rPr lang="en-US" dirty="0">
                <a:latin typeface="Helvetica" pitchFamily="2" charset="0"/>
              </a:rPr>
              <a:t>systems so far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Modern LLMs have achieved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multimodality</a:t>
            </a:r>
            <a:r>
              <a:rPr lang="en-US" dirty="0">
                <a:latin typeface="Helvetica" pitchFamily="2" charset="0"/>
              </a:rPr>
              <a:t>, increased flexibility and use case scenarios: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Healthcare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Software Development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Automotive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Content Creation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Marketing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Robotics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and much more…</a:t>
            </a:r>
          </a:p>
          <a:p>
            <a:pPr lvl="3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  <a:p>
            <a:pPr lvl="2">
              <a:buClr>
                <a:srgbClr val="FF7900"/>
              </a:buClr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1E93D-084F-C2C0-D5C6-5B356A30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Artificial Intelligence and LLMs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BFB8E7-AF36-38A8-268B-FB0DCB7F6A0B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E1F472D-F2D0-DDED-720A-8A6ADA254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13555"/>
              </p:ext>
            </p:extLst>
          </p:nvPr>
        </p:nvGraphicFramePr>
        <p:xfrm>
          <a:off x="4974849" y="876034"/>
          <a:ext cx="3854826" cy="372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B77885-BEA1-DB7B-D95C-B995F33B4044}"/>
              </a:ext>
            </a:extLst>
          </p:cNvPr>
          <p:cNvSpPr txBox="1"/>
          <p:nvPr/>
        </p:nvSpPr>
        <p:spPr>
          <a:xfrm>
            <a:off x="6138629" y="4603749"/>
            <a:ext cx="1657505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Innovation lifecycle</a:t>
            </a:r>
          </a:p>
        </p:txBody>
      </p:sp>
    </p:spTree>
    <p:extLst>
      <p:ext uri="{BB962C8B-B14F-4D97-AF65-F5344CB8AC3E}">
        <p14:creationId xmlns:p14="http://schemas.microsoft.com/office/powerpoint/2010/main" val="30812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C732-EA2A-16F5-DB28-99C5C3872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0B0DE7-C2EB-16AC-F8E3-6DD5CA188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4398352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For tasks such as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Natural Language Processing</a:t>
            </a:r>
            <a:r>
              <a:rPr lang="en-US" dirty="0">
                <a:latin typeface="Helvetica" pitchFamily="2" charset="0"/>
              </a:rPr>
              <a:t>, LLMs are the foundational components: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Text summarization, classification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Translation</a:t>
            </a:r>
          </a:p>
          <a:p>
            <a:pPr lvl="3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Question Answering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All modern LLMs are based on the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Transformer architecture</a:t>
            </a:r>
            <a:r>
              <a:rPr lang="en-US" baseline="30000" dirty="0">
                <a:solidFill>
                  <a:schemeClr val="bg2"/>
                </a:solidFill>
                <a:latin typeface="Helvetica" pitchFamily="2" charset="0"/>
              </a:rPr>
              <a:t>1</a:t>
            </a:r>
          </a:p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Incredibly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versatile</a:t>
            </a:r>
            <a:r>
              <a:rPr lang="en-US" dirty="0">
                <a:latin typeface="Helvetica" pitchFamily="2" charset="0"/>
              </a:rPr>
              <a:t>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scalable</a:t>
            </a:r>
          </a:p>
          <a:p>
            <a:pPr marL="217488" lvl="3" indent="0">
              <a:buClr>
                <a:srgbClr val="FF7900"/>
              </a:buClr>
              <a:buNone/>
            </a:pPr>
            <a:endParaRPr lang="en-US" dirty="0">
              <a:solidFill>
                <a:schemeClr val="bg2"/>
              </a:solidFill>
              <a:latin typeface="Helvetica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880D30-D853-85D0-20DA-0F7E8A6AD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Language Models as the Cornerstone of AI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F18339-6388-1AED-594A-47CD22272BAC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83B231-56B5-B034-EF8D-997B0CDF3733}"/>
              </a:ext>
            </a:extLst>
          </p:cNvPr>
          <p:cNvSpPr txBox="1"/>
          <p:nvPr/>
        </p:nvSpPr>
        <p:spPr>
          <a:xfrm>
            <a:off x="310142" y="4722118"/>
            <a:ext cx="3058530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1 Vaswani et. al. (2017) -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DB9C9A-F7CA-BCFE-E1D1-30680B5D2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746" y="1099666"/>
            <a:ext cx="4127633" cy="274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3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F85F0-412C-187C-4872-5A4227BFF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11F10E-8419-7A48-4A91-3385809A2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184275"/>
            <a:ext cx="8515350" cy="2656205"/>
          </a:xfrm>
        </p:spPr>
        <p:txBody>
          <a:bodyPr/>
          <a:lstStyle/>
          <a:p>
            <a:pPr lvl="2">
              <a:buClr>
                <a:srgbClr val="FF7900"/>
              </a:buClr>
            </a:pPr>
            <a:r>
              <a:rPr lang="en-US" dirty="0">
                <a:latin typeface="Helvetica" pitchFamily="2" charset="0"/>
              </a:rPr>
              <a:t>The architecture consists of an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encoder-decoder</a:t>
            </a:r>
            <a:r>
              <a:rPr lang="en-US" dirty="0">
                <a:latin typeface="Helvetica" pitchFamily="2" charset="0"/>
              </a:rPr>
              <a:t> backbone with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attention</a:t>
            </a:r>
            <a:r>
              <a:rPr lang="en-US" dirty="0">
                <a:latin typeface="Helvetica" pitchFamily="2" charset="0"/>
              </a:rPr>
              <a:t> mechanism and </a:t>
            </a:r>
            <a:r>
              <a:rPr lang="en-US" dirty="0">
                <a:solidFill>
                  <a:schemeClr val="bg2"/>
                </a:solidFill>
                <a:latin typeface="Helvetica" pitchFamily="2" charset="0"/>
              </a:rPr>
              <a:t>positional encodings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65315C-95DD-3F5F-2DC4-26A480F1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230CB8-9A06-C5A0-B140-98F3E2C205C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DE385CB-D994-2287-4E92-4BE718E19B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037988"/>
              </p:ext>
            </p:extLst>
          </p:nvPr>
        </p:nvGraphicFramePr>
        <p:xfrm>
          <a:off x="1098430" y="1648035"/>
          <a:ext cx="6947140" cy="2168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56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DB5D8-A82C-A48D-C2DA-45CCA3238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</p:spPr>
            <p:txBody>
              <a:bodyPr/>
              <a:lstStyle/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Encoder block. Generate a context-rich representation of the input, which is then used as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Keys (K) </a:t>
                </a:r>
                <a:r>
                  <a:rPr lang="en-US" dirty="0">
                    <a:latin typeface="Helvetica" pitchFamily="2" charset="0"/>
                  </a:rPr>
                  <a:t>and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Values (V) </a:t>
                </a:r>
                <a:r>
                  <a:rPr lang="en-US" dirty="0">
                    <a:latin typeface="Helvetica" pitchFamily="2" charset="0"/>
                  </a:rPr>
                  <a:t>for the decoder. N 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Decoder block. Takes targets and encoder output and generates context-rich representations via 2xMHA with target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Queries (Q)</a:t>
                </a:r>
                <a:r>
                  <a:rPr lang="en-US" dirty="0">
                    <a:latin typeface="Helvetica" pitchFamily="2" charset="0"/>
                  </a:rPr>
                  <a:t> and the encoder K,V.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Helvetica" pitchFamily="2" charset="0"/>
                  </a:rPr>
                  <a:t>such blocks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Multi-Head Attention applies (in parallel)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scaled-dot-product attention </a:t>
                </a:r>
                <a:r>
                  <a:rPr lang="en-US" dirty="0">
                    <a:latin typeface="Helvetica" pitchFamily="2" charset="0"/>
                  </a:rPr>
                  <a:t>(SDPA) to QKV such that every token captures semantic information </a:t>
                </a:r>
                <a:r>
                  <a:rPr lang="en-US" dirty="0" err="1">
                    <a:latin typeface="Helvetica" pitchFamily="2" charset="0"/>
                  </a:rPr>
                  <a:t>w.r.t.</a:t>
                </a:r>
                <a:r>
                  <a:rPr lang="en-US" dirty="0">
                    <a:latin typeface="Helvetica" pitchFamily="2" charset="0"/>
                  </a:rPr>
                  <a:t>  all other tokens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Two linear layers +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non-linear </a:t>
                </a:r>
                <a:r>
                  <a:rPr lang="en-US" dirty="0">
                    <a:latin typeface="Helvetica" pitchFamily="2" charset="0"/>
                  </a:rPr>
                  <a:t>activation in between</a:t>
                </a:r>
              </a:p>
              <a:p>
                <a:pPr marL="342900" lvl="2" indent="-342900">
                  <a:buClr>
                    <a:srgbClr val="FF7900"/>
                  </a:buClr>
                  <a:buFont typeface="+mj-lt"/>
                  <a:buAutoNum type="arabicPeriod"/>
                </a:pPr>
                <a:r>
                  <a:rPr lang="en-US" dirty="0">
                    <a:latin typeface="Helvetica" pitchFamily="2" charset="0"/>
                  </a:rPr>
                  <a:t>Use sinusoidal functions to inject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positional information </a:t>
                </a:r>
                <a:r>
                  <a:rPr lang="en-US" dirty="0">
                    <a:latin typeface="Helvetica" pitchFamily="2" charset="0"/>
                  </a:rPr>
                  <a:t>(relative or absolute) for the sequence of tokens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FEFB85-3FC1-92DF-89B3-165948734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4779573" cy="2891706"/>
              </a:xfrm>
              <a:blipFill>
                <a:blip r:embed="rId2"/>
                <a:stretch>
                  <a:fillRect l="-1852" t="-3057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1754151-2DE4-8C30-7678-C60158163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Transformer 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9292C-B551-2785-4772-397EA5825C38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2D1DA-ABB6-9E0F-5EB9-CB29D1D73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228" y="107834"/>
            <a:ext cx="3509514" cy="4763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D724E8-A5FE-3F60-C581-6F79B950281C}"/>
              </a:ext>
            </a:extLst>
          </p:cNvPr>
          <p:cNvSpPr txBox="1"/>
          <p:nvPr/>
        </p:nvSpPr>
        <p:spPr>
          <a:xfrm>
            <a:off x="5753820" y="1798612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1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4AE8C-AA62-4352-1A12-E3BE750648AF}"/>
              </a:ext>
            </a:extLst>
          </p:cNvPr>
          <p:cNvSpPr txBox="1"/>
          <p:nvPr/>
        </p:nvSpPr>
        <p:spPr>
          <a:xfrm>
            <a:off x="7007177" y="11023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2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E01208-90BD-D66E-4B2E-159642A13B2F}"/>
              </a:ext>
            </a:extLst>
          </p:cNvPr>
          <p:cNvSpPr txBox="1"/>
          <p:nvPr/>
        </p:nvSpPr>
        <p:spPr>
          <a:xfrm>
            <a:off x="6124755" y="3045128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798572-A5DD-8FFF-A5A0-514D004DBCA1}"/>
              </a:ext>
            </a:extLst>
          </p:cNvPr>
          <p:cNvSpPr txBox="1"/>
          <p:nvPr/>
        </p:nvSpPr>
        <p:spPr>
          <a:xfrm>
            <a:off x="6124755" y="2274359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4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E621D3-C454-2958-BA34-132F8B8C327A}"/>
              </a:ext>
            </a:extLst>
          </p:cNvPr>
          <p:cNvSpPr txBox="1"/>
          <p:nvPr/>
        </p:nvSpPr>
        <p:spPr>
          <a:xfrm>
            <a:off x="5332562" y="3650811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5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CD63C-CBA9-3FA5-CC64-74E1A5D7311B}"/>
              </a:ext>
            </a:extLst>
          </p:cNvPr>
          <p:cNvSpPr txBox="1"/>
          <p:nvPr/>
        </p:nvSpPr>
        <p:spPr>
          <a:xfrm>
            <a:off x="5124295" y="4871772"/>
            <a:ext cx="22692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Source arXiv:1706.03762 [</a:t>
            </a:r>
            <a:r>
              <a:rPr lang="en-US" sz="1000" dirty="0" err="1"/>
              <a:t>cs.CL</a:t>
            </a:r>
            <a:r>
              <a:rPr lang="en-US" sz="1000" dirty="0"/>
              <a:t>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E4825-F60F-2FEE-C589-1959B730E907}"/>
              </a:ext>
            </a:extLst>
          </p:cNvPr>
          <p:cNvSpPr txBox="1"/>
          <p:nvPr/>
        </p:nvSpPr>
        <p:spPr>
          <a:xfrm>
            <a:off x="7223064" y="2833783"/>
            <a:ext cx="169918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3*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101AE-BD71-FEA1-1D03-35DE17A079C8}"/>
              </a:ext>
            </a:extLst>
          </p:cNvPr>
          <p:cNvSpPr txBox="1"/>
          <p:nvPr/>
        </p:nvSpPr>
        <p:spPr>
          <a:xfrm>
            <a:off x="7223064" y="2166637"/>
            <a:ext cx="99386" cy="215444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3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F0C4A-9021-44CB-A900-AEA70FDEB681}"/>
              </a:ext>
            </a:extLst>
          </p:cNvPr>
          <p:cNvSpPr txBox="1"/>
          <p:nvPr/>
        </p:nvSpPr>
        <p:spPr>
          <a:xfrm>
            <a:off x="310142" y="4722118"/>
            <a:ext cx="4092467" cy="153888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* Masked MHA allows current token to attend only to previous ones</a:t>
            </a:r>
          </a:p>
        </p:txBody>
      </p:sp>
    </p:spTree>
    <p:extLst>
      <p:ext uri="{BB962C8B-B14F-4D97-AF65-F5344CB8AC3E}">
        <p14:creationId xmlns:p14="http://schemas.microsoft.com/office/powerpoint/2010/main" val="16851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4891-D5F0-8FFA-E17E-30442C9AD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2549FB-C910-5965-6181-4F5D35AA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The LLM Input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0F0899-5C13-8B08-30CF-51C05E4D0DB5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5A2D81-2B4E-E7BA-3071-A2BA39FF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699172"/>
            <a:ext cx="7772400" cy="37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12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A15B-E608-8D89-DE8D-ED2F58FA5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4325" y="1184275"/>
                <a:ext cx="8376787" cy="2891706"/>
              </a:xfrm>
            </p:spPr>
            <p:txBody>
              <a:bodyPr/>
              <a:lstStyle/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Once input embeddings are created, three special matrices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latin typeface="Helvetica" pitchFamily="2" charset="0"/>
                  </a:rPr>
                  <a:t>) will be used to generate Queries, Keys, Values (QKV)</a:t>
                </a:r>
              </a:p>
              <a:p>
                <a:pPr lvl="2">
                  <a:buClr>
                    <a:srgbClr val="FF7900"/>
                  </a:buClr>
                </a:pPr>
                <a:r>
                  <a:rPr lang="en-US" dirty="0">
                    <a:latin typeface="Helvetica" pitchFamily="2" charset="0"/>
                  </a:rPr>
                  <a:t>QKV can be regarded as the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input units </a:t>
                </a:r>
                <a:r>
                  <a:rPr lang="en-US" dirty="0">
                    <a:latin typeface="Helvetica" pitchFamily="2" charset="0"/>
                  </a:rPr>
                  <a:t>that go into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SDPA </a:t>
                </a:r>
                <a:r>
                  <a:rPr lang="en-US" dirty="0">
                    <a:latin typeface="Helvetica" pitchFamily="2" charset="0"/>
                  </a:rPr>
                  <a:t>for capturing </a:t>
                </a:r>
                <a:r>
                  <a:rPr lang="en-US" dirty="0">
                    <a:solidFill>
                      <a:schemeClr val="bg2"/>
                    </a:solidFill>
                    <a:latin typeface="Helvetica" pitchFamily="2" charset="0"/>
                  </a:rPr>
                  <a:t>enriched semantic representations </a:t>
                </a:r>
                <a:r>
                  <a:rPr lang="en-US" dirty="0">
                    <a:latin typeface="Helvetica" pitchFamily="2" charset="0"/>
                  </a:rPr>
                  <a:t>(context and position aware)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816161-F87B-D892-A40E-F7939C0FC1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4325" y="1184275"/>
                <a:ext cx="8376787" cy="2891706"/>
              </a:xfrm>
              <a:blipFill>
                <a:blip r:embed="rId2"/>
                <a:stretch>
                  <a:fillRect l="-1210" t="-2620" r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80CDE2-3B16-C443-7B63-CC9E6415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Queries, Keys, Values…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C04E16-83D0-8FD1-C38E-0CDEC4FA5677}"/>
              </a:ext>
            </a:extLst>
          </p:cNvPr>
          <p:cNvSpPr/>
          <p:nvPr/>
        </p:nvSpPr>
        <p:spPr>
          <a:xfrm>
            <a:off x="310142" y="4548158"/>
            <a:ext cx="1305910" cy="378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DAB3BE-B92A-D95C-0387-1E261C682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691" y="1923786"/>
            <a:ext cx="5650841" cy="30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8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 blanc 2021">
  <a:themeElements>
    <a:clrScheme name="Orange WHT Secondary">
      <a:dk1>
        <a:srgbClr val="000000"/>
      </a:dk1>
      <a:lt1>
        <a:srgbClr val="FFFFFF"/>
      </a:lt1>
      <a:dk2>
        <a:srgbClr val="8F8F8F"/>
      </a:dk2>
      <a:lt2>
        <a:srgbClr val="FF7900"/>
      </a:lt2>
      <a:accent1>
        <a:srgbClr val="FF7900"/>
      </a:accent1>
      <a:accent2>
        <a:srgbClr val="4BB4E6"/>
      </a:accent2>
      <a:accent3>
        <a:srgbClr val="50BE87"/>
      </a:accent3>
      <a:accent4>
        <a:srgbClr val="FFB4E6"/>
      </a:accent4>
      <a:accent5>
        <a:srgbClr val="A885D8"/>
      </a:accent5>
      <a:accent6>
        <a:srgbClr val="FFD200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7A7870EE-6C70-44A9-B789-DA13D6489D81}"/>
    </a:ext>
  </a:extLst>
</a:theme>
</file>

<file path=ppt/theme/theme2.xml><?xml version="1.0" encoding="utf-8"?>
<a:theme xmlns:a="http://schemas.openxmlformats.org/drawingml/2006/main" name="Master noir 2021">
  <a:themeElements>
    <a:clrScheme name="Orange BLK Core">
      <a:dk1>
        <a:srgbClr val="FFFFFF"/>
      </a:dk1>
      <a:lt1>
        <a:srgbClr val="000000"/>
      </a:lt1>
      <a:dk2>
        <a:srgbClr val="8F8F8F"/>
      </a:dk2>
      <a:lt2>
        <a:srgbClr val="FF7900"/>
      </a:lt2>
      <a:accent1>
        <a:srgbClr val="FF7900"/>
      </a:accent1>
      <a:accent2>
        <a:srgbClr val="FFFFFF"/>
      </a:accent2>
      <a:accent3>
        <a:srgbClr val="595959"/>
      </a:accent3>
      <a:accent4>
        <a:srgbClr val="8F8F8F"/>
      </a:accent4>
      <a:accent5>
        <a:srgbClr val="D6D6D6"/>
      </a:accent5>
      <a:accent6>
        <a:srgbClr val="595959"/>
      </a:accent6>
      <a:hlink>
        <a:srgbClr val="FF7900"/>
      </a:hlink>
      <a:folHlink>
        <a:srgbClr val="FF7900"/>
      </a:folHlink>
    </a:clrScheme>
    <a:fontScheme name="Orange">
      <a:majorFont>
        <a:latin typeface="Helvetica 75 Bold"/>
        <a:ea typeface=""/>
        <a:cs typeface=""/>
      </a:majorFont>
      <a:minorFont>
        <a:latin typeface="Helvetica 75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>
        <a:sp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R_Orange_Innovation_interne [Lecture seule]" id="{E13C8C3E-D815-4F8E-81E8-8A94A0C97A48}" vid="{2665A606-7208-4AEC-B750-458400FB2CF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f491a8-9e89-43ed-bdac-cae08270df65" xsi:nil="true"/>
    <lcf76f155ced4ddcb4097134ff3c332f xmlns="171f1213-7bf6-4d86-990a-6b8ce816bd4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A32C140A078341B5F80E20CC80637A" ma:contentTypeVersion="16" ma:contentTypeDescription="Crée un document." ma:contentTypeScope="" ma:versionID="546d018dda1d24d933136aa4939ad88f">
  <xsd:schema xmlns:xsd="http://www.w3.org/2001/XMLSchema" xmlns:xs="http://www.w3.org/2001/XMLSchema" xmlns:p="http://schemas.microsoft.com/office/2006/metadata/properties" xmlns:ns2="171f1213-7bf6-4d86-990a-6b8ce816bd43" xmlns:ns3="eff491a8-9e89-43ed-bdac-cae08270df65" targetNamespace="http://schemas.microsoft.com/office/2006/metadata/properties" ma:root="true" ma:fieldsID="6e1ae2b7d1eaf98eb406aedefb875955" ns2:_="" ns3:_="">
    <xsd:import namespace="171f1213-7bf6-4d86-990a-6b8ce816bd43"/>
    <xsd:import namespace="eff491a8-9e89-43ed-bdac-cae08270df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1f1213-7bf6-4d86-990a-6b8ce816bd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aa8976df-9c6d-4c47-88b7-85635e50fb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f491a8-9e89-43ed-bdac-cae08270df6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e0c71390-f164-4159-9d8c-39e2cb48d66d}" ma:internalName="TaxCatchAll" ma:showField="CatchAllData" ma:web="eff491a8-9e89-43ed-bdac-cae08270df6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B223DC-0EA2-4B5D-8283-CB961A09282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eff491a8-9e89-43ed-bdac-cae08270df65"/>
    <ds:schemaRef ds:uri="171f1213-7bf6-4d86-990a-6b8ce816bd43"/>
  </ds:schemaRefs>
</ds:datastoreItem>
</file>

<file path=customXml/itemProps2.xml><?xml version="1.0" encoding="utf-8"?>
<ds:datastoreItem xmlns:ds="http://schemas.openxmlformats.org/officeDocument/2006/customXml" ds:itemID="{702E500B-C12C-4E9E-A03B-EBA9A45F5E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1f1213-7bf6-4d86-990a-6b8ce816bd43"/>
    <ds:schemaRef ds:uri="eff491a8-9e89-43ed-bdac-cae08270df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C9E46E-2939-4C92-A847-189854327A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 Orange Innovation Blanc</Template>
  <TotalTime>774</TotalTime>
  <Words>808</Words>
  <Application>Microsoft Macintosh PowerPoint</Application>
  <PresentationFormat>On-screen Show (16:9)</PresentationFormat>
  <Paragraphs>117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Helvetica</vt:lpstr>
      <vt:lpstr>Helvetica 45 Light</vt:lpstr>
      <vt:lpstr>Helvetica 55 Roman</vt:lpstr>
      <vt:lpstr>Helvetica 75</vt:lpstr>
      <vt:lpstr>Helvetica 75 Bold</vt:lpstr>
      <vt:lpstr>Wingdings</vt:lpstr>
      <vt:lpstr>Master blanc 2021</vt:lpstr>
      <vt:lpstr>Master noir 2021</vt:lpstr>
      <vt:lpstr>Efficient Training Techniques for Large Language Models</vt:lpstr>
      <vt:lpstr>PowerPoint Presentation</vt:lpstr>
      <vt:lpstr>Outline</vt:lpstr>
      <vt:lpstr>Artificial Intelligence and LLMs</vt:lpstr>
      <vt:lpstr>Language Models as the Cornerstone of AI</vt:lpstr>
      <vt:lpstr>Transformer Era</vt:lpstr>
      <vt:lpstr>Transformer Era</vt:lpstr>
      <vt:lpstr>The LLM Input Flow</vt:lpstr>
      <vt:lpstr>Queries, Keys, Values…</vt:lpstr>
      <vt:lpstr>Queries, Keys, Values…</vt:lpstr>
      <vt:lpstr>PowerPoint Presentation</vt:lpstr>
      <vt:lpstr>Titre Titre Titre Titre Titre</vt:lpstr>
      <vt:lpstr>Titre Titre Titre Titre Titre</vt:lpstr>
      <vt:lpstr>PowerPoint Presentation</vt:lpstr>
      <vt:lpstr>Thank you for your attention!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COLLIN-LE DORTZ Marie-Sophie TGI/OLS</dc:creator>
  <cp:lastModifiedBy>Robert Poenaru</cp:lastModifiedBy>
  <cp:revision>69</cp:revision>
  <dcterms:created xsi:type="dcterms:W3CDTF">2021-06-15T12:19:15Z</dcterms:created>
  <dcterms:modified xsi:type="dcterms:W3CDTF">2025-10-04T13:07:24Z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0x0101001CA32C140A078341B5F80E20CC80637A</vt:lpwstr>
  </property>
  <property fmtid="{D5CDD505-2E9C-101B-9397-08002B2CF9AE}" pid="3" name="MSIP_Label_e6c818a6-e1a0-4a6e-a969-20d857c5dc62_Enabled">
    <vt:lpwstr>true</vt:lpwstr>
  </property>
  <property fmtid="{D5CDD505-2E9C-101B-9397-08002B2CF9AE}" pid="4" name="MSIP_Label_e6c818a6-e1a0-4a6e-a969-20d857c5dc62_SetDate">
    <vt:lpwstr>2022-07-12T12:42:18Z</vt:lpwstr>
  </property>
  <property fmtid="{D5CDD505-2E9C-101B-9397-08002B2CF9AE}" pid="5" name="MSIP_Label_e6c818a6-e1a0-4a6e-a969-20d857c5dc62_Method">
    <vt:lpwstr>Standard</vt:lpwstr>
  </property>
  <property fmtid="{D5CDD505-2E9C-101B-9397-08002B2CF9AE}" pid="6" name="MSIP_Label_e6c818a6-e1a0-4a6e-a969-20d857c5dc62_Name">
    <vt:lpwstr>Orange_restricted_internal.2</vt:lpwstr>
  </property>
  <property fmtid="{D5CDD505-2E9C-101B-9397-08002B2CF9AE}" pid="7" name="MSIP_Label_e6c818a6-e1a0-4a6e-a969-20d857c5dc62_SiteId">
    <vt:lpwstr>90c7a20a-f34b-40bf-bc48-b9253b6f5d20</vt:lpwstr>
  </property>
  <property fmtid="{D5CDD505-2E9C-101B-9397-08002B2CF9AE}" pid="8" name="MSIP_Label_e6c818a6-e1a0-4a6e-a969-20d857c5dc62_ActionId">
    <vt:lpwstr>311b7de8-ee63-4053-af98-86b5b0113495</vt:lpwstr>
  </property>
  <property fmtid="{D5CDD505-2E9C-101B-9397-08002B2CF9AE}" pid="9" name="MSIP_Label_e6c818a6-e1a0-4a6e-a969-20d857c5dc62_ContentBits">
    <vt:lpwstr>2</vt:lpwstr>
  </property>
</Properties>
</file>