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18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292" r:id="rId13"/>
    <p:sldId id="293" r:id="rId14"/>
    <p:sldId id="294" r:id="rId15"/>
    <p:sldId id="298" r:id="rId16"/>
    <p:sldId id="28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1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840" y="168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2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ithub.com/basavy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14145" y="2420856"/>
            <a:ext cx="7250175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98858" y="645563"/>
            <a:ext cx="4792979" cy="1231106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4000" noProof="0" dirty="0"/>
              <a:t>Dev Test </a:t>
            </a:r>
            <a:r>
              <a:rPr lang="en-US" sz="4000" noProof="0" dirty="0">
                <a:solidFill>
                  <a:schemeClr val="bg2"/>
                </a:solidFill>
              </a:rPr>
              <a:t>Days</a:t>
            </a:r>
            <a:r>
              <a:rPr lang="en-US" sz="4000" noProof="0" dirty="0"/>
              <a:t> 2025</a:t>
            </a:r>
          </a:p>
          <a:p>
            <a:r>
              <a:rPr lang="en-US" sz="4000" noProof="0" dirty="0">
                <a:solidFill>
                  <a:schemeClr val="bg2"/>
                </a:solidFill>
              </a:rPr>
              <a:t>Onsite edition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726114" y="3374246"/>
            <a:ext cx="302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 </a:t>
            </a:r>
            <a:r>
              <a:rPr lang="en-US" dirty="0">
                <a:latin typeface="Helvetica" pitchFamily="2" charset="0"/>
              </a:rPr>
              <a:t>are its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666482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Generates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,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</a:t>
                </a:r>
                <a:r>
                  <a:rPr lang="en-US" dirty="0">
                    <a:latin typeface="Helvetica" pitchFamily="2" charset="0"/>
                  </a:rPr>
                  <a:t> 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via 1x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), to be used as input in the decoder.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such blocks</a:t>
                </a:r>
                <a:endParaRPr lang="en-US" dirty="0">
                  <a:solidFill>
                    <a:schemeClr val="bg2"/>
                  </a:solidFill>
                  <a:latin typeface="Helvetica" pitchFamily="2" charset="0"/>
                </a:endParaRP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encoder output + targets and generates context-rich representations, generating probabilities (token by token).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to Q,K,Vs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tokens.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non-linear 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8" y="189781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753820" y="18805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007177" y="11842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124755" y="3127075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124755" y="2356306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332562" y="373275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473</TotalTime>
  <Words>612</Words>
  <Application>Microsoft Macintosh PowerPoint</Application>
  <PresentationFormat>On-screen Show (16:9)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</vt:lpstr>
      <vt:lpstr>Transformer Era</vt:lpstr>
      <vt:lpstr>Transformer Era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61</cp:revision>
  <dcterms:created xsi:type="dcterms:W3CDTF">2021-06-15T12:19:15Z</dcterms:created>
  <dcterms:modified xsi:type="dcterms:W3CDTF">2025-10-04T06:35:23Z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