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6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02" autoAdjust="0"/>
    <p:restoredTop sz="94660"/>
  </p:normalViewPr>
  <p:slideViewPr>
    <p:cSldViewPr snapToGrid="0">
      <p:cViewPr>
        <p:scale>
          <a:sx n="100" d="100"/>
          <a:sy n="100" d="100"/>
        </p:scale>
        <p:origin x="2520" y="2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F2A8B7-63FA-4DD6-84F7-FA424E31265D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A7302-4D2B-4193-B24A-20D69B9AE0E5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82827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74380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805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3428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3790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8639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790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3164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9340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636856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46646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4976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641F0-B1CB-4C20-81D6-8F43803BFD17}" type="datetimeFigureOut">
              <a:rPr lang="en-BE" smtClean="0"/>
              <a:t>05/02/2025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ED30C0-C223-4919-A177-912C2AA4A697}" type="slidenum">
              <a:rPr lang="en-BE" smtClean="0"/>
              <a:t>‹nr.›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96748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6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A person drinking from a cup&#10;&#10;Description automatically generated with medium confidence">
            <a:extLst>
              <a:ext uri="{FF2B5EF4-FFF2-40B4-BE49-F238E27FC236}">
                <a16:creationId xmlns:a16="http://schemas.microsoft.com/office/drawing/2014/main" id="{965B7435-4E3C-9B55-0147-572C032585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084"/>
          <a:stretch/>
        </p:blipFill>
        <p:spPr>
          <a:xfrm>
            <a:off x="0" y="0"/>
            <a:ext cx="1860550" cy="5003555"/>
          </a:xfrm>
          <a:prstGeom prst="rect">
            <a:avLst/>
          </a:prstGeom>
        </p:spPr>
      </p:pic>
      <p:pic>
        <p:nvPicPr>
          <p:cNvPr id="15" name="Picture 6" descr="Icon&#10;&#10;Description automatically generated">
            <a:extLst>
              <a:ext uri="{FF2B5EF4-FFF2-40B4-BE49-F238E27FC236}">
                <a16:creationId xmlns:a16="http://schemas.microsoft.com/office/drawing/2014/main" id="{A2380B33-C8CC-2F2C-C4E9-BE369510C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302535" y="667017"/>
            <a:ext cx="3809466" cy="380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3922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Diavoorstelling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Bastiaan Baccarne</dc:creator>
  <cp:lastModifiedBy>Bastiaan Baccarne</cp:lastModifiedBy>
  <cp:revision>1</cp:revision>
  <dcterms:created xsi:type="dcterms:W3CDTF">2025-02-05T16:15:33Z</dcterms:created>
  <dcterms:modified xsi:type="dcterms:W3CDTF">2025-02-05T16:25:51Z</dcterms:modified>
</cp:coreProperties>
</file>