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NMIDN00aYRcgh7HT2" TargetMode="External"/><Relationship Id="rId4" Type="http://schemas.openxmlformats.org/officeDocument/2006/relationships/hyperlink" Target="https://goo.gl/forms/kwcXG64mK67ZGDGQ2" TargetMode="External"/><Relationship Id="rId5" Type="http://schemas.openxmlformats.org/officeDocument/2006/relationships/hyperlink" Target="https://public.tableau.com/views/SeaHUGGoogleFormSummary/Main?:embed=y&amp;:display_count=y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hug-ctp2.eventbrit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hug/scoped-type-vars/blob/master/LH.md" TargetMode="External"/><Relationship Id="rId4" Type="http://schemas.openxmlformats.org/officeDocument/2006/relationships/hyperlink" Target="https://seahug.github.io/seahug-minutes/20170121/AllanCooper_TurtlesAllTheWayUp.ppt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ahug/scoped-type-v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 smtClean="0"/>
              <a:t>Seattle Area Haskell Users’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Agenda 21 </a:t>
            </a:r>
            <a:r>
              <a:rPr lang="en-US" dirty="0" smtClean="0"/>
              <a:t>January 2017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/>
              <a:t>Theory for Programmers Part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Milewski</a:t>
            </a:r>
            <a:r>
              <a:rPr lang="en-US" dirty="0" smtClean="0"/>
              <a:t> returns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on </a:t>
            </a:r>
            <a:r>
              <a:rPr lang="en-US" dirty="0" smtClean="0"/>
              <a:t>15 </a:t>
            </a:r>
            <a:r>
              <a:rPr lang="en-US" dirty="0" err="1" smtClean="0"/>
              <a:t>Feburary</a:t>
            </a:r>
            <a:r>
              <a:rPr lang="en-US" dirty="0" smtClean="0"/>
              <a:t> 2017</a:t>
            </a:r>
          </a:p>
          <a:p>
            <a:pPr lvl="1"/>
            <a:r>
              <a:rPr lang="en-US" dirty="0" smtClean="0">
                <a:hlinkClick r:id="rId2"/>
              </a:rPr>
              <a:t>Register at Eventbrite</a:t>
            </a:r>
            <a:endParaRPr lang="en-US" dirty="0" smtClean="0"/>
          </a:p>
          <a:p>
            <a:r>
              <a:rPr lang="en-US" dirty="0" smtClean="0"/>
              <a:t>Results </a:t>
            </a:r>
            <a:r>
              <a:rPr lang="en-US" dirty="0"/>
              <a:t>of </a:t>
            </a:r>
            <a:r>
              <a:rPr lang="en-US" dirty="0" smtClean="0"/>
              <a:t>polls</a:t>
            </a:r>
          </a:p>
          <a:p>
            <a:pPr lvl="1"/>
            <a:r>
              <a:rPr lang="en-US" dirty="0" smtClean="0">
                <a:hlinkClick r:id="rId3"/>
              </a:rPr>
              <a:t>Talk proposals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Requests for subjects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Visualization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Talks (in </a:t>
            </a:r>
            <a:r>
              <a:rPr lang="en-US" dirty="0" smtClean="0"/>
              <a:t>no </a:t>
            </a:r>
            <a:r>
              <a:rPr lang="en-US" smtClean="0"/>
              <a:t>particular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 smtClean="0">
                <a:hlinkClick r:id="rId2"/>
              </a:rPr>
              <a:t>ScopedTypeVariables</a:t>
            </a:r>
            <a:r>
              <a:rPr lang="en-US" i="1" dirty="0" smtClean="0">
                <a:hlinkClick r:id="rId2"/>
              </a:rPr>
              <a:t> </a:t>
            </a:r>
            <a:r>
              <a:rPr lang="en-US" i="1" dirty="0">
                <a:hlinkClick r:id="rId2"/>
              </a:rPr>
              <a:t>language </a:t>
            </a:r>
            <a:r>
              <a:rPr lang="en-US" i="1" dirty="0" smtClean="0">
                <a:hlinkClick r:id="rId2"/>
              </a:rPr>
              <a:t>extension</a:t>
            </a:r>
            <a:endParaRPr lang="en-US" i="1" dirty="0" smtClean="0"/>
          </a:p>
          <a:p>
            <a:pPr lvl="1"/>
            <a:r>
              <a:rPr lang="en-US" dirty="0" smtClean="0"/>
              <a:t>Richard Cook</a:t>
            </a:r>
          </a:p>
          <a:p>
            <a:pPr lvl="1"/>
            <a:r>
              <a:rPr lang="en-US" dirty="0" smtClean="0"/>
              <a:t>15 minutes</a:t>
            </a:r>
          </a:p>
          <a:p>
            <a:r>
              <a:rPr lang="en-US" i="1" dirty="0" smtClean="0">
                <a:hlinkClick r:id="rId3"/>
              </a:rPr>
              <a:t>Literate </a:t>
            </a:r>
            <a:r>
              <a:rPr lang="en-US" i="1" dirty="0">
                <a:hlinkClick r:id="rId3"/>
              </a:rPr>
              <a:t>Haskell </a:t>
            </a:r>
            <a:r>
              <a:rPr lang="en-US" i="1" dirty="0" smtClean="0">
                <a:hlinkClick r:id="rId3"/>
              </a:rPr>
              <a:t>template</a:t>
            </a:r>
            <a:endParaRPr lang="en-US" i="1" dirty="0" smtClean="0"/>
          </a:p>
          <a:p>
            <a:pPr lvl="1"/>
            <a:r>
              <a:rPr lang="en-US" dirty="0" smtClean="0"/>
              <a:t>Richard Cook</a:t>
            </a:r>
          </a:p>
          <a:p>
            <a:pPr lvl="1"/>
            <a:r>
              <a:rPr lang="en-US" dirty="0" smtClean="0"/>
              <a:t>5 minutes</a:t>
            </a:r>
          </a:p>
          <a:p>
            <a:r>
              <a:rPr lang="en-US" i="1" dirty="0" smtClean="0">
                <a:hlinkClick r:id="rId4"/>
              </a:rPr>
              <a:t>Turtles </a:t>
            </a:r>
            <a:r>
              <a:rPr lang="en-US" i="1" dirty="0">
                <a:hlinkClick r:id="rId4"/>
              </a:rPr>
              <a:t>All the Way </a:t>
            </a:r>
            <a:r>
              <a:rPr lang="en-US" i="1" dirty="0" smtClean="0">
                <a:hlinkClick r:id="rId4"/>
              </a:rPr>
              <a:t>Up</a:t>
            </a:r>
            <a:endParaRPr lang="en-US" dirty="0"/>
          </a:p>
          <a:p>
            <a:pPr lvl="1"/>
            <a:r>
              <a:rPr lang="en-US" dirty="0" smtClean="0"/>
              <a:t>Allan Cooper</a:t>
            </a:r>
          </a:p>
          <a:p>
            <a:pPr lvl="1"/>
            <a:r>
              <a:rPr lang="en-US" dirty="0" smtClean="0"/>
              <a:t>30 minutes</a:t>
            </a:r>
          </a:p>
          <a:p>
            <a:r>
              <a:rPr lang="en-US" i="1" dirty="0" smtClean="0"/>
              <a:t>Monoids </a:t>
            </a:r>
            <a:r>
              <a:rPr lang="en-US" i="1" dirty="0"/>
              <a:t>in the Category of Strong </a:t>
            </a:r>
            <a:r>
              <a:rPr lang="en-US" i="1" dirty="0" err="1"/>
              <a:t>Profunctors</a:t>
            </a:r>
            <a:r>
              <a:rPr lang="en-US" i="1" dirty="0"/>
              <a:t> a.k.a. </a:t>
            </a:r>
            <a:r>
              <a:rPr lang="en-US" i="1" dirty="0" smtClean="0"/>
              <a:t>Arrows</a:t>
            </a:r>
          </a:p>
          <a:p>
            <a:pPr lvl="1"/>
            <a:r>
              <a:rPr lang="en-US" dirty="0" err="1" smtClean="0"/>
              <a:t>Bartosz</a:t>
            </a:r>
            <a:r>
              <a:rPr lang="en-US" dirty="0" smtClean="0"/>
              <a:t> </a:t>
            </a:r>
            <a:r>
              <a:rPr lang="en-US" dirty="0" err="1" smtClean="0"/>
              <a:t>Milewski</a:t>
            </a:r>
            <a:endParaRPr lang="en-US" dirty="0" smtClean="0"/>
          </a:p>
          <a:p>
            <a:pPr lvl="1"/>
            <a:r>
              <a:rPr lang="en-US" dirty="0" smtClean="0"/>
              <a:t>30 minutes</a:t>
            </a:r>
          </a:p>
          <a:p>
            <a:r>
              <a:rPr lang="en-US" i="1" dirty="0" smtClean="0"/>
              <a:t>Applicative </a:t>
            </a:r>
            <a:r>
              <a:rPr lang="en-US" i="1" dirty="0"/>
              <a:t>parser </a:t>
            </a:r>
            <a:r>
              <a:rPr lang="en-US" i="1" dirty="0" err="1" smtClean="0"/>
              <a:t>combinators</a:t>
            </a:r>
            <a:endParaRPr lang="en-US" i="1" dirty="0" smtClean="0"/>
          </a:p>
          <a:p>
            <a:pPr lvl="1"/>
            <a:r>
              <a:rPr lang="en-US" dirty="0" smtClean="0"/>
              <a:t>John Leo</a:t>
            </a:r>
          </a:p>
          <a:p>
            <a:pPr lvl="1"/>
            <a:r>
              <a:rPr lang="en-US" dirty="0" smtClean="0"/>
              <a:t>30–60 minutes</a:t>
            </a:r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Talks (in no particular order)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21 January 2017</dc:title>
  <dc:subject/>
  <dc:creator>Richard Cook</dc:creator>
  <cp:keywords/>
  <dc:description/>
  <cp:lastModifiedBy>Richard Cook</cp:lastModifiedBy>
  <cp:revision>26</cp:revision>
  <dcterms:created xsi:type="dcterms:W3CDTF">2012-07-27T01:16:44Z</dcterms:created>
  <dcterms:modified xsi:type="dcterms:W3CDTF">2017-01-21T19:36:29Z</dcterms:modified>
  <cp:category/>
</cp:coreProperties>
</file>