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72000"/>
            <a:ext cx="2587752" cy="182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08" y="5603966"/>
            <a:ext cx="1126044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orms/NMIDN00aYRcgh7HT2" TargetMode="External"/><Relationship Id="rId2" Type="http://schemas.openxmlformats.org/officeDocument/2006/relationships/hyperlink" Target="https://seahug-ctp2.eventbrit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views/SeaHUGGoogleFormSummary/Main?:embed=y&amp;:display_count=yes" TargetMode="External"/><Relationship Id="rId4" Type="http://schemas.openxmlformats.org/officeDocument/2006/relationships/hyperlink" Target="https://goo.gl/forms/kwcXG64mK67ZGDGQ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hug/scoped-type-vars/blob/master/LH.md" TargetMode="External"/><Relationship Id="rId2" Type="http://schemas.openxmlformats.org/officeDocument/2006/relationships/hyperlink" Target="https://github.com/seahug/scoped-type-va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hug.github.io/seahug-minutes/20170121/AllanCooper_TurtlesAllTheWayUp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4712"/>
            <a:ext cx="10972800" cy="2387600"/>
          </a:xfrm>
        </p:spPr>
        <p:txBody>
          <a:bodyPr/>
          <a:lstStyle/>
          <a:p>
            <a:r>
              <a:rPr lang="en-US" dirty="0"/>
              <a:t>Seattle Area Haskell Users’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January 2017 meeting agenda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Category Theory for Programmers Part 2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r>
              <a:rPr lang="en-US" dirty="0"/>
              <a:t> returns</a:t>
            </a:r>
          </a:p>
          <a:p>
            <a:pPr lvl="1"/>
            <a:r>
              <a:rPr lang="en-US" dirty="0"/>
              <a:t>Starts on 15 </a:t>
            </a:r>
            <a:r>
              <a:rPr lang="en-US" dirty="0" err="1"/>
              <a:t>Feburary</a:t>
            </a:r>
            <a:r>
              <a:rPr lang="en-US" dirty="0"/>
              <a:t> 2017</a:t>
            </a:r>
          </a:p>
          <a:p>
            <a:pPr lvl="1"/>
            <a:r>
              <a:rPr lang="en-US" dirty="0">
                <a:hlinkClick r:id="rId2"/>
              </a:rPr>
              <a:t>Register at Eventbrite</a:t>
            </a:r>
            <a:endParaRPr lang="en-US" dirty="0"/>
          </a:p>
          <a:p>
            <a:r>
              <a:rPr lang="en-US" dirty="0"/>
              <a:t>Results of polls</a:t>
            </a:r>
          </a:p>
          <a:p>
            <a:pPr lvl="1"/>
            <a:r>
              <a:rPr lang="en-US" dirty="0">
                <a:hlinkClick r:id="rId3"/>
              </a:rPr>
              <a:t>Talk proposals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Requests for subjects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Talks (in </a:t>
            </a:r>
            <a:r>
              <a:rPr lang="en-US" dirty="0"/>
              <a:t>no </a:t>
            </a:r>
            <a:r>
              <a:rPr lang="en-US"/>
              <a:t>particular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>
                <a:hlinkClick r:id="rId2"/>
              </a:rPr>
              <a:t>ScopedTypeVariables</a:t>
            </a:r>
            <a:r>
              <a:rPr lang="en-US" i="1" dirty="0">
                <a:hlinkClick r:id="rId2"/>
              </a:rPr>
              <a:t> language extension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15 minutes</a:t>
            </a:r>
          </a:p>
          <a:p>
            <a:r>
              <a:rPr lang="en-US" i="1" dirty="0">
                <a:hlinkClick r:id="rId3"/>
              </a:rPr>
              <a:t>Literate Haskell template</a:t>
            </a:r>
            <a:endParaRPr lang="en-US" i="1" dirty="0"/>
          </a:p>
          <a:p>
            <a:pPr lvl="1"/>
            <a:r>
              <a:rPr lang="en-US" dirty="0"/>
              <a:t>Richard Cook</a:t>
            </a:r>
          </a:p>
          <a:p>
            <a:pPr lvl="1"/>
            <a:r>
              <a:rPr lang="en-US" dirty="0"/>
              <a:t>5 minutes</a:t>
            </a:r>
          </a:p>
          <a:p>
            <a:r>
              <a:rPr lang="en-US" i="1" dirty="0">
                <a:hlinkClick r:id="rId4"/>
              </a:rPr>
              <a:t>Turtles All the Way Up</a:t>
            </a:r>
            <a:endParaRPr lang="en-US" dirty="0"/>
          </a:p>
          <a:p>
            <a:pPr lvl="1"/>
            <a:r>
              <a:rPr lang="en-US" dirty="0"/>
              <a:t>Allan Cooper</a:t>
            </a:r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Monoids in the Category of Strong </a:t>
            </a:r>
            <a:r>
              <a:rPr lang="en-US" i="1" dirty="0" err="1"/>
              <a:t>Profunctors</a:t>
            </a:r>
            <a:r>
              <a:rPr lang="en-US" i="1" dirty="0"/>
              <a:t> a.k.a. Arrows</a:t>
            </a:r>
          </a:p>
          <a:p>
            <a:pPr lvl="1"/>
            <a:r>
              <a:rPr lang="en-US" dirty="0" err="1"/>
              <a:t>Bartosz</a:t>
            </a:r>
            <a:r>
              <a:rPr lang="en-US" dirty="0"/>
              <a:t> </a:t>
            </a:r>
            <a:r>
              <a:rPr lang="en-US" dirty="0" err="1"/>
              <a:t>Milewski</a:t>
            </a:r>
            <a:endParaRPr lang="en-US" dirty="0"/>
          </a:p>
          <a:p>
            <a:pPr lvl="1"/>
            <a:r>
              <a:rPr lang="en-US" dirty="0"/>
              <a:t>30 minutes</a:t>
            </a:r>
          </a:p>
          <a:p>
            <a:r>
              <a:rPr lang="en-US" i="1" dirty="0"/>
              <a:t>Applicative parser </a:t>
            </a:r>
            <a:r>
              <a:rPr lang="en-US" i="1" dirty="0" err="1"/>
              <a:t>combinators</a:t>
            </a:r>
            <a:endParaRPr lang="en-US" i="1" dirty="0"/>
          </a:p>
          <a:p>
            <a:pPr lvl="1"/>
            <a:r>
              <a:rPr lang="en-US" dirty="0"/>
              <a:t>John Leo</a:t>
            </a:r>
          </a:p>
          <a:p>
            <a:pPr lvl="1"/>
            <a:r>
              <a:rPr lang="en-US" dirty="0"/>
              <a:t>30–60 minutes</a:t>
            </a:r>
          </a:p>
        </p:txBody>
      </p:sp>
    </p:spTree>
    <p:extLst>
      <p:ext uri="{BB962C8B-B14F-4D97-AF65-F5344CB8AC3E}">
        <p14:creationId xmlns:p14="http://schemas.microsoft.com/office/powerpoint/2010/main" val="51214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Seattle Area Haskell Users’ Group</vt:lpstr>
      <vt:lpstr>Announcements</vt:lpstr>
      <vt:lpstr>Talks (in no particular order)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SeaHUG agenda for 21 January 2017</dc:title>
  <dc:subject/>
  <dc:creator>Richard Cook</dc:creator>
  <cp:keywords/>
  <dc:description/>
  <cp:lastModifiedBy>Richard Cook</cp:lastModifiedBy>
  <cp:revision>27</cp:revision>
  <dcterms:created xsi:type="dcterms:W3CDTF">2012-07-27T01:16:44Z</dcterms:created>
  <dcterms:modified xsi:type="dcterms:W3CDTF">2017-02-05T23:47:47Z</dcterms:modified>
  <cp:category/>
</cp:coreProperties>
</file>