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for </a:t>
            </a:r>
            <a:r>
              <a:rPr lang="en-US" dirty="0" smtClean="0"/>
              <a:t>15 April </a:t>
            </a:r>
            <a:r>
              <a:rPr lang="en-US" dirty="0" smtClean="0"/>
              <a:t>2017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Theory for Programmers Part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Finished!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smtClean="0"/>
              <a:t>month’s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smtClean="0"/>
              <a:t>No specific agenda this month!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Seattle Area Haskell Users’ Group</vt:lpstr>
      <vt:lpstr>Announcements</vt:lpstr>
      <vt:lpstr>This month’s presentations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18 February 2017</dc:title>
  <dc:subject/>
  <dc:creator>Richard Cook</dc:creator>
  <cp:keywords/>
  <dc:description/>
  <cp:lastModifiedBy>Richard Cook</cp:lastModifiedBy>
  <cp:revision>37</cp:revision>
  <dcterms:created xsi:type="dcterms:W3CDTF">2012-07-27T01:16:44Z</dcterms:created>
  <dcterms:modified xsi:type="dcterms:W3CDTF">2017-04-15T19:25:51Z</dcterms:modified>
  <cp:category/>
</cp:coreProperties>
</file>