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18 </a:t>
            </a:r>
            <a:r>
              <a:rPr lang="en-US" dirty="0" smtClean="0"/>
              <a:t>March 2017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Still in progress!</a:t>
            </a:r>
          </a:p>
          <a:p>
            <a:pPr lvl="1"/>
            <a:r>
              <a:rPr lang="en-US" dirty="0" smtClean="0"/>
              <a:t>Come join us!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Dependent types in GHC</a:t>
            </a:r>
            <a:r>
              <a:rPr lang="en-US" dirty="0" smtClean="0"/>
              <a:t> (BayHac</a:t>
            </a:r>
            <a:r>
              <a:rPr lang="en-US" dirty="0" smtClean="0"/>
              <a:t>2017 preview)</a:t>
            </a:r>
            <a:endParaRPr lang="en-US" dirty="0" smtClean="0"/>
          </a:p>
          <a:p>
            <a:pPr lvl="1"/>
            <a:r>
              <a:rPr lang="en-US" dirty="0" smtClean="0"/>
              <a:t>John Leo</a:t>
            </a:r>
            <a:endParaRPr lang="en-US" dirty="0" smtClean="0"/>
          </a:p>
          <a:p>
            <a:pPr lvl="1"/>
            <a:r>
              <a:rPr lang="en-US" dirty="0" smtClean="0"/>
              <a:t>50 + 10 minutes</a:t>
            </a:r>
          </a:p>
          <a:p>
            <a:r>
              <a:rPr lang="en-US" i="1" dirty="0" smtClean="0"/>
              <a:t>FRP-styl</a:t>
            </a:r>
            <a:r>
              <a:rPr lang="en-US" i="1" dirty="0" smtClean="0"/>
              <a:t>e high-frequency trading DSL</a:t>
            </a:r>
            <a:endParaRPr lang="en-US" i="1" dirty="0" smtClean="0"/>
          </a:p>
          <a:p>
            <a:pPr lvl="1"/>
            <a:r>
              <a:rPr lang="en-US" dirty="0" smtClean="0"/>
              <a:t>Charles Cooper</a:t>
            </a:r>
            <a:endParaRPr lang="en-US" dirty="0" smtClean="0"/>
          </a:p>
          <a:p>
            <a:pPr lvl="1"/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smtClean="0"/>
              <a:t>+ </a:t>
            </a:r>
            <a:r>
              <a:rPr lang="en-US" smtClean="0"/>
              <a:t>10 </a:t>
            </a:r>
            <a:r>
              <a:rPr lang="en-US" smtClean="0"/>
              <a:t>minutes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35</cp:revision>
  <dcterms:created xsi:type="dcterms:W3CDTF">2012-07-27T01:16:44Z</dcterms:created>
  <dcterms:modified xsi:type="dcterms:W3CDTF">2017-03-18T16:23:38Z</dcterms:modified>
  <cp:category/>
</cp:coreProperties>
</file>