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6" r:id="rId3"/>
    <p:sldId id="258" r:id="rId4"/>
    <p:sldId id="259" r:id="rId5"/>
    <p:sldId id="260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492" autoAdjust="0"/>
  </p:normalViewPr>
  <p:slideViewPr>
    <p:cSldViewPr>
      <p:cViewPr varScale="1">
        <p:scale>
          <a:sx n="93" d="100"/>
          <a:sy n="93" d="100"/>
        </p:scale>
        <p:origin x="456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5/11/2016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5/11/2016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5/11/2016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5/11/2016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5/11/2016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5/11/2016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5/11/2016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Onelook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Brent Schleicher</a:t>
            </a:r>
          </a:p>
          <a:p>
            <a:r>
              <a:rPr lang="en-US" dirty="0" smtClean="0"/>
              <a:t>SEIS 785-01 Internet of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 to know that you’ve got a meeting coming at a glance.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Calm technology to quickly get the information you need.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Easy for anyone to understand.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883" y="2667000"/>
            <a:ext cx="1066949" cy="1571844"/>
          </a:xfrm>
          <a:prstGeom prst="rect">
            <a:avLst/>
          </a:prstGeom>
        </p:spPr>
      </p:pic>
      <p:pic>
        <p:nvPicPr>
          <p:cNvPr id="1028" name="Picture 4" descr="IFTT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2895600"/>
            <a:ext cx="2057400" cy="5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589212" y="3167743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27812" y="3189882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792" y="2667000"/>
            <a:ext cx="933580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4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7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63CEF8-E427-41A3-B701-02CD4579E2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0</TotalTime>
  <Words>44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Constantia</vt:lpstr>
      <vt:lpstr>Cooking 16x9</vt:lpstr>
      <vt:lpstr>Onelook</vt:lpstr>
      <vt:lpstr>Benefits</vt:lpstr>
      <vt:lpstr>How it works</vt:lpstr>
      <vt:lpstr>Demo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2016-05-11T18:09:44Z</dcterms:created>
  <dcterms:modified xsi:type="dcterms:W3CDTF">2016-05-11T18:30:00Z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