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23A39-8E79-4A3D-BA13-ED4C3446C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C36CAC-788B-4132-8B78-9B874D1C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38C64-A64E-4088-B2B1-4C529AA2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5E3C6-E00B-4664-A921-DBB9957B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04C23-8CD9-4E28-9C6F-E180F5E7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F915A-24ED-47DF-A4A4-B48CDCDE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771AF6-A054-4010-9C76-76F3039B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678E8-8B2C-42CA-9831-8D0E00C1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9DA33-5AA7-4A0C-A6DD-EE0AF3DF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80E44-F6CB-41FF-AA30-6E513282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18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D71FC1-5978-48EA-A40D-9DF68E25C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06F930-4D36-4299-85D5-502F56E74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C94AE-7E13-4B75-A52D-03E46D19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E442B-233C-4F59-8403-3410BC27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00A74-7D88-4478-9FB7-030720C3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1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E47C0-3B50-47D8-B164-FE56D691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5D72AB-8CEB-4A46-A3F9-71051EBB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3990B-6410-4751-8B68-BF05B649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9B5C33-CBF7-49FB-AE67-74145A62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8EAC3-7D43-4D03-A847-2D46C321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3CB85-C9FD-4568-926E-B0591EA4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AB3F8A-B201-4874-A850-56301165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D32F7-C6A8-420C-8C04-770B4CB4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9494A-D47B-4C0F-9C60-17D7358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CD890-81CE-4950-9B30-4F847C83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48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01D2-2AF8-4908-AD66-FBD2AF89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95FCA-A2BE-4CF6-943D-8E735B0AF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AD9DBC-7A1C-4822-A838-3B552163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9ACC71-37F2-4D47-89D5-3B3030B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C5AF0-A7BE-4757-ADD5-4EA2B5F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813DB8-DFFA-4066-8840-AC3F42C6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9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74D43-F98E-4262-8540-9614B7E4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F8D45-D89E-40D4-AD95-DCDA6332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B3313C-C98A-406D-83C6-C718B943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C0EC4B-AADA-4187-9ED0-C174977E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B849CE-2897-47B3-A46D-EE80C488B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49D090-10EB-494B-8951-0936EC70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1CF866-4DFB-48A0-83B9-F7050FC3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20BC37-81FF-4BEC-93BE-0E6A8D71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6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B7C84-E790-4CC3-BD96-6EA7934D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B92FD4-C97E-42A4-96EB-26C7D964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FBD0E-8671-42E5-8BB9-4460777D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87FC8-FD7A-48D2-87B6-20B1F3F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F1C760-ED56-40BE-9988-99A0D812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78A3CE-D67B-4D90-ABCC-75B14C90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29E223-1BEE-4254-B4D9-CB752F50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7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E4F9F-9DA9-4BF0-B7FA-BEA11588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537A9-B6AA-400F-9C69-8E4A8E70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B19110-4EE1-4465-89BD-4F7AF1AEE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525D-4B29-4558-855F-5732AC35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7AE951-7FD7-4CB1-9217-92188D5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40907D-3E74-4DFC-AD91-51072B91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34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B31FD-A136-46E7-932D-743C2B2B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ECD386-AB26-4CE8-9658-746F4171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CB7F40-6CBD-4DBD-ADAC-664E1BE8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D0744E-8777-4FEF-BD20-0EBE8969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22004-2E42-473B-80DB-CFF52CC2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53A92F-0684-4349-9199-68E55566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7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7DA1E3-7539-415F-B19D-E91E7E12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E87092-605C-4FDA-B02C-78CB9685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11ED8-0B7F-47E6-B056-BC4351CA7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F8DC-F929-4437-B026-464DBE60EDFA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535CF-11D8-4F09-8F77-0C13B7D8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3FFC5-3113-4058-8BF1-CC44B142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2A6C-E638-4719-99DC-CE03102C75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71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D909-7C79-4ED1-80EA-8E0F2028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96" y="3578040"/>
            <a:ext cx="10456606" cy="1533832"/>
          </a:xfrm>
        </p:spPr>
        <p:txBody>
          <a:bodyPr>
            <a:normAutofit fontScale="90000"/>
          </a:bodyPr>
          <a:lstStyle/>
          <a:p>
            <a:r>
              <a:rPr kumimoji="1" lang="ja-JP" altLang="en-US" sz="5400" dirty="0"/>
              <a:t>ようこそ </a:t>
            </a:r>
            <a:r>
              <a:rPr kumimoji="1" lang="en-US" altLang="ja-JP" sz="5400" dirty="0" err="1"/>
              <a:t>PlayQueue</a:t>
            </a:r>
            <a:r>
              <a:rPr kumimoji="1" lang="ja-JP" altLang="en-US" sz="5400" dirty="0"/>
              <a:t>へ</a:t>
            </a:r>
            <a:br>
              <a:rPr kumimoji="1" lang="en-US" altLang="ja-JP" sz="5400" dirty="0"/>
            </a:br>
            <a:r>
              <a:rPr kumimoji="1" lang="ja-JP" altLang="en-US" sz="5400" dirty="0"/>
              <a:t>検索から動画をみつけてください</a:t>
            </a:r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55805457-4022-4FB0-9B3D-C406B9B56D5C}"/>
              </a:ext>
            </a:extLst>
          </p:cNvPr>
          <p:cNvSpPr/>
          <p:nvPr/>
        </p:nvSpPr>
        <p:spPr>
          <a:xfrm>
            <a:off x="1328257" y="318780"/>
            <a:ext cx="2155971" cy="139257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7E5C03EA-ED67-4F66-B9F0-D8AACB4DE725}"/>
              </a:ext>
            </a:extLst>
          </p:cNvPr>
          <p:cNvSpPr/>
          <p:nvPr/>
        </p:nvSpPr>
        <p:spPr>
          <a:xfrm>
            <a:off x="8666206" y="318781"/>
            <a:ext cx="2155971" cy="139257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3D0CED-3170-4812-AF01-64C2CC8A0103}"/>
              </a:ext>
            </a:extLst>
          </p:cNvPr>
          <p:cNvSpPr txBox="1"/>
          <p:nvPr/>
        </p:nvSpPr>
        <p:spPr>
          <a:xfrm>
            <a:off x="-459678" y="1861349"/>
            <a:ext cx="573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latin typeface="+mj-ea"/>
                <a:ea typeface="+mj-ea"/>
              </a:rPr>
              <a:t>再生</a:t>
            </a:r>
            <a:r>
              <a:rPr lang="en-US" altLang="ja-JP" sz="5400" dirty="0">
                <a:latin typeface="+mj-ea"/>
                <a:ea typeface="+mj-ea"/>
              </a:rPr>
              <a:t>,</a:t>
            </a:r>
            <a:r>
              <a:rPr lang="ja-JP" altLang="en-US" sz="5400" dirty="0">
                <a:latin typeface="+mj-ea"/>
                <a:ea typeface="+mj-ea"/>
              </a:rPr>
              <a:t>停止</a:t>
            </a:r>
            <a:endParaRPr kumimoji="1" lang="ja-JP" altLang="en-US" sz="5400" dirty="0">
              <a:latin typeface="+mj-ea"/>
              <a:ea typeface="+mj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FAB895-6EFB-42F0-9385-0178D17F5CE7}"/>
              </a:ext>
            </a:extLst>
          </p:cNvPr>
          <p:cNvSpPr txBox="1"/>
          <p:nvPr/>
        </p:nvSpPr>
        <p:spPr>
          <a:xfrm>
            <a:off x="3525793" y="1294760"/>
            <a:ext cx="514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latin typeface="+mj-ea"/>
                <a:ea typeface="+mj-ea"/>
              </a:rPr>
              <a:t>再生</a:t>
            </a:r>
            <a:r>
              <a:rPr kumimoji="1" lang="ja-JP" altLang="en-US" sz="5400" dirty="0">
                <a:latin typeface="+mj-ea"/>
                <a:ea typeface="+mj-ea"/>
              </a:rPr>
              <a:t>リスト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2AF468-FA0D-45F9-B6E6-5DC30D6D3209}"/>
              </a:ext>
            </a:extLst>
          </p:cNvPr>
          <p:cNvSpPr txBox="1"/>
          <p:nvPr/>
        </p:nvSpPr>
        <p:spPr>
          <a:xfrm>
            <a:off x="8014919" y="1861349"/>
            <a:ext cx="35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latin typeface="+mj-ea"/>
                <a:ea typeface="+mj-ea"/>
              </a:rPr>
              <a:t>検索</a:t>
            </a:r>
            <a:endParaRPr kumimoji="1" lang="ja-JP" altLang="en-US" sz="5400" dirty="0">
              <a:latin typeface="+mj-ea"/>
              <a:ea typeface="+mj-ea"/>
            </a:endParaRPr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C1EC7FD6-7345-4598-8F5F-C3DF454A7858}"/>
              </a:ext>
            </a:extLst>
          </p:cNvPr>
          <p:cNvSpPr/>
          <p:nvPr/>
        </p:nvSpPr>
        <p:spPr>
          <a:xfrm>
            <a:off x="5018014" y="100753"/>
            <a:ext cx="2155971" cy="1194007"/>
          </a:xfrm>
          <a:prstGeom prst="upArrow">
            <a:avLst>
              <a:gd name="adj1" fmla="val 50000"/>
              <a:gd name="adj2" fmla="val 5833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60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ようこそ PlayQueueへ 検索から動画をみつけてください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ようこそ PlayQueueへ 検索から新しい動画を</dc:title>
  <dc:creator>basd4g</dc:creator>
  <cp:lastModifiedBy>basd4g</cp:lastModifiedBy>
  <cp:revision>3</cp:revision>
  <cp:lastPrinted>2018-12-14T13:59:44Z</cp:lastPrinted>
  <dcterms:created xsi:type="dcterms:W3CDTF">2018-12-14T13:57:07Z</dcterms:created>
  <dcterms:modified xsi:type="dcterms:W3CDTF">2018-12-14T15:17:46Z</dcterms:modified>
</cp:coreProperties>
</file>