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98" r:id="rId2"/>
    <p:sldId id="752" r:id="rId3"/>
    <p:sldId id="999" r:id="rId4"/>
    <p:sldId id="948" r:id="rId5"/>
    <p:sldId id="957" r:id="rId6"/>
    <p:sldId id="950" r:id="rId7"/>
    <p:sldId id="952" r:id="rId8"/>
    <p:sldId id="984" r:id="rId9"/>
    <p:sldId id="953" r:id="rId10"/>
    <p:sldId id="997" r:id="rId11"/>
    <p:sldId id="956" r:id="rId12"/>
    <p:sldId id="959" r:id="rId13"/>
    <p:sldId id="977" r:id="rId14"/>
    <p:sldId id="960" r:id="rId15"/>
    <p:sldId id="985" r:id="rId16"/>
    <p:sldId id="994" r:id="rId17"/>
    <p:sldId id="995" r:id="rId18"/>
    <p:sldId id="996" r:id="rId19"/>
    <p:sldId id="993" r:id="rId20"/>
    <p:sldId id="967" r:id="rId21"/>
    <p:sldId id="971" r:id="rId22"/>
    <p:sldId id="966" r:id="rId23"/>
    <p:sldId id="992" r:id="rId24"/>
    <p:sldId id="978" r:id="rId25"/>
    <p:sldId id="961" r:id="rId26"/>
    <p:sldId id="979" r:id="rId27"/>
    <p:sldId id="972" r:id="rId28"/>
    <p:sldId id="981" r:id="rId29"/>
    <p:sldId id="988" r:id="rId30"/>
    <p:sldId id="987" r:id="rId31"/>
    <p:sldId id="998" r:id="rId32"/>
    <p:sldId id="982" r:id="rId33"/>
    <p:sldId id="806" r:id="rId34"/>
    <p:sldId id="924" r:id="rId3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1" autoAdjust="0"/>
    <p:restoredTop sz="93883" autoAdjust="0"/>
  </p:normalViewPr>
  <p:slideViewPr>
    <p:cSldViewPr snapToGrid="0">
      <p:cViewPr varScale="1">
        <p:scale>
          <a:sx n="74" d="100"/>
          <a:sy n="74" d="100"/>
        </p:scale>
        <p:origin x="37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43BD-CB92-4ACE-A32B-2DE92A4036E5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B175-4AA8-4E22-A293-4FC0E25D5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09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0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F94E2-205D-8CB2-8029-08A4364F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61EC2D-3CAE-F184-8845-66068F6A5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08958-F583-DFBC-EE47-9E6D26F4A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A5B43-BD63-D2DC-D2A6-37418AC23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83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A1A62-59EB-C08E-9F0D-93696902C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1E860-839C-1732-19ED-B8075365D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463E15-2365-9316-4A22-93DF9DFBE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8F6FC-0989-EA94-5306-92C78F152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08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A12A6-9842-8FA3-C605-F84D902B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473BD-5CE5-353F-68D7-79E790618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6623A-3132-A65D-083E-8A3BAB17F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3173E-418A-1575-8BE1-F51044E8A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72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2FFA8-EFE7-DF1A-4CFB-DC3B946B9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22558-46EE-00DE-11FD-3B8F1DDEA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EBA75-1137-6C8D-AB49-DB808EFF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FDBA-0460-ED5C-A9B5-EEA3E413E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14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5EBD-983D-68A5-6488-D188B9F8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0BE314-0A85-2922-D7E7-36D94BE33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ECB66-8C9B-8CE1-735B-D6C9F7D4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0FFD4-6E17-DE00-C8FB-92732907B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B175-4AA8-4E22-A293-4FC0E25D585B}" type="slidenum">
              <a:rPr lang="nl-NL" smtClean="0">
                <a:solidFill>
                  <a:prstClr val="black"/>
                </a:solidFill>
              </a:rPr>
              <a:pPr/>
              <a:t>14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81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8F7F-3470-09E7-9C1D-164CCB2A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2D8FD-0EB4-1F43-2D2F-FF7C33803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75AA8-6C37-9430-0676-7E48B4F79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121B7-82A2-C43C-116C-DC45BAE1F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040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A1A62-59EB-C08E-9F0D-93696902C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1E860-839C-1732-19ED-B8075365D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463E15-2365-9316-4A22-93DF9DFBE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8F6FC-0989-EA94-5306-92C78F152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33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5B9EC-14D0-14E4-F70A-F256BBA3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8D14F1-EB91-2A2B-14DA-C165D5EC9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71707-F147-4FBC-B983-89BB7A67F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081E-8E30-D8C4-71C3-681AC4FE3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0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7C5A-3B1A-BC81-0205-F24C59689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09FC3-7A07-2ED2-35BF-F26F1B259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45064B-8551-3940-054F-C33CF2933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C64F-1A09-BF9C-75E9-C04A5A3F4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664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8F7F-3470-09E7-9C1D-164CCB2A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2D8FD-0EB4-1F43-2D2F-FF7C33803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75AA8-6C37-9430-0676-7E48B4F79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121B7-82A2-C43C-116C-DC45BAE1F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98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B175-4AA8-4E22-A293-4FC0E25D585B}" type="slidenum">
              <a:rPr lang="nl-NL" smtClean="0">
                <a:solidFill>
                  <a:prstClr val="black"/>
                </a:solidFill>
              </a:rPr>
              <a:pPr/>
              <a:t>2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54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5F637-39E4-A308-914F-005E422E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4F62B-CC7B-5466-419B-8DC32B224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EC0CE-524F-B791-4231-53A052176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3D9C-44E2-D3A4-CE36-A8F764644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552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D0A2F-749A-8658-9B04-CFE550724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4AED7-EC86-A63D-D5F9-45FB5E066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92C29-111C-11E6-D33C-29AED52DD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DEEE-EF18-C857-CA6F-962D6E083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417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7548-0CC4-F08E-ECCD-A41B9B1EB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ECB36-0A21-88A1-432E-352287CC5E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0C32A-5B33-50FC-F1A9-23E7FD2DD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2AED-34FC-B8B6-2324-3090CA2CE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216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8F7F-3470-09E7-9C1D-164CCB2A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2D8FD-0EB4-1F43-2D2F-FF7C33803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75AA8-6C37-9430-0676-7E48B4F79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121B7-82A2-C43C-116C-DC45BAE1F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550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8783-2A57-B4A3-8446-BF3092500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EA443-BA2B-ACB6-DBB5-D7AA71918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D2823-684C-41E0-31F8-FD455E639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9CA4B-2AD0-1768-6EC5-76342C5ED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38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A62B3-4DDF-36AE-2FFE-05FD65419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4051B-805C-727C-A1C6-5EF854C70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ED1387-0C96-5FF7-B973-3CF591363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2E4CB-EB73-2376-AC72-FC1DD2894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53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9AED8-20E5-F7CB-410F-4ABD2FC16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CB005-52B3-6813-C518-F8EFD6790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DCEEA-FEF3-A361-9A85-1A753ECFA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6CF51-8025-EC61-1CD8-0036AF09E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4B166-A149-41A2-8F44-33F42852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1BA6C-D0DC-3155-E1EF-31B35D1FA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55A85-2C35-1057-67B0-09CF55A13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7EAE-A21B-C162-51DA-63B33C351A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855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92DA1-5D1C-30B0-BC58-A2D97091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0963E-4B35-7016-5432-12D99CD09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E8037-559D-27E8-FF89-4205D205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B6CC3-4995-2464-2990-0F5118451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710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92DA1-5D1C-30B0-BC58-A2D97091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0963E-4B35-7016-5432-12D99CD09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E8037-559D-27E8-FF89-4205D205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B6CC3-4995-2464-2990-0F5118451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64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B175-4AA8-4E22-A293-4FC0E25D585B}" type="slidenum">
              <a:rPr lang="nl-NL" smtClean="0">
                <a:solidFill>
                  <a:prstClr val="black"/>
                </a:solidFill>
              </a:rPr>
              <a:pPr/>
              <a:t>3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93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92DA1-5D1C-30B0-BC58-A2D97091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0963E-4B35-7016-5432-12D99CD09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E8037-559D-27E8-FF89-4205D205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B6CC3-4995-2464-2990-0F5118451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999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92DA1-5D1C-30B0-BC58-A2D97091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0963E-4B35-7016-5432-12D99CD09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E8037-559D-27E8-FF89-4205D205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B6CC3-4995-2464-2990-0F5118451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528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2BCC-58DF-6651-B60E-24FB20AD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FC103-5E99-74D1-0155-A37C6A887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BA33C-E260-8BE7-8777-FCC275F0D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C248-2ABA-306D-B940-9CE9C557F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223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44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7D610-90A4-1437-D213-D752112B7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242747-8F77-3A0C-7F9F-41E557496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D17AB-611C-BE8A-7F41-90E0CD61C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78D3A-79CA-78DE-1BA7-67F44E9DA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B175-4AA8-4E22-A293-4FC0E25D585B}" type="slidenum">
              <a:rPr lang="nl-NL" smtClean="0">
                <a:solidFill>
                  <a:prstClr val="black"/>
                </a:solidFill>
              </a:rPr>
              <a:pPr/>
              <a:t>4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9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F94E2-205D-8CB2-8029-08A4364F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61EC2D-3CAE-F184-8845-66068F6A5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08958-F583-DFBC-EE47-9E6D26F4A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A5B43-BD63-D2DC-D2A6-37418AC234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27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9E168-4F8C-F521-EA0C-E66E1DD27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B22B3-3D05-C1AA-8A91-531A1EE92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AEA9F-1F84-DEE2-F9AF-4C7667CA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983EF-D554-93DF-A5A5-484D971AF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B175-4AA8-4E22-A293-4FC0E25D585B}" type="slidenum">
              <a:rPr lang="nl-NL" smtClean="0">
                <a:solidFill>
                  <a:prstClr val="black"/>
                </a:solidFill>
              </a:rPr>
              <a:pPr/>
              <a:t>6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1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DD41B-8348-C980-72D3-33304431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BED67-B843-F6C7-7916-324317D8B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46D95D-687E-F7D9-2B0E-0C1BA9D04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1456-6280-F95A-BA26-024F1F1E95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B175-4AA8-4E22-A293-4FC0E25D585B}" type="slidenum">
              <a:rPr lang="nl-NL" smtClean="0">
                <a:solidFill>
                  <a:prstClr val="black"/>
                </a:solidFill>
              </a:rPr>
              <a:pPr/>
              <a:t>7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5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9E168-4F8C-F521-EA0C-E66E1DD27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B22B3-3D05-C1AA-8A91-531A1EE92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AEA9F-1F84-DEE2-F9AF-4C7667CA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983EF-D554-93DF-A5A5-484D971AF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85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B4F04-A918-FBDC-EC10-58B6AAD1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CCFD3B-689D-CB79-DFDE-AA49FB61A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7B4CB-CA5F-BFB2-B3AF-E195BE736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In the first 8 years of my career I wrote an</a:t>
            </a:r>
            <a:r>
              <a:rPr lang="nl-NL" baseline="0"/>
              <a:t> awful lot of horrible automation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04B3-A82D-64CA-5A9C-31EE6C185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B175-4AA8-4E22-A293-4FC0E25D585B}" type="slidenum">
              <a:rPr lang="nl-NL" smtClean="0">
                <a:solidFill>
                  <a:prstClr val="black"/>
                </a:solidFill>
              </a:rPr>
              <a:pPr/>
              <a:t>9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9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9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11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55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9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9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34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41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3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28-1-2025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77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69864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you sure your APIs are secure?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05618" y="4715838"/>
            <a:ext cx="4291173" cy="19366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Bas Dijkstra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bas@ontestautomation.com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www.ontestautomation</a:t>
            </a: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.com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9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800C1-8141-0FD0-F983-C6A98321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2701-FE22-DC56-9D72-57BEC70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5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B252CC-7A89-E5BF-61EE-89451164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8FA6-B97D-A66B-1A45-F1FEDC70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Vulnerability: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Broken Object Level Authorization (BOLA)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3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2023 OWASP API security top 10: #1</a:t>
            </a:r>
            <a:endParaRPr lang="nl-NL" sz="5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90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0BE0C-6E4B-5AE7-81F8-1BDD5EA1E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53DB-568C-C5EC-ADFE-79867946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 out for …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61420-2D24-85EC-1F87-A9167DA081A6}"/>
              </a:ext>
            </a:extLst>
          </p:cNvPr>
          <p:cNvSpPr txBox="1"/>
          <p:nvPr/>
        </p:nvSpPr>
        <p:spPr>
          <a:xfrm>
            <a:off x="1418833" y="738484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Predictable</a:t>
            </a:r>
            <a:r>
              <a:rPr kumimoji="0" lang="nl-NL" sz="2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or findable resource IDs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185CF-DD07-CA2F-7CAC-81DB17F441D1}"/>
              </a:ext>
            </a:extLst>
          </p:cNvPr>
          <p:cNvSpPr txBox="1"/>
          <p:nvPr/>
        </p:nvSpPr>
        <p:spPr>
          <a:xfrm>
            <a:off x="0" y="48544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https://owasp.org/API-Security/editions/2023/en/0xa1-broken-object-level-authorization/</a:t>
            </a:r>
            <a:endParaRPr kumimoji="0" lang="nl-NL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F3AA6B7-8A3D-7472-AB71-7A0AB3B70E1C}"/>
              </a:ext>
            </a:extLst>
          </p:cNvPr>
          <p:cNvSpPr txBox="1"/>
          <p:nvPr/>
        </p:nvSpPr>
        <p:spPr>
          <a:xfrm>
            <a:off x="2199883" y="1741901"/>
            <a:ext cx="845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8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Insufficient or lack of rate limiting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FD398E-EDF2-D6F7-42B3-EAD2BFE5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582F-6D9C-8A70-31B0-40E06CD8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covered: vulnerability: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Unrestricted Resource Consumption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3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2023 OWASP API security top 10: #4</a:t>
            </a:r>
            <a:endParaRPr lang="nl-NL" sz="5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4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941A7-A35F-A442-FEC5-B83E51938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009389B-83F8-6687-A4E6-07AF811AF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86356"/>
            <a:ext cx="7848600" cy="648528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67345C5-0C48-0141-AE87-6658463CC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4" y="806587"/>
            <a:ext cx="10258425" cy="56085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444F7C-6B68-4FBF-032F-00CC9ED08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2" y="4843462"/>
            <a:ext cx="113633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8EAE42-86C8-367A-24C5-6F747AF6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030-31D6-96DB-6C52-1FF4DA02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about</a:t>
            </a:r>
            <a:b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altering data?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0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B252CC-7A89-E5BF-61EE-89451164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8FA6-B97D-A66B-1A45-F1FEDC70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Vulnerability: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Broken Function Level Authorization (BFLA)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3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2023 OWASP API security top 10: #5</a:t>
            </a:r>
            <a:endParaRPr lang="nl-NL" sz="5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4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6E9C5-FE1C-BFF4-8B58-3AD159EF4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4155-85E3-6B3B-1C29-8E26F447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look out for …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1F99E-58A9-8009-039C-92147E4DE2C6}"/>
              </a:ext>
            </a:extLst>
          </p:cNvPr>
          <p:cNvSpPr txBox="1"/>
          <p:nvPr/>
        </p:nvSpPr>
        <p:spPr>
          <a:xfrm>
            <a:off x="1876033" y="1443334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Access to admin endpoints by regular users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F3475-F492-B0A6-16E6-C741ED28BD7F}"/>
              </a:ext>
            </a:extLst>
          </p:cNvPr>
          <p:cNvSpPr txBox="1"/>
          <p:nvPr/>
        </p:nvSpPr>
        <p:spPr>
          <a:xfrm>
            <a:off x="-57150" y="4854489"/>
            <a:ext cx="1234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https://owasp.org/API-Security/editions/2023/en/0xa5-broken-function-level-authorization/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D838C-31D5-B6A6-D3CA-EA4B1B270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AD8E-5C25-C71F-0C96-DFC7B346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BFLA and BOLA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E94E4A1-D73A-35EC-D677-F3BC892EBBAB}"/>
              </a:ext>
            </a:extLst>
          </p:cNvPr>
          <p:cNvSpPr txBox="1"/>
          <p:nvPr/>
        </p:nvSpPr>
        <p:spPr>
          <a:xfrm>
            <a:off x="971158" y="671809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 BOLA is about accessing data…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7BC6DA8-1A90-F5CF-349B-0CA1233D55BB}"/>
              </a:ext>
            </a:extLst>
          </p:cNvPr>
          <p:cNvSpPr txBox="1"/>
          <p:nvPr/>
        </p:nvSpPr>
        <p:spPr>
          <a:xfrm>
            <a:off x="457200" y="1744416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BFLA is about the ability to alter or delete data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E5A63-99D9-DA86-FDF8-B0CECEED4E46}"/>
              </a:ext>
            </a:extLst>
          </p:cNvPr>
          <p:cNvSpPr txBox="1"/>
          <p:nvPr/>
        </p:nvSpPr>
        <p:spPr>
          <a:xfrm>
            <a:off x="485775" y="4375688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So, if you happen upon a BOLA vulnerability…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6FB4F7D9-07EE-919E-D3F4-8E40F4AD21B6}"/>
              </a:ext>
            </a:extLst>
          </p:cNvPr>
          <p:cNvSpPr txBox="1"/>
          <p:nvPr/>
        </p:nvSpPr>
        <p:spPr>
          <a:xfrm>
            <a:off x="971158" y="5442488"/>
            <a:ext cx="1122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it might be a good idea to check for BFLA, too</a:t>
            </a:r>
          </a:p>
        </p:txBody>
      </p:sp>
    </p:spTree>
    <p:extLst>
      <p:ext uri="{BB962C8B-B14F-4D97-AF65-F5344CB8AC3E}">
        <p14:creationId xmlns:p14="http://schemas.microsoft.com/office/powerpoint/2010/main" val="22570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8EAE42-86C8-367A-24C5-6F747AF6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030-31D6-96DB-6C52-1FF4DA02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 example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1438275"/>
          </a:xfrm>
        </p:spPr>
        <p:txBody>
          <a:bodyPr>
            <a:no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API security testing?</a:t>
            </a:r>
            <a:endParaRPr lang="nl-NL" sz="60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7F65F9-BA1D-58E9-485C-B4995D86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5" y="1771650"/>
            <a:ext cx="1155509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4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E41F1-CC1B-A814-F7E4-8AD2F1982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5C4D-36F1-04C1-1A56-C843FF12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Vulnerability: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Unrestricted Access to Sensitive Business Flows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3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2023 OWASP API security top 10: #6</a:t>
            </a:r>
            <a:endParaRPr lang="nl-NL" sz="5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7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62AF2-B2AC-9747-F59D-EB17AECB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A64D-6736-8918-E2BA-B589DA2C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Prevention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97292-9317-2BDD-DFC3-6B2911086DD4}"/>
              </a:ext>
            </a:extLst>
          </p:cNvPr>
          <p:cNvSpPr txBox="1"/>
          <p:nvPr/>
        </p:nvSpPr>
        <p:spPr>
          <a:xfrm>
            <a:off x="599683" y="365125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First</a:t>
            </a:r>
            <a:r>
              <a:rPr kumimoji="0" lang="nl-NL" sz="2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identify sensitive business flows…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47EAF-6354-714F-FB04-505185591BDB}"/>
              </a:ext>
            </a:extLst>
          </p:cNvPr>
          <p:cNvSpPr txBox="1"/>
          <p:nvPr/>
        </p:nvSpPr>
        <p:spPr>
          <a:xfrm>
            <a:off x="-57150" y="4854489"/>
            <a:ext cx="1234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https://owasp.org/API-Security/editions/2023/en/0xa6-unrestricted-access-to-sensitive-business-flows/</a:t>
            </a:r>
            <a:endParaRPr kumimoji="0" lang="nl-NL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F1936BF-722A-9A90-7D64-0E7282FE3E91}"/>
              </a:ext>
            </a:extLst>
          </p:cNvPr>
          <p:cNvSpPr txBox="1"/>
          <p:nvPr/>
        </p:nvSpPr>
        <p:spPr>
          <a:xfrm>
            <a:off x="1066408" y="1361771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then take prevention</a:t>
            </a:r>
            <a:r>
              <a:rPr kumimoji="0" lang="nl-NL" sz="2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measures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690BF-7147-40DB-D3C6-91EB83517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4B4E2B88-754D-8D50-EFAD-07483BD5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042987"/>
            <a:ext cx="105632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8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8EAE42-86C8-367A-24C5-6F747AF6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030-31D6-96DB-6C52-1FF4DA02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Yet another example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6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B36CA-C8A4-D163-D909-FA9BE4585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0586936-5616-9642-12C3-C21DB926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357"/>
            <a:ext cx="12192000" cy="554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5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8F8E2E-B24E-24E6-03FD-F6280D26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AB0F-AF40-E6C0-A022-4E7FD8D8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Vulnerability: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Broken Authentication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3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2023 OWASP API security top 10: #2</a:t>
            </a:r>
            <a:endParaRPr lang="nl-NL" sz="5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942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5A3D1-589B-4772-BA8A-0D3A9F2BD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361A-C252-9BD0-438D-3009E984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Vulnerability: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Improper Inventory Management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3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2023 OWASP API security top 10: #9</a:t>
            </a:r>
            <a:endParaRPr lang="nl-NL" sz="5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66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C599D-F061-534C-A110-C2AA1E0BE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6E91-DF1C-A305-4330-450CDFD1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covered many potential security issues today!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002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D644A-BBA6-3213-9F25-43FF9ADF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CA57-ED08-E404-16FF-CCF9919E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2023 OWASP API security top 10 entries we missed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6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D644A-BBA6-3213-9F25-43FF9ADF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CA57-ED08-E404-16FF-CCF9919E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6858000"/>
          </a:xfrm>
        </p:spPr>
        <p:txBody>
          <a:bodyPr anchor="t">
            <a:noAutofit/>
          </a:bodyPr>
          <a:lstStyle/>
          <a:p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 Broken Object Level Authorization</a:t>
            </a: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#2  Broken Authentication</a:t>
            </a: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  Unrestricted Resource Consumption</a:t>
            </a: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#5  Broken Function Level Authorization</a:t>
            </a: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#6  Unrestricted Access to Sensitive</a:t>
            </a: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Business Flows</a:t>
            </a: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#9  Improper Inventory Management</a:t>
            </a: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sz="40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DAFF77-F9C2-D89D-306A-03A80332CD60}"/>
              </a:ext>
            </a:extLst>
          </p:cNvPr>
          <p:cNvSpPr txBox="1">
            <a:spLocks/>
          </p:cNvSpPr>
          <p:nvPr/>
        </p:nvSpPr>
        <p:spPr>
          <a:xfrm>
            <a:off x="0" y="1086050"/>
            <a:ext cx="12191998" cy="11373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#3  Broken Object Property Level</a:t>
            </a:r>
            <a:b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Authorization</a:t>
            </a:r>
            <a:endParaRPr lang="nl-NL" sz="40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30C42F-9DFB-1881-5572-57B1D1BA7416}"/>
              </a:ext>
            </a:extLst>
          </p:cNvPr>
          <p:cNvSpPr txBox="1">
            <a:spLocks/>
          </p:cNvSpPr>
          <p:nvPr/>
        </p:nvSpPr>
        <p:spPr>
          <a:xfrm>
            <a:off x="2" y="4376286"/>
            <a:ext cx="12191998" cy="580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#7  Server Side Request Forgery</a:t>
            </a:r>
            <a:endParaRPr lang="nl-NL" sz="40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E1DA49-A421-4E87-48D1-117C0FEA4293}"/>
              </a:ext>
            </a:extLst>
          </p:cNvPr>
          <p:cNvSpPr txBox="1">
            <a:spLocks/>
          </p:cNvSpPr>
          <p:nvPr/>
        </p:nvSpPr>
        <p:spPr>
          <a:xfrm>
            <a:off x="2" y="4936157"/>
            <a:ext cx="12191998" cy="580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#8  Security Misconfiguration</a:t>
            </a:r>
            <a:endParaRPr lang="nl-NL" sz="40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2DF2-FD7D-98A1-A71B-D6235C37D35E}"/>
              </a:ext>
            </a:extLst>
          </p:cNvPr>
          <p:cNvSpPr txBox="1">
            <a:spLocks/>
          </p:cNvSpPr>
          <p:nvPr/>
        </p:nvSpPr>
        <p:spPr>
          <a:xfrm>
            <a:off x="2" y="6018997"/>
            <a:ext cx="12191998" cy="580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#10 Unsafe Consumption of APIs</a:t>
            </a:r>
            <a:endParaRPr lang="nl-NL" sz="40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isn’t API security testing something best left to the experts?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26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D644A-BBA6-3213-9F25-43FF9ADF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CA57-ED08-E404-16FF-CCF9919E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 Side Request Forgery: an example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98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D644A-BBA6-3213-9F25-43FF9ADF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CA57-ED08-E404-16FF-CCF9919E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That’s a lot</a:t>
            </a:r>
            <a:b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do!</a:t>
            </a:r>
            <a:b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(and there’s more…)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0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7C506-6B20-4BEF-B2B2-672D7DEB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9784-1A31-2C39-D68B-F67AD7BD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48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https://www.apisecuniversity.com</a:t>
            </a:r>
            <a:endParaRPr lang="nl-NL" sz="48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71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2325"/>
            <a:ext cx="12192000" cy="6063107"/>
          </a:xfrm>
        </p:spPr>
        <p:txBody>
          <a:bodyPr>
            <a:noAutofit/>
          </a:bodyPr>
          <a:lstStyle/>
          <a:p>
            <a:pPr algn="ctr"/>
            <a:r>
              <a:rPr lang="nl-NL" sz="64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9962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Email:    </a:t>
            </a:r>
            <a:r>
              <a:rPr lang="nl-N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bas@ontestautomation.com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Website:  </a:t>
            </a:r>
            <a:r>
              <a:rPr lang="nl-N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https://www.ontestautomation</a:t>
            </a:r>
            <a:r>
              <a:rPr lang="nl-N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</a:t>
            </a:r>
            <a:endParaRPr lang="nl-NL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LinkedIn: </a:t>
            </a:r>
            <a:r>
              <a:rPr lang="nl-N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https://www.linkedin.com/in</a:t>
            </a:r>
            <a:r>
              <a:rPr lang="nl-NL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/basdijkstra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0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25379-2E7E-FE39-B900-0DF6EC9FA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9629-5DA0-3DDE-9393-B8F75EC7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do a lot with some basic tools and a healthy dose of curiosity and creativity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8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800C1-8141-0FD0-F983-C6A98321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2701-FE22-DC56-9D72-57BEC70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Let’s have a look at some examples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7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DC541-6A4D-50C2-062B-D49EB46F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BBDB-1F32-5E98-178B-2422CEF7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Vulnerability: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injection</a:t>
            </a:r>
            <a:endParaRPr lang="nl-NL" sz="5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9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4A629B-0A9E-4062-5F28-68F7D92A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91F01460-FE33-1166-99D2-FB232C9F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866775"/>
            <a:ext cx="94297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0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DC541-6A4D-50C2-062B-D49EB46F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BBDB-1F32-5E98-178B-2422CEF7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to perform input validation / sanitizing?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Frontend, backend or both?</a:t>
            </a: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5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Why?</a:t>
            </a:r>
            <a:endParaRPr lang="nl-NL" sz="5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4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C79EF6-628A-FFC2-0299-6E4A79154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4921-60FC-5296-0A7F-0FAC6880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OWASP API security top 10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5DABC34A-B483-4552-3DE1-7738C4BB20CE}"/>
              </a:ext>
            </a:extLst>
          </p:cNvPr>
          <p:cNvSpPr txBox="1"/>
          <p:nvPr/>
        </p:nvSpPr>
        <p:spPr>
          <a:xfrm>
            <a:off x="0" y="485448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nl-NL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https://owasp.org/API-Security/editions/2023/en/0x00-header/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90307</TotalTime>
  <Words>1002</Words>
  <Application>Microsoft Office PowerPoint</Application>
  <PresentationFormat>Widescreen</PresentationFormat>
  <Paragraphs>118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Are you sure your APIs are secure?</vt:lpstr>
      <vt:lpstr>Why API security testing?</vt:lpstr>
      <vt:lpstr>But isn’t API security testing something best left to the experts?</vt:lpstr>
      <vt:lpstr>You can do a lot with some basic tools and a healthy dose of curiosity and creativity</vt:lpstr>
      <vt:lpstr>Let’s have a look at some examples</vt:lpstr>
      <vt:lpstr>Vulnerability:  injection</vt:lpstr>
      <vt:lpstr>PowerPoint Presentation</vt:lpstr>
      <vt:lpstr>Where to perform input validation / sanitizing?  Frontend, backend or both?  Why?</vt:lpstr>
      <vt:lpstr>The OWASP API security top 10</vt:lpstr>
      <vt:lpstr>Example</vt:lpstr>
      <vt:lpstr>Vulnerability:  Broken Object Level Authorization (BOLA)  2023 OWASP API security top 10: #1</vt:lpstr>
      <vt:lpstr>Look out for …</vt:lpstr>
      <vt:lpstr>Also covered: vulnerability:  Unrestricted Resource Consumption  2023 OWASP API security top 10: #4</vt:lpstr>
      <vt:lpstr>PowerPoint Presentation</vt:lpstr>
      <vt:lpstr>How about altering data?</vt:lpstr>
      <vt:lpstr>Vulnerability:  Broken Function Level Authorization (BFLA)  2023 OWASP API security top 10: #5</vt:lpstr>
      <vt:lpstr>Also look out for …</vt:lpstr>
      <vt:lpstr>BFLA and BOLA</vt:lpstr>
      <vt:lpstr>Another example</vt:lpstr>
      <vt:lpstr>Vulnerability:  Unrestricted Access to Sensitive Business Flows  2023 OWASP API security top 10: #6</vt:lpstr>
      <vt:lpstr>Prevention</vt:lpstr>
      <vt:lpstr>PowerPoint Presentation</vt:lpstr>
      <vt:lpstr>Yet another example</vt:lpstr>
      <vt:lpstr>PowerPoint Presentation</vt:lpstr>
      <vt:lpstr>Vulnerability:  Broken Authentication  2023 OWASP API security top 10: #2</vt:lpstr>
      <vt:lpstr>Vulnerability:  Improper Inventory Management  2023 OWASP API security top 10: #9</vt:lpstr>
      <vt:lpstr>We covered many potential security issues today!</vt:lpstr>
      <vt:lpstr>The 2023 OWASP API security top 10 entries we missed</vt:lpstr>
      <vt:lpstr>#1  Broken Object Level Authorization #2  Broken Authentication   #4  Unrestricted Resource Consumption #5  Broken Function Level Authorization #6  Unrestricted Access to Sensitive     Business Flows   #9  Improper Inventory Management </vt:lpstr>
      <vt:lpstr>Server Side Request Forgery: an example</vt:lpstr>
      <vt:lpstr>That’s a lot you can do!  (and there’s more…)</vt:lpstr>
      <vt:lpstr>https://www.apisecuniversity.com</vt:lpstr>
      <vt:lpstr>?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868</cp:revision>
  <dcterms:created xsi:type="dcterms:W3CDTF">2016-03-22T05:00:13Z</dcterms:created>
  <dcterms:modified xsi:type="dcterms:W3CDTF">2025-01-28T10:11:07Z</dcterms:modified>
</cp:coreProperties>
</file>