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84" r:id="rId2"/>
    <p:sldMasterId id="2147483696" r:id="rId3"/>
  </p:sldMasterIdLst>
  <p:notesMasterIdLst>
    <p:notesMasterId r:id="rId64"/>
  </p:notesMasterIdLst>
  <p:sldIdLst>
    <p:sldId id="256" r:id="rId4"/>
    <p:sldId id="295" r:id="rId5"/>
    <p:sldId id="258" r:id="rId6"/>
    <p:sldId id="870" r:id="rId7"/>
    <p:sldId id="871" r:id="rId8"/>
    <p:sldId id="872" r:id="rId9"/>
    <p:sldId id="873" r:id="rId10"/>
    <p:sldId id="582" r:id="rId11"/>
    <p:sldId id="583" r:id="rId12"/>
    <p:sldId id="753" r:id="rId13"/>
    <p:sldId id="888" r:id="rId14"/>
    <p:sldId id="879" r:id="rId15"/>
    <p:sldId id="603" r:id="rId16"/>
    <p:sldId id="884" r:id="rId17"/>
    <p:sldId id="891" r:id="rId18"/>
    <p:sldId id="892" r:id="rId19"/>
    <p:sldId id="1034" r:id="rId20"/>
    <p:sldId id="893" r:id="rId21"/>
    <p:sldId id="933" r:id="rId22"/>
    <p:sldId id="934" r:id="rId23"/>
    <p:sldId id="894" r:id="rId24"/>
    <p:sldId id="895" r:id="rId25"/>
    <p:sldId id="896" r:id="rId26"/>
    <p:sldId id="897" r:id="rId27"/>
    <p:sldId id="898" r:id="rId28"/>
    <p:sldId id="1035" r:id="rId29"/>
    <p:sldId id="308" r:id="rId30"/>
    <p:sldId id="264" r:id="rId31"/>
    <p:sldId id="752" r:id="rId32"/>
    <p:sldId id="936" r:id="rId33"/>
    <p:sldId id="937" r:id="rId34"/>
    <p:sldId id="938" r:id="rId35"/>
    <p:sldId id="481" r:id="rId36"/>
    <p:sldId id="754" r:id="rId37"/>
    <p:sldId id="756" r:id="rId38"/>
    <p:sldId id="939" r:id="rId39"/>
    <p:sldId id="758" r:id="rId40"/>
    <p:sldId id="860" r:id="rId41"/>
    <p:sldId id="861" r:id="rId42"/>
    <p:sldId id="759" r:id="rId43"/>
    <p:sldId id="760" r:id="rId44"/>
    <p:sldId id="761" r:id="rId45"/>
    <p:sldId id="277" r:id="rId46"/>
    <p:sldId id="690" r:id="rId47"/>
    <p:sldId id="768" r:id="rId48"/>
    <p:sldId id="767" r:id="rId49"/>
    <p:sldId id="766" r:id="rId50"/>
    <p:sldId id="763" r:id="rId51"/>
    <p:sldId id="764" r:id="rId52"/>
    <p:sldId id="769" r:id="rId53"/>
    <p:sldId id="770" r:id="rId54"/>
    <p:sldId id="1013" r:id="rId55"/>
    <p:sldId id="420" r:id="rId56"/>
    <p:sldId id="1014" r:id="rId57"/>
    <p:sldId id="1025" r:id="rId58"/>
    <p:sldId id="1027" r:id="rId59"/>
    <p:sldId id="1031" r:id="rId60"/>
    <p:sldId id="1032" r:id="rId61"/>
    <p:sldId id="1033" r:id="rId62"/>
    <p:sldId id="747" r:id="rId63"/>
  </p:sldIdLst>
  <p:sldSz cx="12192000" cy="6858000"/>
  <p:notesSz cx="6858000" cy="9144000"/>
  <p:defaultTextStyle>
    <a:defPPr>
      <a:defRPr lang="en-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FF00"/>
    <a:srgbClr val="00D300"/>
    <a:srgbClr val="008D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
    <a:wholeTbl>
      <a:tcTxStyle>
        <a:font>
          <a:latin typeface="+mn-lt"/>
          <a:ea typeface="+mn-ea"/>
          <a:cs typeface="+mn-cs"/>
        </a:font>
        <a:srgbClr val="000000"/>
      </a:tcTxStyle>
      <a:tcStyle>
        <a:tcBdr>
          <a:left>
            <a:ln w="12701" cap="flat" cmpd="sng" algn="ctr">
              <a:solidFill>
                <a:srgbClr val="FFFFFF"/>
              </a:solidFill>
              <a:prstDash val="solid"/>
              <a:round/>
              <a:headEnd type="none" w="med" len="med"/>
              <a:tailEnd type="none" w="med" len="med"/>
            </a:ln>
          </a:left>
          <a:right>
            <a:ln w="12701" cap="flat" cmpd="sng" algn="ctr">
              <a:solidFill>
                <a:srgbClr val="FFFFFF"/>
              </a:solidFill>
              <a:prstDash val="solid"/>
              <a:round/>
              <a:headEnd type="none" w="med" len="med"/>
              <a:tailEnd type="none" w="med" len="med"/>
            </a:ln>
          </a:right>
          <a:top>
            <a:ln w="12701" cap="flat" cmpd="sng" algn="ctr">
              <a:solidFill>
                <a:srgbClr val="FFFFFF"/>
              </a:solidFill>
              <a:prstDash val="solid"/>
              <a:round/>
              <a:headEnd type="none" w="med" len="med"/>
              <a:tailEnd type="none" w="med" len="med"/>
            </a:ln>
          </a:top>
          <a:bottom>
            <a:ln w="12701" cap="flat" cmpd="sng" algn="ctr">
              <a:solidFill>
                <a:srgbClr val="FFFFFF"/>
              </a:solidFill>
              <a:prstDash val="solid"/>
              <a:round/>
              <a:headEnd type="none" w="med" len="med"/>
              <a:tailEnd type="none" w="med" len="med"/>
            </a:ln>
          </a:bottom>
        </a:tcBdr>
        <a:fill>
          <a:solidFill>
            <a:srgbClr val="EAEFF7"/>
          </a:solidFill>
        </a:fill>
      </a:tcStyle>
    </a:wholeTbl>
    <a:band1H>
      <a:tcStyle>
        <a:tcBdr/>
        <a:fill>
          <a:solidFill>
            <a:srgbClr val="D2DEEF"/>
          </a:solidFill>
        </a:fill>
      </a:tcStyle>
    </a:band1H>
    <a:band2H>
      <a:tcStyle>
        <a:tcBdr/>
      </a:tcStyle>
    </a:band2H>
    <a:band1V>
      <a:tcStyle>
        <a:tcBdr/>
        <a:fill>
          <a:solidFill>
            <a:srgbClr val="D2DEEF"/>
          </a:solidFill>
        </a:fill>
      </a:tcStyle>
    </a:band1V>
    <a:band2V>
      <a:tcStyle>
        <a:tcBdr/>
      </a:tcStyle>
    </a:band2V>
    <a:lastCol>
      <a:tcTxStyle b="on">
        <a:font>
          <a:latin typeface="+mn-lt"/>
          <a:ea typeface="+mn-ea"/>
          <a:cs typeface="+mn-cs"/>
        </a:font>
        <a:srgbClr val="FFFFFF"/>
      </a:tcTxStyle>
      <a:tcStyle>
        <a:tcBdr/>
        <a:fill>
          <a:solidFill>
            <a:srgbClr val="5B9BD5"/>
          </a:solidFill>
        </a:fill>
      </a:tcStyle>
    </a:lastCol>
    <a:firstCol>
      <a:tcTxStyle b="on">
        <a:font>
          <a:latin typeface="+mn-lt"/>
          <a:ea typeface="+mn-ea"/>
          <a:cs typeface="+mn-cs"/>
        </a:font>
        <a:srgbClr val="FFFFFF"/>
      </a:tcTxStyle>
      <a:tcStyle>
        <a:tcBdr/>
        <a:fill>
          <a:solidFill>
            <a:srgbClr val="5B9BD5"/>
          </a:solidFill>
        </a:fill>
      </a:tcStyle>
    </a:firstCol>
    <a:lastRow>
      <a:tcTxStyle b="on">
        <a:font>
          <a:latin typeface="+mn-lt"/>
          <a:ea typeface="+mn-ea"/>
          <a:cs typeface="+mn-cs"/>
        </a:font>
        <a:srgbClr val="FFFFFF"/>
      </a:tcTxStyle>
      <a:tcStyle>
        <a:tcBdr>
          <a:top>
            <a:ln w="38103" cap="flat" cmpd="sng" algn="ctr">
              <a:solidFill>
                <a:srgbClr val="FFFFFF"/>
              </a:solidFill>
              <a:prstDash val="solid"/>
              <a:round/>
              <a:headEnd type="none" w="med" len="med"/>
              <a:tailEnd type="none" w="med" len="med"/>
            </a:ln>
          </a:top>
        </a:tcBdr>
        <a:fill>
          <a:solidFill>
            <a:srgbClr val="5B9BD5"/>
          </a:solidFill>
        </a:fill>
      </a:tcStyle>
    </a:lastRow>
    <a:firstRow>
      <a:tcTxStyle b="on">
        <a:font>
          <a:latin typeface="+mn-lt"/>
          <a:ea typeface="+mn-ea"/>
          <a:cs typeface="+mn-cs"/>
        </a:font>
        <a:srgbClr val="FFFFFF"/>
      </a:tcTxStyle>
      <a:tcStyle>
        <a:tcBdr>
          <a:bottom>
            <a:ln w="38103" cap="flat" cmpd="sng" algn="ctr">
              <a:solidFill>
                <a:srgbClr val="FFFFFF"/>
              </a:solidFill>
              <a:prstDash val="solid"/>
              <a:round/>
              <a:headEnd type="none" w="med" len="med"/>
              <a:tailEnd type="none" w="med" len="med"/>
            </a:ln>
          </a:bottom>
        </a:tcBdr>
        <a:fill>
          <a:solidFill>
            <a:srgbClr val="5B9BD5"/>
          </a:solidFill>
        </a:fill>
      </a:tcStyle>
    </a:firstRow>
  </a:tblStyle>
  <a:tblStyle styleId="{2D5ABB26-0587-4C30-8999-92F81FD0307C}" styleName="">
    <a:wholeTbl>
      <a:tcTxStyle>
        <a:font>
          <a:latin typeface="+mn-lt"/>
          <a:ea typeface="+mn-ea"/>
          <a:cs typeface="+mn-cs"/>
        </a:font>
        <a:srgbClr val="000000"/>
      </a:tcTxStyle>
      <a:tcStyle>
        <a:tcBdr/>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66" d="100"/>
          <a:sy n="66" d="100"/>
        </p:scale>
        <p:origin x="668" y="2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slide" Target="slides/slide52.xml"/><Relationship Id="rId63" Type="http://schemas.openxmlformats.org/officeDocument/2006/relationships/slide" Target="slides/slide60.xml"/><Relationship Id="rId68" Type="http://schemas.openxmlformats.org/officeDocument/2006/relationships/tableStyles" Target="tableStyles.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slide" Target="slides/slide55.xml"/><Relationship Id="rId66" Type="http://schemas.openxmlformats.org/officeDocument/2006/relationships/viewProps" Target="viewProps.xml"/><Relationship Id="rId5" Type="http://schemas.openxmlformats.org/officeDocument/2006/relationships/slide" Target="slides/slide2.xml"/><Relationship Id="rId61" Type="http://schemas.openxmlformats.org/officeDocument/2006/relationships/slide" Target="slides/slide58.xml"/><Relationship Id="rId19" Type="http://schemas.openxmlformats.org/officeDocument/2006/relationships/slide" Target="slides/slide1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notesMaster" Target="notesMasters/notesMaster1.xml"/><Relationship Id="rId8" Type="http://schemas.openxmlformats.org/officeDocument/2006/relationships/slide" Target="slides/slide5.xml"/><Relationship Id="rId51" Type="http://schemas.openxmlformats.org/officeDocument/2006/relationships/slide" Target="slides/slide48.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theme" Target="theme/theme1.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D16772E-9742-40CA-8FC7-1D94CE439A5B}"/>
              </a:ext>
            </a:extLst>
          </p:cNvPr>
          <p:cNvSpPr txBox="1">
            <a:spLocks noGrp="1"/>
          </p:cNvSpPr>
          <p:nvPr>
            <p:ph type="hdr" sz="quarter"/>
          </p:nvPr>
        </p:nvSpPr>
        <p:spPr>
          <a:xfrm>
            <a:off x="0" y="0"/>
            <a:ext cx="2971800" cy="458791"/>
          </a:xfrm>
          <a:prstGeom prst="rect">
            <a:avLst/>
          </a:prstGeom>
          <a:noFill/>
          <a:ln>
            <a:noFill/>
          </a:ln>
        </p:spPr>
        <p:txBody>
          <a:bodyPr vert="horz" wrap="square" lIns="91440" tIns="45720" rIns="91440" bIns="45720" anchor="t" anchorCtr="0" compatLnSpc="1">
            <a:noAutofit/>
          </a:bodyPr>
          <a:lstStyle>
            <a:lvl1pPr marL="0" marR="0" lvl="0" indent="0" algn="l" defTabSz="914400" rtl="0" fontAlgn="auto" hangingPunct="1">
              <a:lnSpc>
                <a:spcPct val="100000"/>
              </a:lnSpc>
              <a:spcBef>
                <a:spcPts val="0"/>
              </a:spcBef>
              <a:spcAft>
                <a:spcPts val="0"/>
              </a:spcAft>
              <a:buNone/>
              <a:tabLst/>
              <a:defRPr lang="nl-NL" sz="1200" b="0" i="0" u="none" strike="noStrike" kern="1200" cap="none" spc="0" baseline="0">
                <a:solidFill>
                  <a:srgbClr val="000000"/>
                </a:solidFill>
                <a:uFillTx/>
                <a:latin typeface="Calibri"/>
              </a:defRPr>
            </a:lvl1pPr>
          </a:lstStyle>
          <a:p>
            <a:pPr lvl="0"/>
            <a:endParaRPr lang="nl-NL"/>
          </a:p>
        </p:txBody>
      </p:sp>
      <p:sp>
        <p:nvSpPr>
          <p:cNvPr id="3" name="Date Placeholder 2">
            <a:extLst>
              <a:ext uri="{FF2B5EF4-FFF2-40B4-BE49-F238E27FC236}">
                <a16:creationId xmlns:a16="http://schemas.microsoft.com/office/drawing/2014/main" id="{185AE132-DA72-4D49-8FBE-E50B275CD09A}"/>
              </a:ext>
            </a:extLst>
          </p:cNvPr>
          <p:cNvSpPr txBox="1">
            <a:spLocks noGrp="1"/>
          </p:cNvSpPr>
          <p:nvPr>
            <p:ph type="dt" idx="1"/>
          </p:nvPr>
        </p:nvSpPr>
        <p:spPr>
          <a:xfrm>
            <a:off x="3884608" y="0"/>
            <a:ext cx="2971800" cy="458791"/>
          </a:xfrm>
          <a:prstGeom prst="rect">
            <a:avLst/>
          </a:prstGeom>
          <a:noFill/>
          <a:ln>
            <a:noFill/>
          </a:ln>
        </p:spPr>
        <p:txBody>
          <a:bodyPr vert="horz" wrap="square" lIns="91440" tIns="45720" rIns="91440" bIns="45720" anchor="t" anchorCtr="0" compatLnSpc="1">
            <a:noAutofit/>
          </a:bodyPr>
          <a:lstStyle>
            <a:lvl1pPr marL="0" marR="0" lvl="0" indent="0" algn="r" defTabSz="914400" rtl="0" fontAlgn="auto" hangingPunct="1">
              <a:lnSpc>
                <a:spcPct val="100000"/>
              </a:lnSpc>
              <a:spcBef>
                <a:spcPts val="0"/>
              </a:spcBef>
              <a:spcAft>
                <a:spcPts val="0"/>
              </a:spcAft>
              <a:buNone/>
              <a:tabLst/>
              <a:defRPr lang="nl-NL" sz="1200" b="0" i="0" u="none" strike="noStrike" kern="1200" cap="none" spc="0" baseline="0">
                <a:solidFill>
                  <a:srgbClr val="000000"/>
                </a:solidFill>
                <a:uFillTx/>
                <a:latin typeface="Calibri"/>
              </a:defRPr>
            </a:lvl1pPr>
          </a:lstStyle>
          <a:p>
            <a:pPr lvl="0"/>
            <a:fld id="{38C7E067-87B0-48A7-AF7C-EA8B321B878F}" type="datetime1">
              <a:rPr lang="nl-NL"/>
              <a:pPr lvl="0"/>
              <a:t>15-10-2025</a:t>
            </a:fld>
            <a:endParaRPr lang="nl-NL"/>
          </a:p>
        </p:txBody>
      </p:sp>
      <p:sp>
        <p:nvSpPr>
          <p:cNvPr id="4" name="Slide Image Placeholder 3">
            <a:extLst>
              <a:ext uri="{FF2B5EF4-FFF2-40B4-BE49-F238E27FC236}">
                <a16:creationId xmlns:a16="http://schemas.microsoft.com/office/drawing/2014/main" id="{28DEBCAA-4913-4E1E-8CEB-744E65AE2879}"/>
              </a:ext>
            </a:extLst>
          </p:cNvPr>
          <p:cNvSpPr>
            <a:spLocks noGrp="1" noRot="1" noChangeAspect="1"/>
          </p:cNvSpPr>
          <p:nvPr>
            <p:ph type="sldImg" idx="2"/>
          </p:nvPr>
        </p:nvSpPr>
        <p:spPr>
          <a:xfrm>
            <a:off x="685800" y="1143000"/>
            <a:ext cx="5486400" cy="3086099"/>
          </a:xfrm>
          <a:prstGeom prst="rect">
            <a:avLst/>
          </a:prstGeom>
          <a:noFill/>
          <a:ln w="12701">
            <a:solidFill>
              <a:srgbClr val="000000"/>
            </a:solidFill>
            <a:prstDash val="solid"/>
          </a:ln>
        </p:spPr>
      </p:sp>
      <p:sp>
        <p:nvSpPr>
          <p:cNvPr id="5" name="Notes Placeholder 4">
            <a:extLst>
              <a:ext uri="{FF2B5EF4-FFF2-40B4-BE49-F238E27FC236}">
                <a16:creationId xmlns:a16="http://schemas.microsoft.com/office/drawing/2014/main" id="{F8AC2F3D-EAB6-4F40-8154-447257BEECDC}"/>
              </a:ext>
            </a:extLst>
          </p:cNvPr>
          <p:cNvSpPr txBox="1">
            <a:spLocks noGrp="1"/>
          </p:cNvSpPr>
          <p:nvPr>
            <p:ph type="body" sz="quarter" idx="3"/>
          </p:nvPr>
        </p:nvSpPr>
        <p:spPr>
          <a:xfrm>
            <a:off x="685800" y="4400549"/>
            <a:ext cx="5486400" cy="3600450"/>
          </a:xfrm>
          <a:prstGeom prst="rect">
            <a:avLst/>
          </a:prstGeom>
          <a:noFill/>
          <a:ln>
            <a:noFill/>
          </a:ln>
        </p:spPr>
        <p:txBody>
          <a:bodyPr vert="horz" wrap="square" lIns="91440" tIns="45720" rIns="91440" bIns="45720" anchor="t" anchorCtr="0" compatLnSpc="1">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6" name="Footer Placeholder 5">
            <a:extLst>
              <a:ext uri="{FF2B5EF4-FFF2-40B4-BE49-F238E27FC236}">
                <a16:creationId xmlns:a16="http://schemas.microsoft.com/office/drawing/2014/main" id="{6434C3AD-8E8C-4C38-965C-D968653B0EBB}"/>
              </a:ext>
            </a:extLst>
          </p:cNvPr>
          <p:cNvSpPr txBox="1">
            <a:spLocks noGrp="1"/>
          </p:cNvSpPr>
          <p:nvPr>
            <p:ph type="ftr" sz="quarter" idx="4"/>
          </p:nvPr>
        </p:nvSpPr>
        <p:spPr>
          <a:xfrm>
            <a:off x="0" y="8685208"/>
            <a:ext cx="2971800" cy="458791"/>
          </a:xfrm>
          <a:prstGeom prst="rect">
            <a:avLst/>
          </a:prstGeom>
          <a:noFill/>
          <a:ln>
            <a:noFill/>
          </a:ln>
        </p:spPr>
        <p:txBody>
          <a:bodyPr vert="horz" wrap="square" lIns="91440" tIns="45720" rIns="91440" bIns="45720" anchor="b" anchorCtr="0" compatLnSpc="1">
            <a:noAutofit/>
          </a:bodyPr>
          <a:lstStyle>
            <a:lvl1pPr marL="0" marR="0" lvl="0" indent="0" algn="l" defTabSz="914400" rtl="0" fontAlgn="auto" hangingPunct="1">
              <a:lnSpc>
                <a:spcPct val="100000"/>
              </a:lnSpc>
              <a:spcBef>
                <a:spcPts val="0"/>
              </a:spcBef>
              <a:spcAft>
                <a:spcPts val="0"/>
              </a:spcAft>
              <a:buNone/>
              <a:tabLst/>
              <a:defRPr lang="nl-NL" sz="1200" b="0" i="0" u="none" strike="noStrike" kern="1200" cap="none" spc="0" baseline="0">
                <a:solidFill>
                  <a:srgbClr val="000000"/>
                </a:solidFill>
                <a:uFillTx/>
                <a:latin typeface="Calibri"/>
              </a:defRPr>
            </a:lvl1pPr>
          </a:lstStyle>
          <a:p>
            <a:pPr lvl="0"/>
            <a:endParaRPr lang="nl-NL"/>
          </a:p>
        </p:txBody>
      </p:sp>
      <p:sp>
        <p:nvSpPr>
          <p:cNvPr id="7" name="Slide Number Placeholder 6">
            <a:extLst>
              <a:ext uri="{FF2B5EF4-FFF2-40B4-BE49-F238E27FC236}">
                <a16:creationId xmlns:a16="http://schemas.microsoft.com/office/drawing/2014/main" id="{3FF9FF97-3E3C-4A52-A8FD-7A6C2E19DB5E}"/>
              </a:ext>
            </a:extLst>
          </p:cNvPr>
          <p:cNvSpPr txBox="1">
            <a:spLocks noGrp="1"/>
          </p:cNvSpPr>
          <p:nvPr>
            <p:ph type="sldNum" sz="quarter" idx="5"/>
          </p:nvPr>
        </p:nvSpPr>
        <p:spPr>
          <a:xfrm>
            <a:off x="3884608" y="8685208"/>
            <a:ext cx="2971800" cy="458791"/>
          </a:xfrm>
          <a:prstGeom prst="rect">
            <a:avLst/>
          </a:prstGeom>
          <a:noFill/>
          <a:ln>
            <a:noFill/>
          </a:ln>
        </p:spPr>
        <p:txBody>
          <a:bodyPr vert="horz" wrap="square" lIns="91440" tIns="45720" rIns="91440" bIns="45720" anchor="b" anchorCtr="0" compatLnSpc="1">
            <a:noAutofit/>
          </a:bodyPr>
          <a:lstStyle>
            <a:lvl1pPr marL="0" marR="0" lvl="0" indent="0" algn="r" defTabSz="914400" rtl="0" fontAlgn="auto" hangingPunct="1">
              <a:lnSpc>
                <a:spcPct val="100000"/>
              </a:lnSpc>
              <a:spcBef>
                <a:spcPts val="0"/>
              </a:spcBef>
              <a:spcAft>
                <a:spcPts val="0"/>
              </a:spcAft>
              <a:buNone/>
              <a:tabLst/>
              <a:defRPr lang="nl-NL" sz="1200" b="0" i="0" u="none" strike="noStrike" kern="1200" cap="none" spc="0" baseline="0">
                <a:solidFill>
                  <a:srgbClr val="000000"/>
                </a:solidFill>
                <a:uFillTx/>
                <a:latin typeface="Calibri"/>
              </a:defRPr>
            </a:lvl1pPr>
          </a:lstStyle>
          <a:p>
            <a:pPr lvl="0"/>
            <a:fld id="{7973DD44-48FC-416D-BD7D-CDF9A2A62DF8}" type="slidenum">
              <a:t>‹#›</a:t>
            </a:fld>
            <a:endParaRPr lang="nl-NL"/>
          </a:p>
        </p:txBody>
      </p:sp>
    </p:spTree>
    <p:extLst>
      <p:ext uri="{BB962C8B-B14F-4D97-AF65-F5344CB8AC3E}">
        <p14:creationId xmlns:p14="http://schemas.microsoft.com/office/powerpoint/2010/main" val="2738676489"/>
      </p:ext>
    </p:extLst>
  </p:cSld>
  <p:clrMap bg1="lt1" tx1="dk1" bg2="lt2" tx2="dk2" accent1="accent1" accent2="accent2" accent3="accent3" accent4="accent4" accent5="accent5" accent6="accent6" hlink="hlink" folHlink="folHlink"/>
  <p:notesStyle>
    <a:lvl1pPr marL="0" marR="0" lvl="0"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1pPr>
    <a:lvl2pPr marL="457200" marR="0" lvl="1"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2pPr>
    <a:lvl3pPr marL="914400" marR="0" lvl="2"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3pPr>
    <a:lvl4pPr marL="1371600" marR="0" lvl="3"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4pPr>
    <a:lvl5pPr marL="1828800" marR="0" lvl="4"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7DEF0C8-7AE0-4E03-BD64-4C4AA900CDA3}"/>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BF174811-1E4F-4F43-9DF8-FBF3360FDA37}"/>
              </a:ext>
            </a:extLst>
          </p:cNvPr>
          <p:cNvSpPr txBox="1">
            <a:spLocks noGrp="1"/>
          </p:cNvSpPr>
          <p:nvPr>
            <p:ph type="body" sz="quarter" idx="1"/>
          </p:nvPr>
        </p:nvSpPr>
        <p:spPr/>
        <p:txBody>
          <a:bodyPr/>
          <a:lstStyle/>
          <a:p>
            <a:pPr lvl="0"/>
            <a:r>
              <a:rPr lang="nl-NL"/>
              <a:t>Please replace the … with your own name. I would really like it if you left the bottom line intact though, as a way of thanking me. That’s really all I’m asking for, the rest of the workshop is yours to butcher (erm, improve).</a:t>
            </a:r>
          </a:p>
        </p:txBody>
      </p:sp>
      <p:sp>
        <p:nvSpPr>
          <p:cNvPr id="4" name="Slide Number Placeholder 3">
            <a:extLst>
              <a:ext uri="{FF2B5EF4-FFF2-40B4-BE49-F238E27FC236}">
                <a16:creationId xmlns:a16="http://schemas.microsoft.com/office/drawing/2014/main" id="{09F09117-E0A3-4FCA-9478-5360EE3C6D21}"/>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4DD60034-B153-4244-AFB2-E4435E5BDE9D}" type="slidenum">
              <a:t>1</a:t>
            </a:fld>
            <a:endParaRPr lang="nl-NL" sz="1200" b="0" i="0" u="none" strike="noStrike" kern="1200" cap="none" spc="0" baseline="0">
              <a:solidFill>
                <a:srgbClr val="000000"/>
              </a:solidFill>
              <a:uFillTx/>
              <a:latin typeface="Calibri"/>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D1B175-4AA8-4E22-A293-4FC0E25D585B}"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013037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D1B175-4AA8-4E22-A293-4FC0E25D585B}"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359417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D1B175-4AA8-4E22-A293-4FC0E25D585B}"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672743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D1B175-4AA8-4E22-A293-4FC0E25D585B}"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81233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D1B175-4AA8-4E22-A293-4FC0E25D585B}"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633103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14A99CA-F250-4F50-BADF-D351525623E4}"/>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DAB0099F-4346-454A-AED0-43FFC02360F1}"/>
              </a:ext>
            </a:extLst>
          </p:cNvPr>
          <p:cNvSpPr txBox="1">
            <a:spLocks noGrp="1"/>
          </p:cNvSpPr>
          <p:nvPr>
            <p:ph type="body" sz="quarter" idx="1"/>
          </p:nvPr>
        </p:nvSpPr>
        <p:spPr/>
        <p:txBody>
          <a:bodyPr/>
          <a:lstStyle/>
          <a:p>
            <a:pPr lvl="0"/>
            <a:endParaRPr lang="nl-NL"/>
          </a:p>
        </p:txBody>
      </p:sp>
      <p:sp>
        <p:nvSpPr>
          <p:cNvPr id="4" name="Slide Number Placeholder 3">
            <a:extLst>
              <a:ext uri="{FF2B5EF4-FFF2-40B4-BE49-F238E27FC236}">
                <a16:creationId xmlns:a16="http://schemas.microsoft.com/office/drawing/2014/main" id="{AA4F93A4-C0CC-453D-A36C-F76E0CC483DB}"/>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eaLnBrk="1" fontAlgn="auto" latinLnBrk="0" hangingPunct="1">
              <a:lnSpc>
                <a:spcPct val="100000"/>
              </a:lnSpc>
              <a:spcBef>
                <a:spcPts val="0"/>
              </a:spcBef>
              <a:spcAft>
                <a:spcPts val="0"/>
              </a:spcAft>
              <a:buClrTx/>
              <a:buSzTx/>
              <a:buFontTx/>
              <a:buNone/>
              <a:tabLst/>
              <a:defRPr sz="1800" b="0" i="0" u="none" strike="noStrike" kern="0" cap="none" spc="0" baseline="0">
                <a:solidFill>
                  <a:srgbClr val="000000"/>
                </a:solidFill>
                <a:uFillTx/>
              </a:defRPr>
            </a:pPr>
            <a:fld id="{87D80D5E-092C-42BE-83C4-CE827814DFCE}" type="slidenum">
              <a:rPr kumimoji="0" sz="1800" b="0" i="0" u="none" strike="noStrike" kern="0" cap="none" spc="0" normalizeH="0" baseline="0" noProof="0">
                <a:ln>
                  <a:noFill/>
                </a:ln>
                <a:solidFill>
                  <a:srgbClr val="000000"/>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sz="1800" b="0" i="0" u="none" strike="noStrike" kern="0" cap="none" spc="0" baseline="0">
                  <a:solidFill>
                    <a:srgbClr val="000000"/>
                  </a:solidFill>
                  <a:uFillTx/>
                </a:defRPr>
              </a:pPr>
              <a:t>17</a:t>
            </a:fld>
            <a:endParaRPr kumimoji="0" lang="nl-NL" sz="1200" b="0" i="0" u="none" strike="noStrike" kern="1200" cap="none" spc="0" normalizeH="0" baseline="0" noProof="0">
              <a:ln>
                <a:noFill/>
              </a:ln>
              <a:solidFill>
                <a:srgbClr val="000000"/>
              </a:solidFill>
              <a:effectLst/>
              <a:uLnTx/>
              <a:uFillTx/>
              <a:latin typeface="Calibri"/>
              <a:ea typeface="+mn-ea"/>
              <a:cs typeface="+mn-cs"/>
            </a:endParaRPr>
          </a:p>
        </p:txBody>
      </p:sp>
    </p:spTree>
    <p:extLst>
      <p:ext uri="{BB962C8B-B14F-4D97-AF65-F5344CB8AC3E}">
        <p14:creationId xmlns:p14="http://schemas.microsoft.com/office/powerpoint/2010/main" val="125500769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D1B175-4AA8-4E22-A293-4FC0E25D585B}"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4028718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D1B175-4AA8-4E22-A293-4FC0E25D585B}"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3582870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D1B175-4AA8-4E22-A293-4FC0E25D585B}"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2576093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D1B175-4AA8-4E22-A293-4FC0E25D585B}"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517048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B2A3D2C-A7E5-404E-9935-1DDFE9D42192}"/>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D995ECE8-9ED8-4C96-A9F4-7E42F4C6D0EA}"/>
              </a:ext>
            </a:extLst>
          </p:cNvPr>
          <p:cNvSpPr txBox="1">
            <a:spLocks noGrp="1"/>
          </p:cNvSpPr>
          <p:nvPr>
            <p:ph type="body" sz="quarter" idx="1"/>
          </p:nvPr>
        </p:nvSpPr>
        <p:spPr/>
        <p:txBody>
          <a:bodyPr/>
          <a:lstStyle/>
          <a:p>
            <a:pPr lvl="0"/>
            <a:r>
              <a:rPr lang="nl-NL"/>
              <a:t>First: an introduction to RESTful web services, how they work and where they are used</a:t>
            </a:r>
          </a:p>
          <a:p>
            <a:pPr lvl="0"/>
            <a:r>
              <a:rPr lang="nl-NL"/>
              <a:t>Then: an introduction to REST Assured, a Java library that can be used to write tests for RESTful web services</a:t>
            </a:r>
          </a:p>
          <a:p>
            <a:pPr lvl="0"/>
            <a:r>
              <a:rPr lang="nl-NL"/>
              <a:t>But most importantly: you are going to have to do some work yourself! There’s not better way to learn than by doing.</a:t>
            </a:r>
          </a:p>
        </p:txBody>
      </p:sp>
      <p:sp>
        <p:nvSpPr>
          <p:cNvPr id="4" name="Slide Number Placeholder 3">
            <a:extLst>
              <a:ext uri="{FF2B5EF4-FFF2-40B4-BE49-F238E27FC236}">
                <a16:creationId xmlns:a16="http://schemas.microsoft.com/office/drawing/2014/main" id="{8BE769AF-EDFC-4532-AE1E-A53E036C05B4}"/>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7A53A041-F2DB-4F30-A524-DE3086978843}" type="slidenum">
              <a:t>2</a:t>
            </a:fld>
            <a:endParaRPr lang="nl-NL" sz="1200" b="0" i="0" u="none" strike="noStrike" kern="1200" cap="none" spc="0" baseline="0">
              <a:solidFill>
                <a:srgbClr val="000000"/>
              </a:solidFill>
              <a:uFillTx/>
              <a:latin typeface="Calibri"/>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D1B175-4AA8-4E22-A293-4FC0E25D585B}"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8129547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D1B175-4AA8-4E22-A293-4FC0E25D585B}"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1285400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D1B175-4AA8-4E22-A293-4FC0E25D585B}"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2715293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D1B175-4AA8-4E22-A293-4FC0E25D585B}"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8474419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DED7414-8D01-4A84-821C-C473114F358A}"/>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73B3C6F5-C1A5-441B-838D-84B229010E17}"/>
              </a:ext>
            </a:extLst>
          </p:cNvPr>
          <p:cNvSpPr txBox="1">
            <a:spLocks noGrp="1"/>
          </p:cNvSpPr>
          <p:nvPr>
            <p:ph type="body" sz="quarter" idx="1"/>
          </p:nvPr>
        </p:nvSpPr>
        <p:spPr/>
        <p:txBody>
          <a:bodyPr/>
          <a:lstStyle/>
          <a:p>
            <a:pPr lvl="0"/>
            <a:r>
              <a:rPr lang="nl-NL"/>
              <a:t>Three levels of tools, ranging from the very simple to the powerful and from the free to the commercial</a:t>
            </a:r>
          </a:p>
        </p:txBody>
      </p:sp>
      <p:sp>
        <p:nvSpPr>
          <p:cNvPr id="4" name="Slide Number Placeholder 3">
            <a:extLst>
              <a:ext uri="{FF2B5EF4-FFF2-40B4-BE49-F238E27FC236}">
                <a16:creationId xmlns:a16="http://schemas.microsoft.com/office/drawing/2014/main" id="{A7408FFA-A141-4AAC-A143-78EFBA16D5A0}"/>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65E4AB6F-ED89-4D81-86CF-8782A2BF9BA0}" type="slidenum">
              <a:t>28</a:t>
            </a:fld>
            <a:endParaRPr lang="nl-NL" sz="1200" b="0" i="0" u="none" strike="noStrike" kern="1200" cap="none" spc="0" baseline="0">
              <a:solidFill>
                <a:srgbClr val="000000"/>
              </a:solidFill>
              <a:uFillTx/>
              <a:latin typeface="Calibri"/>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D1B175-4AA8-4E22-A293-4FC0E25D585B}"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5723375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nl-NL"/>
              <a:t>First: what</a:t>
            </a:r>
            <a:r>
              <a:rPr lang="nl-NL" baseline="0"/>
              <a:t> is automated testing?</a:t>
            </a:r>
            <a:endParaRPr lang="nl-NL"/>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D1B175-4AA8-4E22-A293-4FC0E25D585B}"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0100879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nl-NL"/>
              <a:t>In the first 8 years of my career I wrote an</a:t>
            </a:r>
            <a:r>
              <a:rPr lang="nl-NL" baseline="0"/>
              <a:t> awful lot of horrible automation</a:t>
            </a:r>
            <a:endParaRPr lang="nl-NL"/>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D1B175-4AA8-4E22-A293-4FC0E25D585B}"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7853532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nl-NL"/>
              <a:t>In the first 8 years of my career I wrote an</a:t>
            </a:r>
            <a:r>
              <a:rPr lang="nl-NL" baseline="0"/>
              <a:t> awful lot of horrible automation</a:t>
            </a:r>
            <a:endParaRPr lang="nl-NL"/>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D1B175-4AA8-4E22-A293-4FC0E25D585B}"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9477687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D1B175-4AA8-4E22-A293-4FC0E25D585B}"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33</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133818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E9FED66-C945-4F02-A5D6-0E54A068D8EF}"/>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37282AE2-31F1-4C82-B447-22A4EBD2A15E}"/>
              </a:ext>
            </a:extLst>
          </p:cNvPr>
          <p:cNvSpPr txBox="1">
            <a:spLocks noGrp="1"/>
          </p:cNvSpPr>
          <p:nvPr>
            <p:ph type="body" sz="quarter" idx="1"/>
          </p:nvPr>
        </p:nvSpPr>
        <p:spPr/>
        <p:txBody>
          <a:bodyPr/>
          <a:lstStyle/>
          <a:p>
            <a:pPr lvl="0"/>
            <a:r>
              <a:rPr lang="nl-NL"/>
              <a:t>Depending on the way you deliver this workshop, this sheet can be altered or even removed. When I delivered it, I had participants bring in their own laptop and asked them to follow installation instructions. I only provided them for Eclipse and mentioned that whenever they wanted to use a different IDE, they were allowed to do so. I wanted to keep things simple and therefore did not provide installation instructions for other IDEs.</a:t>
            </a:r>
          </a:p>
        </p:txBody>
      </p:sp>
      <p:sp>
        <p:nvSpPr>
          <p:cNvPr id="4" name="Slide Number Placeholder 3">
            <a:extLst>
              <a:ext uri="{FF2B5EF4-FFF2-40B4-BE49-F238E27FC236}">
                <a16:creationId xmlns:a16="http://schemas.microsoft.com/office/drawing/2014/main" id="{51343F59-862F-4315-B5A3-368226B647C7}"/>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0E01C6E9-6533-4DFC-A6D7-C598BBDCBDA6}" type="slidenum">
              <a:t>3</a:t>
            </a:fld>
            <a:endParaRPr lang="nl-NL" sz="1200" b="0" i="0" u="none" strike="noStrike" kern="1200" cap="none" spc="0" baseline="0">
              <a:solidFill>
                <a:srgbClr val="000000"/>
              </a:solidFill>
              <a:uFillTx/>
              <a:latin typeface="Calibri"/>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D1B175-4AA8-4E22-A293-4FC0E25D585B}"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34</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7763146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D1B175-4AA8-4E22-A293-4FC0E25D585B}"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35</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6486500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D1B175-4AA8-4E22-A293-4FC0E25D585B}"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36</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9510520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D1B175-4AA8-4E22-A293-4FC0E25D585B}"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37</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4671042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88F0A7A-5445-4473-BE0C-88A92B325933}"/>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3009C60B-3DBD-4EEB-ACE5-BBABCCAB63C1}"/>
              </a:ext>
            </a:extLst>
          </p:cNvPr>
          <p:cNvSpPr txBox="1">
            <a:spLocks noGrp="1"/>
          </p:cNvSpPr>
          <p:nvPr>
            <p:ph type="body" sz="quarter" idx="1"/>
          </p:nvPr>
        </p:nvSpPr>
        <p:spPr/>
        <p:txBody>
          <a:bodyPr/>
          <a:lstStyle/>
          <a:p>
            <a:pPr lvl="0"/>
            <a:r>
              <a:rPr lang="nl-NL"/>
              <a:t>Explain why this API was chosen (simple, very ‘real’ data, something lots of people can relate to)</a:t>
            </a:r>
          </a:p>
          <a:p>
            <a:pPr lvl="0"/>
            <a:endParaRPr lang="nl-NL"/>
          </a:p>
          <a:p>
            <a:pPr lvl="0"/>
            <a:r>
              <a:rPr lang="nl-NL"/>
              <a:t>Mocks are included in the project to avoid the risk of the API being unavailable during the workshop (this actually happened to me once), feel free to remove it and test against the actual API</a:t>
            </a:r>
          </a:p>
          <a:p>
            <a:pPr lvl="0"/>
            <a:endParaRPr lang="nl-NL"/>
          </a:p>
          <a:p>
            <a:pPr lvl="0"/>
            <a:r>
              <a:rPr lang="nl-NL"/>
              <a:t>Alternatively, you can always use your own API of course!</a:t>
            </a:r>
          </a:p>
        </p:txBody>
      </p:sp>
      <p:sp>
        <p:nvSpPr>
          <p:cNvPr id="4" name="Slide Number Placeholder 3">
            <a:extLst>
              <a:ext uri="{FF2B5EF4-FFF2-40B4-BE49-F238E27FC236}">
                <a16:creationId xmlns:a16="http://schemas.microsoft.com/office/drawing/2014/main" id="{BE36F008-9CA4-4676-AD30-3884078B22A9}"/>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eaLnBrk="1" fontAlgn="auto" latinLnBrk="0" hangingPunct="1">
              <a:lnSpc>
                <a:spcPct val="100000"/>
              </a:lnSpc>
              <a:spcBef>
                <a:spcPts val="0"/>
              </a:spcBef>
              <a:spcAft>
                <a:spcPts val="0"/>
              </a:spcAft>
              <a:buClrTx/>
              <a:buSzTx/>
              <a:buFontTx/>
              <a:buNone/>
              <a:tabLst/>
              <a:defRPr sz="1800" b="0" i="0" u="none" strike="noStrike" kern="0" cap="none" spc="0" baseline="0">
                <a:solidFill>
                  <a:srgbClr val="000000"/>
                </a:solidFill>
                <a:uFillTx/>
              </a:defRPr>
            </a:pPr>
            <a:fld id="{C8946A66-8415-4C9D-9AD1-5C5DE7E9D675}" type="slidenum">
              <a:rPr kumimoji="0" sz="1800" b="0" i="0" u="none" strike="noStrike" kern="0" cap="none" spc="0" normalizeH="0" baseline="0" noProof="0">
                <a:ln>
                  <a:noFill/>
                </a:ln>
                <a:solidFill>
                  <a:srgbClr val="000000"/>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sz="1800" b="0" i="0" u="none" strike="noStrike" kern="0" cap="none" spc="0" baseline="0">
                  <a:solidFill>
                    <a:srgbClr val="000000"/>
                  </a:solidFill>
                  <a:uFillTx/>
                </a:defRPr>
              </a:pPr>
              <a:t>38</a:t>
            </a:fld>
            <a:endParaRPr kumimoji="0" lang="nl-NL" sz="1200" b="0" i="0" u="none" strike="noStrike" kern="0" cap="none" spc="0" normalizeH="0" baseline="0" noProof="0">
              <a:ln>
                <a:noFill/>
              </a:ln>
              <a:solidFill>
                <a:srgbClr val="00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3853280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88F0A7A-5445-4473-BE0C-88A92B32593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009C60B-3DBD-4EEB-ACE5-BBABCCAB63C1}"/>
              </a:ext>
            </a:extLst>
          </p:cNvPr>
          <p:cNvSpPr txBox="1">
            <a:spLocks noGrp="1"/>
          </p:cNvSpPr>
          <p:nvPr>
            <p:ph type="body" sz="quarter" idx="1"/>
          </p:nvPr>
        </p:nvSpPr>
        <p:spPr/>
        <p:txBody>
          <a:bodyPr/>
          <a:lstStyle/>
          <a:p>
            <a:pPr lvl="0"/>
            <a:r>
              <a:rPr lang="nl-NL"/>
              <a:t>Explain why this API was chosen (simple, lots of features, very ‘real’ data, something lots of people can relate to)</a:t>
            </a:r>
          </a:p>
          <a:p>
            <a:pPr lvl="0"/>
            <a:endParaRPr lang="nl-NL"/>
          </a:p>
          <a:p>
            <a:pPr lvl="0"/>
            <a:r>
              <a:rPr lang="nl-NL"/>
              <a:t>Mocks are included in the project to avoid the risk of the API being unavailable during the workshop (this actually happened to me once), feel free to remove it and test against the actual API</a:t>
            </a:r>
          </a:p>
          <a:p>
            <a:pPr lvl="0"/>
            <a:endParaRPr lang="nl-NL"/>
          </a:p>
          <a:p>
            <a:pPr lvl="0"/>
            <a:r>
              <a:rPr lang="nl-NL"/>
              <a:t>Alternatively, you can always use your own API of course!</a:t>
            </a:r>
          </a:p>
        </p:txBody>
      </p:sp>
      <p:sp>
        <p:nvSpPr>
          <p:cNvPr id="4" name="Slide Number Placeholder 3">
            <a:extLst>
              <a:ext uri="{FF2B5EF4-FFF2-40B4-BE49-F238E27FC236}">
                <a16:creationId xmlns:a16="http://schemas.microsoft.com/office/drawing/2014/main" id="{BE36F008-9CA4-4676-AD30-3884078B22A9}"/>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eaLnBrk="1" fontAlgn="auto" latinLnBrk="0" hangingPunct="1">
              <a:lnSpc>
                <a:spcPct val="100000"/>
              </a:lnSpc>
              <a:spcBef>
                <a:spcPts val="0"/>
              </a:spcBef>
              <a:spcAft>
                <a:spcPts val="0"/>
              </a:spcAft>
              <a:buClrTx/>
              <a:buSzTx/>
              <a:buFontTx/>
              <a:buNone/>
              <a:tabLst/>
              <a:defRPr sz="1800" b="0" i="0" u="none" strike="noStrike" kern="0" cap="none" spc="0" baseline="0">
                <a:solidFill>
                  <a:srgbClr val="000000"/>
                </a:solidFill>
                <a:uFillTx/>
              </a:defRPr>
            </a:pPr>
            <a:fld id="{C8946A66-8415-4C9D-9AD1-5C5DE7E9D675}" type="slidenum">
              <a:rPr kumimoji="0" sz="1800" b="0" i="0" u="none" strike="noStrike" kern="0" cap="none" spc="0" normalizeH="0" baseline="0" noProof="0">
                <a:ln>
                  <a:noFill/>
                </a:ln>
                <a:solidFill>
                  <a:srgbClr val="000000"/>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sz="1800" b="0" i="0" u="none" strike="noStrike" kern="0" cap="none" spc="0" baseline="0">
                  <a:solidFill>
                    <a:srgbClr val="000000"/>
                  </a:solidFill>
                  <a:uFillTx/>
                </a:defRPr>
              </a:pPr>
              <a:t>39</a:t>
            </a:fld>
            <a:endParaRPr kumimoji="0" lang="nl-NL" sz="1200" b="0" i="0" u="none" strike="noStrike" kern="0" cap="none" spc="0" normalizeH="0" baseline="0" noProof="0">
              <a:ln>
                <a:noFill/>
              </a:ln>
              <a:solidFill>
                <a:srgbClr val="00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6944956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99FF189-6089-4D3C-A812-EDDA40377C52}"/>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E4FF78A3-32CB-4584-9E2D-0CE6BA92CE45}"/>
              </a:ext>
            </a:extLst>
          </p:cNvPr>
          <p:cNvSpPr txBox="1">
            <a:spLocks noGrp="1"/>
          </p:cNvSpPr>
          <p:nvPr>
            <p:ph type="body" sz="quarter" idx="1"/>
          </p:nvPr>
        </p:nvSpPr>
        <p:spPr/>
        <p:txBody>
          <a:bodyPr/>
          <a:lstStyle/>
          <a:p>
            <a:pPr lvl="0"/>
            <a:r>
              <a:rPr lang="nl-NL"/>
              <a:t>Speaks for itself, I think.</a:t>
            </a:r>
          </a:p>
        </p:txBody>
      </p:sp>
      <p:sp>
        <p:nvSpPr>
          <p:cNvPr id="4" name="Slide Number Placeholder 3">
            <a:extLst>
              <a:ext uri="{FF2B5EF4-FFF2-40B4-BE49-F238E27FC236}">
                <a16:creationId xmlns:a16="http://schemas.microsoft.com/office/drawing/2014/main" id="{DF403023-61A1-4014-A85E-39C67B25ECE0}"/>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eaLnBrk="1" fontAlgn="auto" latinLnBrk="0" hangingPunct="1">
              <a:lnSpc>
                <a:spcPct val="100000"/>
              </a:lnSpc>
              <a:spcBef>
                <a:spcPts val="0"/>
              </a:spcBef>
              <a:spcAft>
                <a:spcPts val="0"/>
              </a:spcAft>
              <a:buClrTx/>
              <a:buSzTx/>
              <a:buFontTx/>
              <a:buNone/>
              <a:tabLst/>
              <a:defRPr sz="1800" b="0" i="0" u="none" strike="noStrike" kern="0" cap="none" spc="0" baseline="0">
                <a:solidFill>
                  <a:srgbClr val="000000"/>
                </a:solidFill>
                <a:uFillTx/>
              </a:defRPr>
            </a:pPr>
            <a:fld id="{84F5B61E-5A2C-4FDC-97A1-8D16E784848A}" type="slidenum">
              <a:rPr kumimoji="0" lang="nl-NL" sz="1200" b="0" i="0" u="none" strike="noStrike" kern="1200" cap="none" spc="0" normalizeH="0" baseline="0" noProof="0" smtClean="0">
                <a:ln>
                  <a:noFill/>
                </a:ln>
                <a:solidFill>
                  <a:srgbClr val="000000"/>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sz="1800" b="0" i="0" u="none" strike="noStrike" kern="0" cap="none" spc="0" baseline="0">
                  <a:solidFill>
                    <a:srgbClr val="000000"/>
                  </a:solidFill>
                  <a:uFillTx/>
                </a:defRPr>
              </a:pPr>
              <a:t>40</a:t>
            </a:fld>
            <a:endParaRPr kumimoji="0" lang="nl-NL" sz="1200" b="0" i="0" u="none" strike="noStrike" kern="1200" cap="none" spc="0" normalizeH="0" baseline="0" noProof="0">
              <a:ln>
                <a:noFill/>
              </a:ln>
              <a:solidFill>
                <a:srgbClr val="000000"/>
              </a:solidFill>
              <a:effectLst/>
              <a:uLnTx/>
              <a:uFillTx/>
              <a:latin typeface="Calibri"/>
              <a:ea typeface="+mn-ea"/>
              <a:cs typeface="+mn-cs"/>
            </a:endParaRPr>
          </a:p>
        </p:txBody>
      </p:sp>
    </p:spTree>
    <p:extLst>
      <p:ext uri="{BB962C8B-B14F-4D97-AF65-F5344CB8AC3E}">
        <p14:creationId xmlns:p14="http://schemas.microsoft.com/office/powerpoint/2010/main" val="365417835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D1B175-4AA8-4E22-A293-4FC0E25D585B}"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41</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3798181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D1B175-4AA8-4E22-A293-4FC0E25D585B}"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42</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5579192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14A99CA-F250-4F50-BADF-D351525623E4}"/>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DAB0099F-4346-454A-AED0-43FFC02360F1}"/>
              </a:ext>
            </a:extLst>
          </p:cNvPr>
          <p:cNvSpPr txBox="1">
            <a:spLocks noGrp="1"/>
          </p:cNvSpPr>
          <p:nvPr>
            <p:ph type="body" sz="quarter" idx="1"/>
          </p:nvPr>
        </p:nvSpPr>
        <p:spPr/>
        <p:txBody>
          <a:bodyPr/>
          <a:lstStyle/>
          <a:p>
            <a:pPr lvl="0"/>
            <a:r>
              <a:rPr lang="nl-NL"/>
              <a:t>Explain the difference between path and query string parameters in RESTful web services</a:t>
            </a:r>
          </a:p>
        </p:txBody>
      </p:sp>
      <p:sp>
        <p:nvSpPr>
          <p:cNvPr id="4" name="Slide Number Placeholder 3">
            <a:extLst>
              <a:ext uri="{FF2B5EF4-FFF2-40B4-BE49-F238E27FC236}">
                <a16:creationId xmlns:a16="http://schemas.microsoft.com/office/drawing/2014/main" id="{AA4F93A4-C0CC-453D-A36C-F76E0CC483DB}"/>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eaLnBrk="1" fontAlgn="auto" latinLnBrk="0" hangingPunct="1">
              <a:lnSpc>
                <a:spcPct val="100000"/>
              </a:lnSpc>
              <a:spcBef>
                <a:spcPts val="0"/>
              </a:spcBef>
              <a:spcAft>
                <a:spcPts val="0"/>
              </a:spcAft>
              <a:buClrTx/>
              <a:buSzTx/>
              <a:buFontTx/>
              <a:buNone/>
              <a:tabLst/>
              <a:defRPr sz="1800" b="0" i="0" u="none" strike="noStrike" kern="0" cap="none" spc="0" baseline="0">
                <a:solidFill>
                  <a:srgbClr val="000000"/>
                </a:solidFill>
                <a:uFillTx/>
              </a:defRPr>
            </a:pPr>
            <a:fld id="{87D80D5E-092C-42BE-83C4-CE827814DFCE}" type="slidenum">
              <a:rPr kumimoji="0" sz="1800" b="0" i="0" u="none" strike="noStrike" kern="0" cap="none" spc="0" normalizeH="0" baseline="0" noProof="0">
                <a:ln>
                  <a:noFill/>
                </a:ln>
                <a:solidFill>
                  <a:srgbClr val="000000"/>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sz="1800" b="0" i="0" u="none" strike="noStrike" kern="0" cap="none" spc="0" baseline="0">
                  <a:solidFill>
                    <a:srgbClr val="000000"/>
                  </a:solidFill>
                  <a:uFillTx/>
                </a:defRPr>
              </a:pPr>
              <a:t>43</a:t>
            </a:fld>
            <a:endParaRPr kumimoji="0" lang="nl-NL" sz="1200" b="0" i="0" u="none" strike="noStrike" kern="1200" cap="none" spc="0" normalizeH="0" baseline="0" noProof="0">
              <a:ln>
                <a:noFill/>
              </a:ln>
              <a:solidFill>
                <a:srgbClr val="000000"/>
              </a:solidFill>
              <a:effectLst/>
              <a:uLnTx/>
              <a:uFillTx/>
              <a:latin typeface="Calibri"/>
              <a:ea typeface="+mn-ea"/>
              <a:cs typeface="+mn-cs"/>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a:t>In the first 8 years of my career I wrote an</a:t>
            </a:r>
            <a:r>
              <a:rPr lang="nl-NL" baseline="0"/>
              <a:t> awful lot of horrible automation</a:t>
            </a:r>
            <a:endParaRPr lang="nl-NL"/>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D1B175-4AA8-4E22-A293-4FC0E25D585B}"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6780970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D1B175-4AA8-4E22-A293-4FC0E25D585B}"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44</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6554799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a:t>In the first 8 years of my career I wrote an</a:t>
            </a:r>
            <a:r>
              <a:rPr lang="nl-NL" baseline="0"/>
              <a:t> awful lot of horrible automation</a:t>
            </a:r>
            <a:endParaRPr lang="nl-NL"/>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D1B175-4AA8-4E22-A293-4FC0E25D585B}"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45</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341532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D1B175-4AA8-4E22-A293-4FC0E25D585B}"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46</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2482112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D1B175-4AA8-4E22-A293-4FC0E25D585B}"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47</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7499346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99FF189-6089-4D3C-A812-EDDA40377C52}"/>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E4FF78A3-32CB-4584-9E2D-0CE6BA92CE45}"/>
              </a:ext>
            </a:extLst>
          </p:cNvPr>
          <p:cNvSpPr txBox="1">
            <a:spLocks noGrp="1"/>
          </p:cNvSpPr>
          <p:nvPr>
            <p:ph type="body" sz="quarter" idx="1"/>
          </p:nvPr>
        </p:nvSpPr>
        <p:spPr/>
        <p:txBody>
          <a:bodyPr/>
          <a:lstStyle/>
          <a:p>
            <a:pPr lvl="0"/>
            <a:r>
              <a:rPr lang="nl-NL"/>
              <a:t>Speaks for itself, I think.</a:t>
            </a:r>
          </a:p>
        </p:txBody>
      </p:sp>
      <p:sp>
        <p:nvSpPr>
          <p:cNvPr id="4" name="Slide Number Placeholder 3">
            <a:extLst>
              <a:ext uri="{FF2B5EF4-FFF2-40B4-BE49-F238E27FC236}">
                <a16:creationId xmlns:a16="http://schemas.microsoft.com/office/drawing/2014/main" id="{DF403023-61A1-4014-A85E-39C67B25ECE0}"/>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eaLnBrk="1" fontAlgn="auto" latinLnBrk="0" hangingPunct="1">
              <a:lnSpc>
                <a:spcPct val="100000"/>
              </a:lnSpc>
              <a:spcBef>
                <a:spcPts val="0"/>
              </a:spcBef>
              <a:spcAft>
                <a:spcPts val="0"/>
              </a:spcAft>
              <a:buClrTx/>
              <a:buSzTx/>
              <a:buFontTx/>
              <a:buNone/>
              <a:tabLst/>
              <a:defRPr sz="1800" b="0" i="0" u="none" strike="noStrike" kern="0" cap="none" spc="0" baseline="0">
                <a:solidFill>
                  <a:srgbClr val="000000"/>
                </a:solidFill>
                <a:uFillTx/>
              </a:defRPr>
            </a:pPr>
            <a:fld id="{84F5B61E-5A2C-4FDC-97A1-8D16E784848A}" type="slidenum">
              <a:rPr kumimoji="0" lang="nl-NL" sz="1200" b="0" i="0" u="none" strike="noStrike" kern="1200" cap="none" spc="0" normalizeH="0" baseline="0" noProof="0" smtClean="0">
                <a:ln>
                  <a:noFill/>
                </a:ln>
                <a:solidFill>
                  <a:srgbClr val="000000"/>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sz="1800" b="0" i="0" u="none" strike="noStrike" kern="0" cap="none" spc="0" baseline="0">
                  <a:solidFill>
                    <a:srgbClr val="000000"/>
                  </a:solidFill>
                  <a:uFillTx/>
                </a:defRPr>
              </a:pPr>
              <a:t>48</a:t>
            </a:fld>
            <a:endParaRPr kumimoji="0" lang="nl-NL" sz="1200" b="0" i="0" u="none" strike="noStrike" kern="1200" cap="none" spc="0" normalizeH="0" baseline="0" noProof="0">
              <a:ln>
                <a:noFill/>
              </a:ln>
              <a:solidFill>
                <a:srgbClr val="000000"/>
              </a:solidFill>
              <a:effectLst/>
              <a:uLnTx/>
              <a:uFillTx/>
              <a:latin typeface="Calibri"/>
              <a:ea typeface="+mn-ea"/>
              <a:cs typeface="+mn-cs"/>
            </a:endParaRPr>
          </a:p>
        </p:txBody>
      </p:sp>
    </p:spTree>
    <p:extLst>
      <p:ext uri="{BB962C8B-B14F-4D97-AF65-F5344CB8AC3E}">
        <p14:creationId xmlns:p14="http://schemas.microsoft.com/office/powerpoint/2010/main" val="37631714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D1B175-4AA8-4E22-A293-4FC0E25D585B}"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49</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7284234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D1B175-4AA8-4E22-A293-4FC0E25D585B}"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50</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7220187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99FF189-6089-4D3C-A812-EDDA40377C52}"/>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E4FF78A3-32CB-4584-9E2D-0CE6BA92CE45}"/>
              </a:ext>
            </a:extLst>
          </p:cNvPr>
          <p:cNvSpPr txBox="1">
            <a:spLocks noGrp="1"/>
          </p:cNvSpPr>
          <p:nvPr>
            <p:ph type="body" sz="quarter" idx="1"/>
          </p:nvPr>
        </p:nvSpPr>
        <p:spPr/>
        <p:txBody>
          <a:bodyPr/>
          <a:lstStyle/>
          <a:p>
            <a:pPr lvl="0"/>
            <a:r>
              <a:rPr lang="nl-NL"/>
              <a:t>Speaks for itself, I think.</a:t>
            </a:r>
          </a:p>
        </p:txBody>
      </p:sp>
      <p:sp>
        <p:nvSpPr>
          <p:cNvPr id="4" name="Slide Number Placeholder 3">
            <a:extLst>
              <a:ext uri="{FF2B5EF4-FFF2-40B4-BE49-F238E27FC236}">
                <a16:creationId xmlns:a16="http://schemas.microsoft.com/office/drawing/2014/main" id="{DF403023-61A1-4014-A85E-39C67B25ECE0}"/>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eaLnBrk="1" fontAlgn="auto" latinLnBrk="0" hangingPunct="1">
              <a:lnSpc>
                <a:spcPct val="100000"/>
              </a:lnSpc>
              <a:spcBef>
                <a:spcPts val="0"/>
              </a:spcBef>
              <a:spcAft>
                <a:spcPts val="0"/>
              </a:spcAft>
              <a:buClrTx/>
              <a:buSzTx/>
              <a:buFontTx/>
              <a:buNone/>
              <a:tabLst/>
              <a:defRPr sz="1800" b="0" i="0" u="none" strike="noStrike" kern="0" cap="none" spc="0" baseline="0">
                <a:solidFill>
                  <a:srgbClr val="000000"/>
                </a:solidFill>
                <a:uFillTx/>
              </a:defRPr>
            </a:pPr>
            <a:fld id="{84F5B61E-5A2C-4FDC-97A1-8D16E784848A}" type="slidenum">
              <a:rPr kumimoji="0" lang="nl-NL" sz="1200" b="0" i="0" u="none" strike="noStrike" kern="1200" cap="none" spc="0" normalizeH="0" baseline="0" noProof="0" smtClean="0">
                <a:ln>
                  <a:noFill/>
                </a:ln>
                <a:solidFill>
                  <a:srgbClr val="000000"/>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sz="1800" b="0" i="0" u="none" strike="noStrike" kern="0" cap="none" spc="0" baseline="0">
                  <a:solidFill>
                    <a:srgbClr val="000000"/>
                  </a:solidFill>
                  <a:uFillTx/>
                </a:defRPr>
              </a:pPr>
              <a:t>51</a:t>
            </a:fld>
            <a:endParaRPr kumimoji="0" lang="nl-NL" sz="1200" b="0" i="0" u="none" strike="noStrike" kern="1200" cap="none" spc="0" normalizeH="0" baseline="0" noProof="0">
              <a:ln>
                <a:noFill/>
              </a:ln>
              <a:solidFill>
                <a:srgbClr val="000000"/>
              </a:solidFill>
              <a:effectLst/>
              <a:uLnTx/>
              <a:uFillTx/>
              <a:latin typeface="Calibri"/>
              <a:ea typeface="+mn-ea"/>
              <a:cs typeface="+mn-cs"/>
            </a:endParaRPr>
          </a:p>
        </p:txBody>
      </p:sp>
    </p:spTree>
    <p:extLst>
      <p:ext uri="{BB962C8B-B14F-4D97-AF65-F5344CB8AC3E}">
        <p14:creationId xmlns:p14="http://schemas.microsoft.com/office/powerpoint/2010/main" val="23027287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a:t>In the first 8 years of my career I wrote an</a:t>
            </a:r>
            <a:r>
              <a:rPr lang="nl-NL" baseline="0"/>
              <a:t> awful lot of horrible automation</a:t>
            </a:r>
            <a:endParaRPr lang="nl-NL"/>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D1B175-4AA8-4E22-A293-4FC0E25D585B}"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52</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5165252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Code review op testcode</a:t>
            </a: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Test de tests tijdens het schrijven ervan</a:t>
            </a: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Test de tests periodiek</a:t>
            </a:r>
          </a:p>
          <a:p>
            <a:endParaRPr lang="nl-NL"/>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8C0810F-782F-4878-A434-9F1717E7BF55}"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53</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226165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D1B175-4AA8-4E22-A293-4FC0E25D585B}"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1623487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a:t>In the first 8 years of my career I wrote an</a:t>
            </a:r>
            <a:r>
              <a:rPr lang="nl-NL" baseline="0"/>
              <a:t> awful lot of horrible automation</a:t>
            </a:r>
            <a:endParaRPr lang="nl-NL"/>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D1B175-4AA8-4E22-A293-4FC0E25D585B}"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54</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7478784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Code review op testcode</a:t>
            </a: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Test de tests tijdens het schrijven ervan</a:t>
            </a: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Test de tests periodiek</a:t>
            </a:r>
          </a:p>
          <a:p>
            <a:endParaRPr lang="nl-NL"/>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8C0810F-782F-4878-A434-9F1717E7BF55}"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55</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2551797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Code review op testcode</a:t>
            </a: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Test de tests tijdens het schrijven ervan</a:t>
            </a: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Test de tests periodiek</a:t>
            </a:r>
          </a:p>
          <a:p>
            <a:endParaRPr lang="nl-NL"/>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8C0810F-782F-4878-A434-9F1717E7BF55}"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56</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829265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463D3B4-DAA7-4B59-B3C9-532C0D76ED25}"/>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4E1AEB68-7C95-4BFA-AB4B-A79F9177BC76}"/>
              </a:ext>
            </a:extLst>
          </p:cNvPr>
          <p:cNvSpPr txBox="1">
            <a:spLocks noGrp="1"/>
          </p:cNvSpPr>
          <p:nvPr>
            <p:ph type="body" sz="quarter" idx="1"/>
          </p:nvPr>
        </p:nvSpPr>
        <p:spPr/>
        <p:txBody>
          <a:bodyPr/>
          <a:lstStyle/>
          <a:p>
            <a:pPr lvl="0"/>
            <a:r>
              <a:rPr lang="nl-NL"/>
              <a:t>Explain Oauth</a:t>
            </a:r>
          </a:p>
          <a:p>
            <a:pPr marL="228600" lvl="0" indent="-228600">
              <a:buSzPct val="100000"/>
              <a:buAutoNum type="arabicPeriod"/>
            </a:pPr>
            <a:r>
              <a:rPr lang="nl-NL"/>
              <a:t>Retrieve access token by calling endpoint (mostly secured using Basic authentication)</a:t>
            </a:r>
          </a:p>
          <a:p>
            <a:pPr marL="228600" lvl="0" indent="-228600">
              <a:buSzPct val="100000"/>
              <a:buAutoNum type="arabicPeriod"/>
            </a:pPr>
            <a:r>
              <a:rPr lang="nl-NL"/>
              <a:t>Include obtained authentication token in the header of all subsequent requests</a:t>
            </a:r>
          </a:p>
          <a:p>
            <a:pPr marL="228600" lvl="0" indent="-228600">
              <a:buSzPct val="100000"/>
              <a:buAutoNum type="arabicPeriod"/>
            </a:pPr>
            <a:endParaRPr lang="nl-NL"/>
          </a:p>
          <a:p>
            <a:pPr lvl="0"/>
            <a:r>
              <a:rPr lang="nl-NL"/>
              <a:t>Explain that authentication token is tied to a specific user and that it has an expiration time (after which a new token needs to be requested)</a:t>
            </a:r>
          </a:p>
        </p:txBody>
      </p:sp>
      <p:sp>
        <p:nvSpPr>
          <p:cNvPr id="4" name="Slide Number Placeholder 3">
            <a:extLst>
              <a:ext uri="{FF2B5EF4-FFF2-40B4-BE49-F238E27FC236}">
                <a16:creationId xmlns:a16="http://schemas.microsoft.com/office/drawing/2014/main" id="{0C7E7D13-F520-4CD2-B1DA-237BCA19A95E}"/>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eaLnBrk="1" fontAlgn="auto" latinLnBrk="0" hangingPunct="1">
              <a:lnSpc>
                <a:spcPct val="100000"/>
              </a:lnSpc>
              <a:spcBef>
                <a:spcPts val="0"/>
              </a:spcBef>
              <a:spcAft>
                <a:spcPts val="0"/>
              </a:spcAft>
              <a:buClrTx/>
              <a:buSzTx/>
              <a:buFontTx/>
              <a:buNone/>
              <a:tabLst/>
              <a:defRPr sz="1800" b="0" i="0" u="none" strike="noStrike" kern="0" cap="none" spc="0" baseline="0">
                <a:solidFill>
                  <a:srgbClr val="000000"/>
                </a:solidFill>
                <a:uFillTx/>
              </a:defRPr>
            </a:pPr>
            <a:fld id="{C12737FC-DA53-47D4-9C85-770A2D4150D5}" type="slidenum">
              <a:rPr kumimoji="0" sz="1800" b="0" i="0" u="none" strike="noStrike" kern="0" cap="none" spc="0" normalizeH="0" baseline="0" noProof="0">
                <a:ln>
                  <a:noFill/>
                </a:ln>
                <a:solidFill>
                  <a:srgbClr val="000000"/>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sz="1800" b="0" i="0" u="none" strike="noStrike" kern="0" cap="none" spc="0" baseline="0">
                  <a:solidFill>
                    <a:srgbClr val="000000"/>
                  </a:solidFill>
                  <a:uFillTx/>
                </a:defRPr>
              </a:pPr>
              <a:t>57</a:t>
            </a:fld>
            <a:endParaRPr kumimoji="0" lang="nl-NL" sz="1200" b="0" i="0" u="none" strike="noStrike" kern="1200" cap="none" spc="0" normalizeH="0" baseline="0" noProof="0">
              <a:ln>
                <a:noFill/>
              </a:ln>
              <a:solidFill>
                <a:srgbClr val="000000"/>
              </a:solidFill>
              <a:effectLst/>
              <a:uLnTx/>
              <a:uFillTx/>
              <a:latin typeface="Calibri"/>
              <a:ea typeface="+mn-ea"/>
              <a:cs typeface="+mn-cs"/>
            </a:endParaRPr>
          </a:p>
        </p:txBody>
      </p:sp>
    </p:spTree>
    <p:extLst>
      <p:ext uri="{BB962C8B-B14F-4D97-AF65-F5344CB8AC3E}">
        <p14:creationId xmlns:p14="http://schemas.microsoft.com/office/powerpoint/2010/main" val="189205409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463D3B4-DAA7-4B59-B3C9-532C0D76ED25}"/>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4E1AEB68-7C95-4BFA-AB4B-A79F9177BC76}"/>
              </a:ext>
            </a:extLst>
          </p:cNvPr>
          <p:cNvSpPr txBox="1">
            <a:spLocks noGrp="1"/>
          </p:cNvSpPr>
          <p:nvPr>
            <p:ph type="body" sz="quarter" idx="1"/>
          </p:nvPr>
        </p:nvSpPr>
        <p:spPr/>
        <p:txBody>
          <a:bodyPr/>
          <a:lstStyle/>
          <a:p>
            <a:pPr lvl="0"/>
            <a:r>
              <a:rPr lang="nl-NL"/>
              <a:t>Explain Oauth</a:t>
            </a:r>
          </a:p>
          <a:p>
            <a:pPr marL="228600" lvl="0" indent="-228600">
              <a:buSzPct val="100000"/>
              <a:buAutoNum type="arabicPeriod"/>
            </a:pPr>
            <a:r>
              <a:rPr lang="nl-NL"/>
              <a:t>Retrieve access token by calling endpoint (mostly secured using Basic authentication)</a:t>
            </a:r>
          </a:p>
          <a:p>
            <a:pPr marL="228600" lvl="0" indent="-228600">
              <a:buSzPct val="100000"/>
              <a:buAutoNum type="arabicPeriod"/>
            </a:pPr>
            <a:r>
              <a:rPr lang="nl-NL"/>
              <a:t>Include obtained authentication token in the header of all subsequent requests</a:t>
            </a:r>
          </a:p>
          <a:p>
            <a:pPr marL="228600" lvl="0" indent="-228600">
              <a:buSzPct val="100000"/>
              <a:buAutoNum type="arabicPeriod"/>
            </a:pPr>
            <a:endParaRPr lang="nl-NL"/>
          </a:p>
          <a:p>
            <a:pPr lvl="0"/>
            <a:r>
              <a:rPr lang="nl-NL"/>
              <a:t>Explain that authentication token is tied to a specific user and that it has an expiration time (after which a new token needs to be requested)</a:t>
            </a:r>
          </a:p>
        </p:txBody>
      </p:sp>
      <p:sp>
        <p:nvSpPr>
          <p:cNvPr id="4" name="Slide Number Placeholder 3">
            <a:extLst>
              <a:ext uri="{FF2B5EF4-FFF2-40B4-BE49-F238E27FC236}">
                <a16:creationId xmlns:a16="http://schemas.microsoft.com/office/drawing/2014/main" id="{0C7E7D13-F520-4CD2-B1DA-237BCA19A95E}"/>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eaLnBrk="1" fontAlgn="auto" latinLnBrk="0" hangingPunct="1">
              <a:lnSpc>
                <a:spcPct val="100000"/>
              </a:lnSpc>
              <a:spcBef>
                <a:spcPts val="0"/>
              </a:spcBef>
              <a:spcAft>
                <a:spcPts val="0"/>
              </a:spcAft>
              <a:buClrTx/>
              <a:buSzTx/>
              <a:buFontTx/>
              <a:buNone/>
              <a:tabLst/>
              <a:defRPr sz="1800" b="0" i="0" u="none" strike="noStrike" kern="0" cap="none" spc="0" baseline="0">
                <a:solidFill>
                  <a:srgbClr val="000000"/>
                </a:solidFill>
                <a:uFillTx/>
              </a:defRPr>
            </a:pPr>
            <a:fld id="{C12737FC-DA53-47D4-9C85-770A2D4150D5}" type="slidenum">
              <a:rPr kumimoji="0" sz="1800" b="0" i="0" u="none" strike="noStrike" kern="0" cap="none" spc="0" normalizeH="0" baseline="0" noProof="0">
                <a:ln>
                  <a:noFill/>
                </a:ln>
                <a:solidFill>
                  <a:srgbClr val="000000"/>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sz="1800" b="0" i="0" u="none" strike="noStrike" kern="0" cap="none" spc="0" baseline="0">
                  <a:solidFill>
                    <a:srgbClr val="000000"/>
                  </a:solidFill>
                  <a:uFillTx/>
                </a:defRPr>
              </a:pPr>
              <a:t>58</a:t>
            </a:fld>
            <a:endParaRPr kumimoji="0" lang="nl-NL" sz="1200" b="0" i="0" u="none" strike="noStrike" kern="1200" cap="none" spc="0" normalizeH="0" baseline="0" noProof="0">
              <a:ln>
                <a:noFill/>
              </a:ln>
              <a:solidFill>
                <a:srgbClr val="000000"/>
              </a:solidFill>
              <a:effectLst/>
              <a:uLnTx/>
              <a:uFillTx/>
              <a:latin typeface="Calibri"/>
              <a:ea typeface="+mn-ea"/>
              <a:cs typeface="+mn-cs"/>
            </a:endParaRPr>
          </a:p>
        </p:txBody>
      </p:sp>
    </p:spTree>
    <p:extLst>
      <p:ext uri="{BB962C8B-B14F-4D97-AF65-F5344CB8AC3E}">
        <p14:creationId xmlns:p14="http://schemas.microsoft.com/office/powerpoint/2010/main" val="6029005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99FF189-6089-4D3C-A812-EDDA40377C52}"/>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E4FF78A3-32CB-4584-9E2D-0CE6BA92CE45}"/>
              </a:ext>
            </a:extLst>
          </p:cNvPr>
          <p:cNvSpPr txBox="1">
            <a:spLocks noGrp="1"/>
          </p:cNvSpPr>
          <p:nvPr>
            <p:ph type="body" sz="quarter" idx="1"/>
          </p:nvPr>
        </p:nvSpPr>
        <p:spPr/>
        <p:txBody>
          <a:bodyPr/>
          <a:lstStyle/>
          <a:p>
            <a:pPr lvl="0"/>
            <a:r>
              <a:rPr lang="nl-NL"/>
              <a:t>Speaks for itself, I think.</a:t>
            </a:r>
          </a:p>
        </p:txBody>
      </p:sp>
      <p:sp>
        <p:nvSpPr>
          <p:cNvPr id="4" name="Slide Number Placeholder 3">
            <a:extLst>
              <a:ext uri="{FF2B5EF4-FFF2-40B4-BE49-F238E27FC236}">
                <a16:creationId xmlns:a16="http://schemas.microsoft.com/office/drawing/2014/main" id="{DF403023-61A1-4014-A85E-39C67B25ECE0}"/>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eaLnBrk="1" fontAlgn="auto" latinLnBrk="0" hangingPunct="1">
              <a:lnSpc>
                <a:spcPct val="100000"/>
              </a:lnSpc>
              <a:spcBef>
                <a:spcPts val="0"/>
              </a:spcBef>
              <a:spcAft>
                <a:spcPts val="0"/>
              </a:spcAft>
              <a:buClrTx/>
              <a:buSzTx/>
              <a:buFontTx/>
              <a:buNone/>
              <a:tabLst/>
              <a:defRPr sz="1800" b="0" i="0" u="none" strike="noStrike" kern="0" cap="none" spc="0" baseline="0">
                <a:solidFill>
                  <a:srgbClr val="000000"/>
                </a:solidFill>
                <a:uFillTx/>
              </a:defRPr>
            </a:pPr>
            <a:fld id="{84F5B61E-5A2C-4FDC-97A1-8D16E784848A}" type="slidenum">
              <a:rPr kumimoji="0" lang="nl-NL" sz="1200" b="0" i="0" u="none" strike="noStrike" kern="1200" cap="none" spc="0" normalizeH="0" baseline="0" noProof="0" smtClean="0">
                <a:ln>
                  <a:noFill/>
                </a:ln>
                <a:solidFill>
                  <a:srgbClr val="000000"/>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sz="1800" b="0" i="0" u="none" strike="noStrike" kern="0" cap="none" spc="0" baseline="0">
                  <a:solidFill>
                    <a:srgbClr val="000000"/>
                  </a:solidFill>
                  <a:uFillTx/>
                </a:defRPr>
              </a:pPr>
              <a:t>59</a:t>
            </a:fld>
            <a:endParaRPr kumimoji="0" lang="nl-NL" sz="1200" b="0" i="0" u="none" strike="noStrike" kern="1200" cap="none" spc="0" normalizeH="0" baseline="0" noProof="0">
              <a:ln>
                <a:noFill/>
              </a:ln>
              <a:solidFill>
                <a:srgbClr val="000000"/>
              </a:solidFill>
              <a:effectLst/>
              <a:uLnTx/>
              <a:uFillTx/>
              <a:latin typeface="Calibri"/>
              <a:ea typeface="+mn-ea"/>
              <a:cs typeface="+mn-cs"/>
            </a:endParaRPr>
          </a:p>
        </p:txBody>
      </p:sp>
    </p:spTree>
    <p:extLst>
      <p:ext uri="{BB962C8B-B14F-4D97-AF65-F5344CB8AC3E}">
        <p14:creationId xmlns:p14="http://schemas.microsoft.com/office/powerpoint/2010/main" val="18395457"/>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D1B175-4AA8-4E22-A293-4FC0E25D585B}"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60</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868139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D1B175-4AA8-4E22-A293-4FC0E25D585B}"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593586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D1B175-4AA8-4E22-A293-4FC0E25D585B}"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246485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D1B175-4AA8-4E22-A293-4FC0E25D585B}"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748178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D1B175-4AA8-4E22-A293-4FC0E25D585B}"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747878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A27F92-DFC7-4753-BEC1-C55B44F8D3BF}"/>
              </a:ext>
            </a:extLst>
          </p:cNvPr>
          <p:cNvSpPr txBox="1">
            <a:spLocks noGrp="1"/>
          </p:cNvSpPr>
          <p:nvPr>
            <p:ph type="ctrTitle"/>
          </p:nvPr>
        </p:nvSpPr>
        <p:spPr>
          <a:xfrm>
            <a:off x="1524003" y="1122361"/>
            <a:ext cx="9144000" cy="2387598"/>
          </a:xfrm>
        </p:spPr>
        <p:txBody>
          <a:bodyPr anchor="b" anchorCtr="1"/>
          <a:lstStyle>
            <a:lvl1pPr algn="ctr">
              <a:defRPr sz="6000"/>
            </a:lvl1pPr>
          </a:lstStyle>
          <a:p>
            <a:pPr lvl="0"/>
            <a:r>
              <a:rPr lang="en-US"/>
              <a:t>Click to edit Master title style</a:t>
            </a:r>
            <a:endParaRPr lang="nl-NL"/>
          </a:p>
        </p:txBody>
      </p:sp>
      <p:sp>
        <p:nvSpPr>
          <p:cNvPr id="3" name="Subtitle 2">
            <a:extLst>
              <a:ext uri="{FF2B5EF4-FFF2-40B4-BE49-F238E27FC236}">
                <a16:creationId xmlns:a16="http://schemas.microsoft.com/office/drawing/2014/main" id="{B901A750-0CDA-4BE5-9688-86845D500AD8}"/>
              </a:ext>
            </a:extLst>
          </p:cNvPr>
          <p:cNvSpPr txBox="1">
            <a:spLocks noGrp="1"/>
          </p:cNvSpPr>
          <p:nvPr>
            <p:ph type="subTitle" idx="1"/>
          </p:nvPr>
        </p:nvSpPr>
        <p:spPr>
          <a:xfrm>
            <a:off x="1524003" y="3602041"/>
            <a:ext cx="9144000" cy="1655758"/>
          </a:xfrm>
        </p:spPr>
        <p:txBody>
          <a:bodyPr anchorCtr="1"/>
          <a:lstStyle>
            <a:lvl1pPr marL="0" indent="0" algn="ctr">
              <a:buNone/>
              <a:defRPr sz="2400"/>
            </a:lvl1pPr>
          </a:lstStyle>
          <a:p>
            <a:pPr lvl="0"/>
            <a:r>
              <a:rPr lang="en-US"/>
              <a:t>Click to edit Master subtitle style</a:t>
            </a:r>
            <a:endParaRPr lang="nl-NL"/>
          </a:p>
        </p:txBody>
      </p:sp>
      <p:sp>
        <p:nvSpPr>
          <p:cNvPr id="4" name="Date Placeholder 3">
            <a:extLst>
              <a:ext uri="{FF2B5EF4-FFF2-40B4-BE49-F238E27FC236}">
                <a16:creationId xmlns:a16="http://schemas.microsoft.com/office/drawing/2014/main" id="{D2F7200A-788E-4824-A312-A2EE84FE596A}"/>
              </a:ext>
            </a:extLst>
          </p:cNvPr>
          <p:cNvSpPr txBox="1">
            <a:spLocks noGrp="1"/>
          </p:cNvSpPr>
          <p:nvPr>
            <p:ph type="dt" sz="half" idx="7"/>
          </p:nvPr>
        </p:nvSpPr>
        <p:spPr/>
        <p:txBody>
          <a:bodyPr/>
          <a:lstStyle>
            <a:lvl1pPr>
              <a:defRPr/>
            </a:lvl1pPr>
          </a:lstStyle>
          <a:p>
            <a:pPr lvl="0"/>
            <a:fld id="{9F353120-334F-4ED0-885F-86728C006A2A}" type="datetime1">
              <a:rPr lang="nl-NL"/>
              <a:pPr lvl="0"/>
              <a:t>15-10-2025</a:t>
            </a:fld>
            <a:endParaRPr lang="nl-NL"/>
          </a:p>
        </p:txBody>
      </p:sp>
      <p:sp>
        <p:nvSpPr>
          <p:cNvPr id="5" name="Footer Placeholder 4">
            <a:extLst>
              <a:ext uri="{FF2B5EF4-FFF2-40B4-BE49-F238E27FC236}">
                <a16:creationId xmlns:a16="http://schemas.microsoft.com/office/drawing/2014/main" id="{C5C6493F-8203-4973-9B72-C0D9EFC02480}"/>
              </a:ext>
            </a:extLst>
          </p:cNvPr>
          <p:cNvSpPr txBox="1">
            <a:spLocks noGrp="1"/>
          </p:cNvSpPr>
          <p:nvPr>
            <p:ph type="ftr" sz="quarter" idx="9"/>
          </p:nvPr>
        </p:nvSpPr>
        <p:spPr/>
        <p:txBody>
          <a:bodyPr/>
          <a:lstStyle>
            <a:lvl1pPr>
              <a:defRPr/>
            </a:lvl1pPr>
          </a:lstStyle>
          <a:p>
            <a:pPr lvl="0"/>
            <a:endParaRPr lang="nl-NL"/>
          </a:p>
        </p:txBody>
      </p:sp>
      <p:sp>
        <p:nvSpPr>
          <p:cNvPr id="6" name="Slide Number Placeholder 5">
            <a:extLst>
              <a:ext uri="{FF2B5EF4-FFF2-40B4-BE49-F238E27FC236}">
                <a16:creationId xmlns:a16="http://schemas.microsoft.com/office/drawing/2014/main" id="{D80DB1EC-87FC-48BD-ACCC-EBD22FF4A409}"/>
              </a:ext>
            </a:extLst>
          </p:cNvPr>
          <p:cNvSpPr txBox="1">
            <a:spLocks noGrp="1"/>
          </p:cNvSpPr>
          <p:nvPr>
            <p:ph type="sldNum" sz="quarter" idx="8"/>
          </p:nvPr>
        </p:nvSpPr>
        <p:spPr/>
        <p:txBody>
          <a:bodyPr/>
          <a:lstStyle>
            <a:lvl1pPr>
              <a:defRPr/>
            </a:lvl1pPr>
          </a:lstStyle>
          <a:p>
            <a:pPr lvl="0"/>
            <a:fld id="{E494D102-DE23-4507-929E-7C43BF54003F}" type="slidenum">
              <a:t>‹#›</a:t>
            </a:fld>
            <a:endParaRPr lang="nl-NL"/>
          </a:p>
        </p:txBody>
      </p:sp>
    </p:spTree>
    <p:extLst>
      <p:ext uri="{BB962C8B-B14F-4D97-AF65-F5344CB8AC3E}">
        <p14:creationId xmlns:p14="http://schemas.microsoft.com/office/powerpoint/2010/main" val="970370687"/>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E7BB2-ACA2-4D5D-95E6-7546856BF0FD}"/>
              </a:ext>
            </a:extLst>
          </p:cNvPr>
          <p:cNvSpPr txBox="1">
            <a:spLocks noGrp="1"/>
          </p:cNvSpPr>
          <p:nvPr>
            <p:ph type="title"/>
          </p:nvPr>
        </p:nvSpPr>
        <p:spPr/>
        <p:txBody>
          <a:bodyPr/>
          <a:lstStyle>
            <a:lvl1pPr>
              <a:defRPr/>
            </a:lvl1pPr>
          </a:lstStyle>
          <a:p>
            <a:pPr lvl="0"/>
            <a:r>
              <a:rPr lang="en-US"/>
              <a:t>Click to edit Master title style</a:t>
            </a:r>
            <a:endParaRPr lang="nl-NL"/>
          </a:p>
        </p:txBody>
      </p:sp>
      <p:sp>
        <p:nvSpPr>
          <p:cNvPr id="3" name="Vertical Text Placeholder 2">
            <a:extLst>
              <a:ext uri="{FF2B5EF4-FFF2-40B4-BE49-F238E27FC236}">
                <a16:creationId xmlns:a16="http://schemas.microsoft.com/office/drawing/2014/main" id="{9459698A-B579-4422-A0F8-82CCB2575583}"/>
              </a:ext>
            </a:extLst>
          </p:cNvPr>
          <p:cNvSpPr txBox="1">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A89880A0-2734-43BB-80A9-4DE50E0286A4}"/>
              </a:ext>
            </a:extLst>
          </p:cNvPr>
          <p:cNvSpPr txBox="1">
            <a:spLocks noGrp="1"/>
          </p:cNvSpPr>
          <p:nvPr>
            <p:ph type="dt" sz="half" idx="7"/>
          </p:nvPr>
        </p:nvSpPr>
        <p:spPr/>
        <p:txBody>
          <a:bodyPr/>
          <a:lstStyle>
            <a:lvl1pPr>
              <a:defRPr/>
            </a:lvl1pPr>
          </a:lstStyle>
          <a:p>
            <a:pPr lvl="0"/>
            <a:fld id="{BBD559C5-BBD5-4E05-8119-BA84ECDCBBC9}" type="datetime1">
              <a:rPr lang="nl-NL"/>
              <a:pPr lvl="0"/>
              <a:t>15-10-2025</a:t>
            </a:fld>
            <a:endParaRPr lang="nl-NL"/>
          </a:p>
        </p:txBody>
      </p:sp>
      <p:sp>
        <p:nvSpPr>
          <p:cNvPr id="5" name="Footer Placeholder 4">
            <a:extLst>
              <a:ext uri="{FF2B5EF4-FFF2-40B4-BE49-F238E27FC236}">
                <a16:creationId xmlns:a16="http://schemas.microsoft.com/office/drawing/2014/main" id="{3F63C27A-5EA4-458E-A64B-ABF1C8527F7E}"/>
              </a:ext>
            </a:extLst>
          </p:cNvPr>
          <p:cNvSpPr txBox="1">
            <a:spLocks noGrp="1"/>
          </p:cNvSpPr>
          <p:nvPr>
            <p:ph type="ftr" sz="quarter" idx="9"/>
          </p:nvPr>
        </p:nvSpPr>
        <p:spPr/>
        <p:txBody>
          <a:bodyPr/>
          <a:lstStyle>
            <a:lvl1pPr>
              <a:defRPr/>
            </a:lvl1pPr>
          </a:lstStyle>
          <a:p>
            <a:pPr lvl="0"/>
            <a:endParaRPr lang="nl-NL"/>
          </a:p>
        </p:txBody>
      </p:sp>
      <p:sp>
        <p:nvSpPr>
          <p:cNvPr id="6" name="Slide Number Placeholder 5">
            <a:extLst>
              <a:ext uri="{FF2B5EF4-FFF2-40B4-BE49-F238E27FC236}">
                <a16:creationId xmlns:a16="http://schemas.microsoft.com/office/drawing/2014/main" id="{1E3C6B1F-93E1-4A67-9A30-BB17A561D469}"/>
              </a:ext>
            </a:extLst>
          </p:cNvPr>
          <p:cNvSpPr txBox="1">
            <a:spLocks noGrp="1"/>
          </p:cNvSpPr>
          <p:nvPr>
            <p:ph type="sldNum" sz="quarter" idx="8"/>
          </p:nvPr>
        </p:nvSpPr>
        <p:spPr/>
        <p:txBody>
          <a:bodyPr/>
          <a:lstStyle>
            <a:lvl1pPr>
              <a:defRPr/>
            </a:lvl1pPr>
          </a:lstStyle>
          <a:p>
            <a:pPr lvl="0"/>
            <a:fld id="{E46BD520-9CB0-4BF1-A32E-6B2AEB52404A}" type="slidenum">
              <a:t>‹#›</a:t>
            </a:fld>
            <a:endParaRPr lang="nl-NL"/>
          </a:p>
        </p:txBody>
      </p:sp>
    </p:spTree>
    <p:extLst>
      <p:ext uri="{BB962C8B-B14F-4D97-AF65-F5344CB8AC3E}">
        <p14:creationId xmlns:p14="http://schemas.microsoft.com/office/powerpoint/2010/main" val="5811785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42F1C34-6F05-42E5-9313-03C4B8CD0189}"/>
              </a:ext>
            </a:extLst>
          </p:cNvPr>
          <p:cNvSpPr txBox="1">
            <a:spLocks noGrp="1"/>
          </p:cNvSpPr>
          <p:nvPr>
            <p:ph type="title" orient="vert"/>
          </p:nvPr>
        </p:nvSpPr>
        <p:spPr>
          <a:xfrm>
            <a:off x="8724903" y="365129"/>
            <a:ext cx="2628899" cy="5811834"/>
          </a:xfrm>
        </p:spPr>
        <p:txBody>
          <a:bodyPr vert="eaVert"/>
          <a:lstStyle>
            <a:lvl1pPr>
              <a:defRPr/>
            </a:lvl1pPr>
          </a:lstStyle>
          <a:p>
            <a:pPr lvl="0"/>
            <a:r>
              <a:rPr lang="en-US"/>
              <a:t>Click to edit Master title style</a:t>
            </a:r>
            <a:endParaRPr lang="nl-NL"/>
          </a:p>
        </p:txBody>
      </p:sp>
      <p:sp>
        <p:nvSpPr>
          <p:cNvPr id="3" name="Vertical Text Placeholder 2">
            <a:extLst>
              <a:ext uri="{FF2B5EF4-FFF2-40B4-BE49-F238E27FC236}">
                <a16:creationId xmlns:a16="http://schemas.microsoft.com/office/drawing/2014/main" id="{03D148C3-C814-4813-9B81-67DCAE092D44}"/>
              </a:ext>
            </a:extLst>
          </p:cNvPr>
          <p:cNvSpPr txBox="1">
            <a:spLocks noGrp="1"/>
          </p:cNvSpPr>
          <p:nvPr>
            <p:ph type="body" orient="vert" idx="1"/>
          </p:nvPr>
        </p:nvSpPr>
        <p:spPr>
          <a:xfrm>
            <a:off x="838203" y="365129"/>
            <a:ext cx="7734296" cy="5811834"/>
          </a:xfrm>
        </p:spPr>
        <p:txBody>
          <a:bodyPr vert="eaVert"/>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02D3B63C-C5E8-43E6-AD4E-76E9E51F120A}"/>
              </a:ext>
            </a:extLst>
          </p:cNvPr>
          <p:cNvSpPr txBox="1">
            <a:spLocks noGrp="1"/>
          </p:cNvSpPr>
          <p:nvPr>
            <p:ph type="dt" sz="half" idx="7"/>
          </p:nvPr>
        </p:nvSpPr>
        <p:spPr/>
        <p:txBody>
          <a:bodyPr/>
          <a:lstStyle>
            <a:lvl1pPr>
              <a:defRPr/>
            </a:lvl1pPr>
          </a:lstStyle>
          <a:p>
            <a:pPr lvl="0"/>
            <a:fld id="{1A8C06C7-C130-4EDF-A1BC-8A1ADA3A8C49}" type="datetime1">
              <a:rPr lang="nl-NL"/>
              <a:pPr lvl="0"/>
              <a:t>15-10-2025</a:t>
            </a:fld>
            <a:endParaRPr lang="nl-NL"/>
          </a:p>
        </p:txBody>
      </p:sp>
      <p:sp>
        <p:nvSpPr>
          <p:cNvPr id="5" name="Footer Placeholder 4">
            <a:extLst>
              <a:ext uri="{FF2B5EF4-FFF2-40B4-BE49-F238E27FC236}">
                <a16:creationId xmlns:a16="http://schemas.microsoft.com/office/drawing/2014/main" id="{90E85C6A-1B25-4D27-A1BB-46A3F5297906}"/>
              </a:ext>
            </a:extLst>
          </p:cNvPr>
          <p:cNvSpPr txBox="1">
            <a:spLocks noGrp="1"/>
          </p:cNvSpPr>
          <p:nvPr>
            <p:ph type="ftr" sz="quarter" idx="9"/>
          </p:nvPr>
        </p:nvSpPr>
        <p:spPr/>
        <p:txBody>
          <a:bodyPr/>
          <a:lstStyle>
            <a:lvl1pPr>
              <a:defRPr/>
            </a:lvl1pPr>
          </a:lstStyle>
          <a:p>
            <a:pPr lvl="0"/>
            <a:endParaRPr lang="nl-NL"/>
          </a:p>
        </p:txBody>
      </p:sp>
      <p:sp>
        <p:nvSpPr>
          <p:cNvPr id="6" name="Slide Number Placeholder 5">
            <a:extLst>
              <a:ext uri="{FF2B5EF4-FFF2-40B4-BE49-F238E27FC236}">
                <a16:creationId xmlns:a16="http://schemas.microsoft.com/office/drawing/2014/main" id="{B141B7DA-47C4-4201-884A-3DC9E5180740}"/>
              </a:ext>
            </a:extLst>
          </p:cNvPr>
          <p:cNvSpPr txBox="1">
            <a:spLocks noGrp="1"/>
          </p:cNvSpPr>
          <p:nvPr>
            <p:ph type="sldNum" sz="quarter" idx="8"/>
          </p:nvPr>
        </p:nvSpPr>
        <p:spPr/>
        <p:txBody>
          <a:bodyPr/>
          <a:lstStyle>
            <a:lvl1pPr>
              <a:defRPr/>
            </a:lvl1pPr>
          </a:lstStyle>
          <a:p>
            <a:pPr lvl="0"/>
            <a:fld id="{C1C54DBD-1E8A-4A47-8206-A820E432B3AE}" type="slidenum">
              <a:t>‹#›</a:t>
            </a:fld>
            <a:endParaRPr lang="nl-NL"/>
          </a:p>
        </p:txBody>
      </p:sp>
    </p:spTree>
    <p:extLst>
      <p:ext uri="{BB962C8B-B14F-4D97-AF65-F5344CB8AC3E}">
        <p14:creationId xmlns:p14="http://schemas.microsoft.com/office/powerpoint/2010/main" val="19237089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30ECF-B2C2-4AB3-BDA2-B6422181F863}"/>
              </a:ext>
            </a:extLst>
          </p:cNvPr>
          <p:cNvSpPr txBox="1">
            <a:spLocks noGrp="1"/>
          </p:cNvSpPr>
          <p:nvPr>
            <p:ph type="ctrTitle"/>
          </p:nvPr>
        </p:nvSpPr>
        <p:spPr>
          <a:xfrm>
            <a:off x="1524003" y="1122361"/>
            <a:ext cx="9144000" cy="2387598"/>
          </a:xfrm>
        </p:spPr>
        <p:txBody>
          <a:bodyPr anchor="b" anchorCtr="1"/>
          <a:lstStyle>
            <a:lvl1pPr algn="ctr">
              <a:defRPr sz="6000"/>
            </a:lvl1pPr>
          </a:lstStyle>
          <a:p>
            <a:pPr lvl="0"/>
            <a:r>
              <a:rPr lang="en-US"/>
              <a:t>Click to edit Master title style</a:t>
            </a:r>
            <a:endParaRPr lang="nl-NL"/>
          </a:p>
        </p:txBody>
      </p:sp>
      <p:sp>
        <p:nvSpPr>
          <p:cNvPr id="3" name="Subtitle 2">
            <a:extLst>
              <a:ext uri="{FF2B5EF4-FFF2-40B4-BE49-F238E27FC236}">
                <a16:creationId xmlns:a16="http://schemas.microsoft.com/office/drawing/2014/main" id="{BFC27E26-14DF-417C-88AB-D4F2524DBA50}"/>
              </a:ext>
            </a:extLst>
          </p:cNvPr>
          <p:cNvSpPr txBox="1">
            <a:spLocks noGrp="1"/>
          </p:cNvSpPr>
          <p:nvPr>
            <p:ph type="subTitle" idx="1"/>
          </p:nvPr>
        </p:nvSpPr>
        <p:spPr>
          <a:xfrm>
            <a:off x="1524003" y="3602041"/>
            <a:ext cx="9144000" cy="1655758"/>
          </a:xfrm>
        </p:spPr>
        <p:txBody>
          <a:bodyPr anchorCtr="1"/>
          <a:lstStyle>
            <a:lvl1pPr marL="0" indent="0" algn="ctr">
              <a:buNone/>
              <a:defRPr sz="2400"/>
            </a:lvl1pPr>
          </a:lstStyle>
          <a:p>
            <a:pPr lvl="0"/>
            <a:r>
              <a:rPr lang="en-US"/>
              <a:t>Click to edit Master subtitle style</a:t>
            </a:r>
            <a:endParaRPr lang="nl-NL"/>
          </a:p>
        </p:txBody>
      </p:sp>
      <p:sp>
        <p:nvSpPr>
          <p:cNvPr id="4" name="Date Placeholder 3">
            <a:extLst>
              <a:ext uri="{FF2B5EF4-FFF2-40B4-BE49-F238E27FC236}">
                <a16:creationId xmlns:a16="http://schemas.microsoft.com/office/drawing/2014/main" id="{34B27FE5-AE93-42EA-8CEB-37A3D14A4832}"/>
              </a:ext>
            </a:extLst>
          </p:cNvPr>
          <p:cNvSpPr txBox="1">
            <a:spLocks noGrp="1"/>
          </p:cNvSpPr>
          <p:nvPr>
            <p:ph type="dt" sz="half" idx="7"/>
          </p:nvPr>
        </p:nvSpPr>
        <p:spPr/>
        <p:txBody>
          <a:bodyPr/>
          <a:lstStyle>
            <a:lvl1pPr>
              <a:defRPr/>
            </a:lvl1pPr>
          </a:lstStyle>
          <a:p>
            <a:pPr lvl="0"/>
            <a:fld id="{7C834043-2FDA-4D68-8414-01D8CBA95D6D}" type="datetime1">
              <a:rPr lang="nl-NL"/>
              <a:pPr lvl="0"/>
              <a:t>15-10-2025</a:t>
            </a:fld>
            <a:endParaRPr lang="nl-NL"/>
          </a:p>
        </p:txBody>
      </p:sp>
      <p:sp>
        <p:nvSpPr>
          <p:cNvPr id="5" name="Footer Placeholder 4">
            <a:extLst>
              <a:ext uri="{FF2B5EF4-FFF2-40B4-BE49-F238E27FC236}">
                <a16:creationId xmlns:a16="http://schemas.microsoft.com/office/drawing/2014/main" id="{90089119-DF80-490D-B2A7-B22F8444F52D}"/>
              </a:ext>
            </a:extLst>
          </p:cNvPr>
          <p:cNvSpPr txBox="1">
            <a:spLocks noGrp="1"/>
          </p:cNvSpPr>
          <p:nvPr>
            <p:ph type="ftr" sz="quarter" idx="9"/>
          </p:nvPr>
        </p:nvSpPr>
        <p:spPr/>
        <p:txBody>
          <a:bodyPr/>
          <a:lstStyle>
            <a:lvl1pPr>
              <a:defRPr/>
            </a:lvl1pPr>
          </a:lstStyle>
          <a:p>
            <a:pPr lvl="0"/>
            <a:endParaRPr lang="nl-NL"/>
          </a:p>
        </p:txBody>
      </p:sp>
      <p:sp>
        <p:nvSpPr>
          <p:cNvPr id="6" name="Slide Number Placeholder 5">
            <a:extLst>
              <a:ext uri="{FF2B5EF4-FFF2-40B4-BE49-F238E27FC236}">
                <a16:creationId xmlns:a16="http://schemas.microsoft.com/office/drawing/2014/main" id="{74675B38-E8BF-4FE4-8EE9-26CB8776A103}"/>
              </a:ext>
            </a:extLst>
          </p:cNvPr>
          <p:cNvSpPr txBox="1">
            <a:spLocks noGrp="1"/>
          </p:cNvSpPr>
          <p:nvPr>
            <p:ph type="sldNum" sz="quarter" idx="8"/>
          </p:nvPr>
        </p:nvSpPr>
        <p:spPr/>
        <p:txBody>
          <a:bodyPr/>
          <a:lstStyle>
            <a:lvl1pPr>
              <a:defRPr/>
            </a:lvl1pPr>
          </a:lstStyle>
          <a:p>
            <a:pPr lvl="0"/>
            <a:fld id="{D93A30D4-EC63-43E2-A96A-1AD39FDDD351}" type="slidenum">
              <a:t>‹#›</a:t>
            </a:fld>
            <a:endParaRPr lang="nl-NL"/>
          </a:p>
        </p:txBody>
      </p:sp>
    </p:spTree>
    <p:extLst>
      <p:ext uri="{BB962C8B-B14F-4D97-AF65-F5344CB8AC3E}">
        <p14:creationId xmlns:p14="http://schemas.microsoft.com/office/powerpoint/2010/main" val="11367894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5AD429-80C4-4A9B-B0EB-780FE4A0BA6E}"/>
              </a:ext>
            </a:extLst>
          </p:cNvPr>
          <p:cNvSpPr txBox="1">
            <a:spLocks noGrp="1"/>
          </p:cNvSpPr>
          <p:nvPr>
            <p:ph type="title"/>
          </p:nvPr>
        </p:nvSpPr>
        <p:spPr/>
        <p:txBody>
          <a:bodyPr/>
          <a:lstStyle>
            <a:lvl1pPr>
              <a:defRPr/>
            </a:lvl1pPr>
          </a:lstStyle>
          <a:p>
            <a:pPr lvl="0"/>
            <a:r>
              <a:rPr lang="en-US"/>
              <a:t>Click to edit Master title style</a:t>
            </a:r>
            <a:endParaRPr lang="nl-NL"/>
          </a:p>
        </p:txBody>
      </p:sp>
      <p:sp>
        <p:nvSpPr>
          <p:cNvPr id="3" name="Content Placeholder 2">
            <a:extLst>
              <a:ext uri="{FF2B5EF4-FFF2-40B4-BE49-F238E27FC236}">
                <a16:creationId xmlns:a16="http://schemas.microsoft.com/office/drawing/2014/main" id="{4CE304B5-7C37-4210-8EC5-599F21BE351A}"/>
              </a:ext>
            </a:extLst>
          </p:cNvPr>
          <p:cNvSpPr txBox="1">
            <a:spLocks noGrp="1"/>
          </p:cNvSpPr>
          <p:nvPr>
            <p:ph idx="1"/>
          </p:nvPr>
        </p:nvSpPr>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36C98E46-B477-4AA4-9206-99FE1DB994FA}"/>
              </a:ext>
            </a:extLst>
          </p:cNvPr>
          <p:cNvSpPr txBox="1">
            <a:spLocks noGrp="1"/>
          </p:cNvSpPr>
          <p:nvPr>
            <p:ph type="dt" sz="half" idx="7"/>
          </p:nvPr>
        </p:nvSpPr>
        <p:spPr/>
        <p:txBody>
          <a:bodyPr/>
          <a:lstStyle>
            <a:lvl1pPr>
              <a:defRPr/>
            </a:lvl1pPr>
          </a:lstStyle>
          <a:p>
            <a:pPr lvl="0"/>
            <a:fld id="{E11FCED8-4DBE-418A-8D6A-AF59252D44B3}" type="datetime1">
              <a:rPr lang="nl-NL"/>
              <a:pPr lvl="0"/>
              <a:t>15-10-2025</a:t>
            </a:fld>
            <a:endParaRPr lang="nl-NL"/>
          </a:p>
        </p:txBody>
      </p:sp>
      <p:sp>
        <p:nvSpPr>
          <p:cNvPr id="5" name="Footer Placeholder 4">
            <a:extLst>
              <a:ext uri="{FF2B5EF4-FFF2-40B4-BE49-F238E27FC236}">
                <a16:creationId xmlns:a16="http://schemas.microsoft.com/office/drawing/2014/main" id="{3C556E41-A05F-4DE0-966D-EFAC9060E302}"/>
              </a:ext>
            </a:extLst>
          </p:cNvPr>
          <p:cNvSpPr txBox="1">
            <a:spLocks noGrp="1"/>
          </p:cNvSpPr>
          <p:nvPr>
            <p:ph type="ftr" sz="quarter" idx="9"/>
          </p:nvPr>
        </p:nvSpPr>
        <p:spPr/>
        <p:txBody>
          <a:bodyPr/>
          <a:lstStyle>
            <a:lvl1pPr>
              <a:defRPr/>
            </a:lvl1pPr>
          </a:lstStyle>
          <a:p>
            <a:pPr lvl="0"/>
            <a:endParaRPr lang="nl-NL"/>
          </a:p>
        </p:txBody>
      </p:sp>
      <p:sp>
        <p:nvSpPr>
          <p:cNvPr id="6" name="Slide Number Placeholder 5">
            <a:extLst>
              <a:ext uri="{FF2B5EF4-FFF2-40B4-BE49-F238E27FC236}">
                <a16:creationId xmlns:a16="http://schemas.microsoft.com/office/drawing/2014/main" id="{04D743F2-EE47-4350-AE1C-9E52643B3326}"/>
              </a:ext>
            </a:extLst>
          </p:cNvPr>
          <p:cNvSpPr txBox="1">
            <a:spLocks noGrp="1"/>
          </p:cNvSpPr>
          <p:nvPr>
            <p:ph type="sldNum" sz="quarter" idx="8"/>
          </p:nvPr>
        </p:nvSpPr>
        <p:spPr/>
        <p:txBody>
          <a:bodyPr/>
          <a:lstStyle>
            <a:lvl1pPr>
              <a:defRPr/>
            </a:lvl1pPr>
          </a:lstStyle>
          <a:p>
            <a:pPr lvl="0"/>
            <a:fld id="{E3D3D042-50AB-43C2-B8C9-F8AA5051F31D}" type="slidenum">
              <a:t>‹#›</a:t>
            </a:fld>
            <a:endParaRPr lang="nl-NL"/>
          </a:p>
        </p:txBody>
      </p:sp>
    </p:spTree>
    <p:extLst>
      <p:ext uri="{BB962C8B-B14F-4D97-AF65-F5344CB8AC3E}">
        <p14:creationId xmlns:p14="http://schemas.microsoft.com/office/powerpoint/2010/main" val="3134649481"/>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F9CEEE-2D75-4D2B-9C44-AE98DC4EAA79}"/>
              </a:ext>
            </a:extLst>
          </p:cNvPr>
          <p:cNvSpPr txBox="1">
            <a:spLocks noGrp="1"/>
          </p:cNvSpPr>
          <p:nvPr>
            <p:ph type="title"/>
          </p:nvPr>
        </p:nvSpPr>
        <p:spPr>
          <a:xfrm>
            <a:off x="831847" y="1709735"/>
            <a:ext cx="10515600" cy="2852735"/>
          </a:xfrm>
        </p:spPr>
        <p:txBody>
          <a:bodyPr anchor="b"/>
          <a:lstStyle>
            <a:lvl1pPr>
              <a:defRPr sz="6000"/>
            </a:lvl1pPr>
          </a:lstStyle>
          <a:p>
            <a:pPr lvl="0"/>
            <a:r>
              <a:rPr lang="en-US"/>
              <a:t>Click to edit Master title style</a:t>
            </a:r>
            <a:endParaRPr lang="nl-NL"/>
          </a:p>
        </p:txBody>
      </p:sp>
      <p:sp>
        <p:nvSpPr>
          <p:cNvPr id="3" name="Text Placeholder 2">
            <a:extLst>
              <a:ext uri="{FF2B5EF4-FFF2-40B4-BE49-F238E27FC236}">
                <a16:creationId xmlns:a16="http://schemas.microsoft.com/office/drawing/2014/main" id="{43F41076-41FA-4133-86BF-5BB270E6EDE9}"/>
              </a:ext>
            </a:extLst>
          </p:cNvPr>
          <p:cNvSpPr txBox="1">
            <a:spLocks noGrp="1"/>
          </p:cNvSpPr>
          <p:nvPr>
            <p:ph type="body" idx="1"/>
          </p:nvPr>
        </p:nvSpPr>
        <p:spPr>
          <a:xfrm>
            <a:off x="831847" y="4589465"/>
            <a:ext cx="10515600" cy="1500182"/>
          </a:xfrm>
        </p:spPr>
        <p:txBody>
          <a:bodyPr/>
          <a:lstStyle>
            <a:lvl1pPr marL="0" indent="0">
              <a:buNone/>
              <a:defRPr sz="2400">
                <a:solidFill>
                  <a:srgbClr val="898989"/>
                </a:solidFill>
              </a:defRPr>
            </a:lvl1pPr>
          </a:lstStyle>
          <a:p>
            <a:pPr lvl="0"/>
            <a:r>
              <a:rPr lang="en-US"/>
              <a:t>Click to edit Master text styles</a:t>
            </a:r>
          </a:p>
        </p:txBody>
      </p:sp>
      <p:sp>
        <p:nvSpPr>
          <p:cNvPr id="4" name="Date Placeholder 3">
            <a:extLst>
              <a:ext uri="{FF2B5EF4-FFF2-40B4-BE49-F238E27FC236}">
                <a16:creationId xmlns:a16="http://schemas.microsoft.com/office/drawing/2014/main" id="{6F00AAF9-60D6-4830-8CE3-B092E96C11B0}"/>
              </a:ext>
            </a:extLst>
          </p:cNvPr>
          <p:cNvSpPr txBox="1">
            <a:spLocks noGrp="1"/>
          </p:cNvSpPr>
          <p:nvPr>
            <p:ph type="dt" sz="half" idx="7"/>
          </p:nvPr>
        </p:nvSpPr>
        <p:spPr/>
        <p:txBody>
          <a:bodyPr/>
          <a:lstStyle>
            <a:lvl1pPr>
              <a:defRPr/>
            </a:lvl1pPr>
          </a:lstStyle>
          <a:p>
            <a:pPr lvl="0"/>
            <a:fld id="{9D616604-5EB0-4C28-9DD9-6ADC34229F0C}" type="datetime1">
              <a:rPr lang="nl-NL"/>
              <a:pPr lvl="0"/>
              <a:t>15-10-2025</a:t>
            </a:fld>
            <a:endParaRPr lang="nl-NL"/>
          </a:p>
        </p:txBody>
      </p:sp>
      <p:sp>
        <p:nvSpPr>
          <p:cNvPr id="5" name="Footer Placeholder 4">
            <a:extLst>
              <a:ext uri="{FF2B5EF4-FFF2-40B4-BE49-F238E27FC236}">
                <a16:creationId xmlns:a16="http://schemas.microsoft.com/office/drawing/2014/main" id="{BF513248-27FD-4900-9675-E4D9296D3068}"/>
              </a:ext>
            </a:extLst>
          </p:cNvPr>
          <p:cNvSpPr txBox="1">
            <a:spLocks noGrp="1"/>
          </p:cNvSpPr>
          <p:nvPr>
            <p:ph type="ftr" sz="quarter" idx="9"/>
          </p:nvPr>
        </p:nvSpPr>
        <p:spPr/>
        <p:txBody>
          <a:bodyPr/>
          <a:lstStyle>
            <a:lvl1pPr>
              <a:defRPr/>
            </a:lvl1pPr>
          </a:lstStyle>
          <a:p>
            <a:pPr lvl="0"/>
            <a:endParaRPr lang="nl-NL"/>
          </a:p>
        </p:txBody>
      </p:sp>
      <p:sp>
        <p:nvSpPr>
          <p:cNvPr id="6" name="Slide Number Placeholder 5">
            <a:extLst>
              <a:ext uri="{FF2B5EF4-FFF2-40B4-BE49-F238E27FC236}">
                <a16:creationId xmlns:a16="http://schemas.microsoft.com/office/drawing/2014/main" id="{17D6B1E3-F075-4991-856D-5135CA6E6305}"/>
              </a:ext>
            </a:extLst>
          </p:cNvPr>
          <p:cNvSpPr txBox="1">
            <a:spLocks noGrp="1"/>
          </p:cNvSpPr>
          <p:nvPr>
            <p:ph type="sldNum" sz="quarter" idx="8"/>
          </p:nvPr>
        </p:nvSpPr>
        <p:spPr/>
        <p:txBody>
          <a:bodyPr/>
          <a:lstStyle>
            <a:lvl1pPr>
              <a:defRPr/>
            </a:lvl1pPr>
          </a:lstStyle>
          <a:p>
            <a:pPr lvl="0"/>
            <a:fld id="{7BA1A113-22CE-46B3-B577-C15510B80F0E}" type="slidenum">
              <a:t>‹#›</a:t>
            </a:fld>
            <a:endParaRPr lang="nl-NL"/>
          </a:p>
        </p:txBody>
      </p:sp>
    </p:spTree>
    <p:extLst>
      <p:ext uri="{BB962C8B-B14F-4D97-AF65-F5344CB8AC3E}">
        <p14:creationId xmlns:p14="http://schemas.microsoft.com/office/powerpoint/2010/main" val="641130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538E9F-43C0-46EC-B2DF-72D3ED01A2EC}"/>
              </a:ext>
            </a:extLst>
          </p:cNvPr>
          <p:cNvSpPr txBox="1">
            <a:spLocks noGrp="1"/>
          </p:cNvSpPr>
          <p:nvPr>
            <p:ph type="title"/>
          </p:nvPr>
        </p:nvSpPr>
        <p:spPr/>
        <p:txBody>
          <a:bodyPr/>
          <a:lstStyle>
            <a:lvl1pPr>
              <a:defRPr/>
            </a:lvl1pPr>
          </a:lstStyle>
          <a:p>
            <a:pPr lvl="0"/>
            <a:r>
              <a:rPr lang="en-US"/>
              <a:t>Click to edit Master title style</a:t>
            </a:r>
            <a:endParaRPr lang="nl-NL"/>
          </a:p>
        </p:txBody>
      </p:sp>
      <p:sp>
        <p:nvSpPr>
          <p:cNvPr id="3" name="Content Placeholder 2">
            <a:extLst>
              <a:ext uri="{FF2B5EF4-FFF2-40B4-BE49-F238E27FC236}">
                <a16:creationId xmlns:a16="http://schemas.microsoft.com/office/drawing/2014/main" id="{4E531B0B-72A9-4D3F-AB82-6CD6C0FA97A6}"/>
              </a:ext>
            </a:extLst>
          </p:cNvPr>
          <p:cNvSpPr txBox="1">
            <a:spLocks noGrp="1"/>
          </p:cNvSpPr>
          <p:nvPr>
            <p:ph idx="1"/>
          </p:nvPr>
        </p:nvSpPr>
        <p:spPr>
          <a:xfrm>
            <a:off x="838203" y="1825627"/>
            <a:ext cx="5181603" cy="4351336"/>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Content Placeholder 3">
            <a:extLst>
              <a:ext uri="{FF2B5EF4-FFF2-40B4-BE49-F238E27FC236}">
                <a16:creationId xmlns:a16="http://schemas.microsoft.com/office/drawing/2014/main" id="{B67A58D2-ADBE-4AEE-BC93-5A46E5967A61}"/>
              </a:ext>
            </a:extLst>
          </p:cNvPr>
          <p:cNvSpPr txBox="1">
            <a:spLocks noGrp="1"/>
          </p:cNvSpPr>
          <p:nvPr>
            <p:ph idx="2"/>
          </p:nvPr>
        </p:nvSpPr>
        <p:spPr>
          <a:xfrm>
            <a:off x="6172200" y="1825627"/>
            <a:ext cx="5181603" cy="4351336"/>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5" name="Date Placeholder 4">
            <a:extLst>
              <a:ext uri="{FF2B5EF4-FFF2-40B4-BE49-F238E27FC236}">
                <a16:creationId xmlns:a16="http://schemas.microsoft.com/office/drawing/2014/main" id="{B4A7B9F1-0B39-4693-97D0-7B587382854B}"/>
              </a:ext>
            </a:extLst>
          </p:cNvPr>
          <p:cNvSpPr txBox="1">
            <a:spLocks noGrp="1"/>
          </p:cNvSpPr>
          <p:nvPr>
            <p:ph type="dt" sz="half" idx="7"/>
          </p:nvPr>
        </p:nvSpPr>
        <p:spPr/>
        <p:txBody>
          <a:bodyPr/>
          <a:lstStyle>
            <a:lvl1pPr>
              <a:defRPr/>
            </a:lvl1pPr>
          </a:lstStyle>
          <a:p>
            <a:pPr lvl="0"/>
            <a:fld id="{2F71F75A-B000-4A31-9296-751EE3556BD3}" type="datetime1">
              <a:rPr lang="nl-NL"/>
              <a:pPr lvl="0"/>
              <a:t>15-10-2025</a:t>
            </a:fld>
            <a:endParaRPr lang="nl-NL"/>
          </a:p>
        </p:txBody>
      </p:sp>
      <p:sp>
        <p:nvSpPr>
          <p:cNvPr id="6" name="Footer Placeholder 5">
            <a:extLst>
              <a:ext uri="{FF2B5EF4-FFF2-40B4-BE49-F238E27FC236}">
                <a16:creationId xmlns:a16="http://schemas.microsoft.com/office/drawing/2014/main" id="{BDE49FB8-31E2-4AE3-B50C-0AC66CDC1B9A}"/>
              </a:ext>
            </a:extLst>
          </p:cNvPr>
          <p:cNvSpPr txBox="1">
            <a:spLocks noGrp="1"/>
          </p:cNvSpPr>
          <p:nvPr>
            <p:ph type="ftr" sz="quarter" idx="9"/>
          </p:nvPr>
        </p:nvSpPr>
        <p:spPr/>
        <p:txBody>
          <a:bodyPr/>
          <a:lstStyle>
            <a:lvl1pPr>
              <a:defRPr/>
            </a:lvl1pPr>
          </a:lstStyle>
          <a:p>
            <a:pPr lvl="0"/>
            <a:endParaRPr lang="nl-NL"/>
          </a:p>
        </p:txBody>
      </p:sp>
      <p:sp>
        <p:nvSpPr>
          <p:cNvPr id="7" name="Slide Number Placeholder 6">
            <a:extLst>
              <a:ext uri="{FF2B5EF4-FFF2-40B4-BE49-F238E27FC236}">
                <a16:creationId xmlns:a16="http://schemas.microsoft.com/office/drawing/2014/main" id="{2992F783-678C-4976-8117-D74E56BE14E2}"/>
              </a:ext>
            </a:extLst>
          </p:cNvPr>
          <p:cNvSpPr txBox="1">
            <a:spLocks noGrp="1"/>
          </p:cNvSpPr>
          <p:nvPr>
            <p:ph type="sldNum" sz="quarter" idx="8"/>
          </p:nvPr>
        </p:nvSpPr>
        <p:spPr/>
        <p:txBody>
          <a:bodyPr/>
          <a:lstStyle>
            <a:lvl1pPr>
              <a:defRPr/>
            </a:lvl1pPr>
          </a:lstStyle>
          <a:p>
            <a:pPr lvl="0"/>
            <a:fld id="{DDA04B8B-F43E-4EFA-AD25-8B6D1B4CE93F}" type="slidenum">
              <a:t>‹#›</a:t>
            </a:fld>
            <a:endParaRPr lang="nl-NL"/>
          </a:p>
        </p:txBody>
      </p:sp>
    </p:spTree>
    <p:extLst>
      <p:ext uri="{BB962C8B-B14F-4D97-AF65-F5344CB8AC3E}">
        <p14:creationId xmlns:p14="http://schemas.microsoft.com/office/powerpoint/2010/main" val="20082226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CB0E4A-CBB7-4B53-8875-ADCE5A8139DF}"/>
              </a:ext>
            </a:extLst>
          </p:cNvPr>
          <p:cNvSpPr txBox="1">
            <a:spLocks noGrp="1"/>
          </p:cNvSpPr>
          <p:nvPr>
            <p:ph type="title"/>
          </p:nvPr>
        </p:nvSpPr>
        <p:spPr>
          <a:xfrm>
            <a:off x="839784" y="365129"/>
            <a:ext cx="10515600" cy="1325559"/>
          </a:xfrm>
        </p:spPr>
        <p:txBody>
          <a:bodyPr/>
          <a:lstStyle>
            <a:lvl1pPr>
              <a:defRPr/>
            </a:lvl1pPr>
          </a:lstStyle>
          <a:p>
            <a:pPr lvl="0"/>
            <a:r>
              <a:rPr lang="en-US"/>
              <a:t>Click to edit Master title style</a:t>
            </a:r>
            <a:endParaRPr lang="nl-NL"/>
          </a:p>
        </p:txBody>
      </p:sp>
      <p:sp>
        <p:nvSpPr>
          <p:cNvPr id="3" name="Text Placeholder 2">
            <a:extLst>
              <a:ext uri="{FF2B5EF4-FFF2-40B4-BE49-F238E27FC236}">
                <a16:creationId xmlns:a16="http://schemas.microsoft.com/office/drawing/2014/main" id="{32CE702D-72D5-4B5C-A023-9908EF9C2CD1}"/>
              </a:ext>
            </a:extLst>
          </p:cNvPr>
          <p:cNvSpPr txBox="1">
            <a:spLocks noGrp="1"/>
          </p:cNvSpPr>
          <p:nvPr>
            <p:ph type="body" idx="1"/>
          </p:nvPr>
        </p:nvSpPr>
        <p:spPr>
          <a:xfrm>
            <a:off x="839784" y="1681160"/>
            <a:ext cx="5157782" cy="823910"/>
          </a:xfrm>
        </p:spPr>
        <p:txBody>
          <a:bodyPr anchor="b"/>
          <a:lstStyle>
            <a:lvl1pPr marL="0" indent="0">
              <a:buNone/>
              <a:defRPr sz="2400" b="1"/>
            </a:lvl1pPr>
          </a:lstStyle>
          <a:p>
            <a:pPr lvl="0"/>
            <a:r>
              <a:rPr lang="en-US"/>
              <a:t>Click to edit Master text styles</a:t>
            </a:r>
          </a:p>
        </p:txBody>
      </p:sp>
      <p:sp>
        <p:nvSpPr>
          <p:cNvPr id="4" name="Content Placeholder 3">
            <a:extLst>
              <a:ext uri="{FF2B5EF4-FFF2-40B4-BE49-F238E27FC236}">
                <a16:creationId xmlns:a16="http://schemas.microsoft.com/office/drawing/2014/main" id="{8005C952-6B94-4039-9D46-2845D26701B9}"/>
              </a:ext>
            </a:extLst>
          </p:cNvPr>
          <p:cNvSpPr txBox="1">
            <a:spLocks noGrp="1"/>
          </p:cNvSpPr>
          <p:nvPr>
            <p:ph idx="2"/>
          </p:nvPr>
        </p:nvSpPr>
        <p:spPr>
          <a:xfrm>
            <a:off x="839784" y="2505071"/>
            <a:ext cx="5157782" cy="3684583"/>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5" name="Text Placeholder 4">
            <a:extLst>
              <a:ext uri="{FF2B5EF4-FFF2-40B4-BE49-F238E27FC236}">
                <a16:creationId xmlns:a16="http://schemas.microsoft.com/office/drawing/2014/main" id="{9196FDAC-874C-4C2C-992C-ED1E58E1E659}"/>
              </a:ext>
            </a:extLst>
          </p:cNvPr>
          <p:cNvSpPr txBox="1">
            <a:spLocks noGrp="1"/>
          </p:cNvSpPr>
          <p:nvPr>
            <p:ph type="body" idx="3"/>
          </p:nvPr>
        </p:nvSpPr>
        <p:spPr>
          <a:xfrm>
            <a:off x="6172200" y="1681160"/>
            <a:ext cx="5183184" cy="823910"/>
          </a:xfrm>
        </p:spPr>
        <p:txBody>
          <a:bodyPr anchor="b"/>
          <a:lstStyle>
            <a:lvl1pPr marL="0" indent="0">
              <a:buNone/>
              <a:defRPr sz="2400" b="1"/>
            </a:lvl1pPr>
          </a:lstStyle>
          <a:p>
            <a:pPr lvl="0"/>
            <a:r>
              <a:rPr lang="en-US"/>
              <a:t>Click to edit Master text styles</a:t>
            </a:r>
          </a:p>
        </p:txBody>
      </p:sp>
      <p:sp>
        <p:nvSpPr>
          <p:cNvPr id="6" name="Content Placeholder 5">
            <a:extLst>
              <a:ext uri="{FF2B5EF4-FFF2-40B4-BE49-F238E27FC236}">
                <a16:creationId xmlns:a16="http://schemas.microsoft.com/office/drawing/2014/main" id="{991B280D-5F68-4BD1-B10E-E10AF7534D4B}"/>
              </a:ext>
            </a:extLst>
          </p:cNvPr>
          <p:cNvSpPr txBox="1">
            <a:spLocks noGrp="1"/>
          </p:cNvSpPr>
          <p:nvPr>
            <p:ph idx="4"/>
          </p:nvPr>
        </p:nvSpPr>
        <p:spPr>
          <a:xfrm>
            <a:off x="6172200" y="2505071"/>
            <a:ext cx="5183184" cy="3684583"/>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7" name="Date Placeholder 6">
            <a:extLst>
              <a:ext uri="{FF2B5EF4-FFF2-40B4-BE49-F238E27FC236}">
                <a16:creationId xmlns:a16="http://schemas.microsoft.com/office/drawing/2014/main" id="{901684EF-D364-43AE-8CF1-23CCFE93BB9D}"/>
              </a:ext>
            </a:extLst>
          </p:cNvPr>
          <p:cNvSpPr txBox="1">
            <a:spLocks noGrp="1"/>
          </p:cNvSpPr>
          <p:nvPr>
            <p:ph type="dt" sz="half" idx="7"/>
          </p:nvPr>
        </p:nvSpPr>
        <p:spPr/>
        <p:txBody>
          <a:bodyPr/>
          <a:lstStyle>
            <a:lvl1pPr>
              <a:defRPr/>
            </a:lvl1pPr>
          </a:lstStyle>
          <a:p>
            <a:pPr lvl="0"/>
            <a:fld id="{6E3EF149-2A2F-4C4B-A309-9FEBF52DE125}" type="datetime1">
              <a:rPr lang="nl-NL"/>
              <a:pPr lvl="0"/>
              <a:t>15-10-2025</a:t>
            </a:fld>
            <a:endParaRPr lang="nl-NL"/>
          </a:p>
        </p:txBody>
      </p:sp>
      <p:sp>
        <p:nvSpPr>
          <p:cNvPr id="8" name="Footer Placeholder 7">
            <a:extLst>
              <a:ext uri="{FF2B5EF4-FFF2-40B4-BE49-F238E27FC236}">
                <a16:creationId xmlns:a16="http://schemas.microsoft.com/office/drawing/2014/main" id="{1E7C2ED2-FCAD-4C5E-806B-4385891C23FE}"/>
              </a:ext>
            </a:extLst>
          </p:cNvPr>
          <p:cNvSpPr txBox="1">
            <a:spLocks noGrp="1"/>
          </p:cNvSpPr>
          <p:nvPr>
            <p:ph type="ftr" sz="quarter" idx="9"/>
          </p:nvPr>
        </p:nvSpPr>
        <p:spPr/>
        <p:txBody>
          <a:bodyPr/>
          <a:lstStyle>
            <a:lvl1pPr>
              <a:defRPr/>
            </a:lvl1pPr>
          </a:lstStyle>
          <a:p>
            <a:pPr lvl="0"/>
            <a:endParaRPr lang="nl-NL"/>
          </a:p>
        </p:txBody>
      </p:sp>
      <p:sp>
        <p:nvSpPr>
          <p:cNvPr id="9" name="Slide Number Placeholder 8">
            <a:extLst>
              <a:ext uri="{FF2B5EF4-FFF2-40B4-BE49-F238E27FC236}">
                <a16:creationId xmlns:a16="http://schemas.microsoft.com/office/drawing/2014/main" id="{C9AD390A-A3DF-41AD-AB37-B1BAD9A14730}"/>
              </a:ext>
            </a:extLst>
          </p:cNvPr>
          <p:cNvSpPr txBox="1">
            <a:spLocks noGrp="1"/>
          </p:cNvSpPr>
          <p:nvPr>
            <p:ph type="sldNum" sz="quarter" idx="8"/>
          </p:nvPr>
        </p:nvSpPr>
        <p:spPr/>
        <p:txBody>
          <a:bodyPr/>
          <a:lstStyle>
            <a:lvl1pPr>
              <a:defRPr/>
            </a:lvl1pPr>
          </a:lstStyle>
          <a:p>
            <a:pPr lvl="0"/>
            <a:fld id="{0FD54605-AA2E-415D-B5DE-09AAD61FCFB1}" type="slidenum">
              <a:t>‹#›</a:t>
            </a:fld>
            <a:endParaRPr lang="nl-NL"/>
          </a:p>
        </p:txBody>
      </p:sp>
    </p:spTree>
    <p:extLst>
      <p:ext uri="{BB962C8B-B14F-4D97-AF65-F5344CB8AC3E}">
        <p14:creationId xmlns:p14="http://schemas.microsoft.com/office/powerpoint/2010/main" val="371215464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FE58DA-2DE0-46D9-8E18-F5154B3E9BEA}"/>
              </a:ext>
            </a:extLst>
          </p:cNvPr>
          <p:cNvSpPr txBox="1">
            <a:spLocks noGrp="1"/>
          </p:cNvSpPr>
          <p:nvPr>
            <p:ph type="title"/>
          </p:nvPr>
        </p:nvSpPr>
        <p:spPr/>
        <p:txBody>
          <a:bodyPr/>
          <a:lstStyle>
            <a:lvl1pPr>
              <a:defRPr/>
            </a:lvl1pPr>
          </a:lstStyle>
          <a:p>
            <a:pPr lvl="0"/>
            <a:r>
              <a:rPr lang="en-US"/>
              <a:t>Click to edit Master title style</a:t>
            </a:r>
            <a:endParaRPr lang="nl-NL"/>
          </a:p>
        </p:txBody>
      </p:sp>
      <p:sp>
        <p:nvSpPr>
          <p:cNvPr id="3" name="Date Placeholder 2">
            <a:extLst>
              <a:ext uri="{FF2B5EF4-FFF2-40B4-BE49-F238E27FC236}">
                <a16:creationId xmlns:a16="http://schemas.microsoft.com/office/drawing/2014/main" id="{6DC3592D-85F4-4921-8DD1-F5AC0FE6EDDC}"/>
              </a:ext>
            </a:extLst>
          </p:cNvPr>
          <p:cNvSpPr txBox="1">
            <a:spLocks noGrp="1"/>
          </p:cNvSpPr>
          <p:nvPr>
            <p:ph type="dt" sz="half" idx="7"/>
          </p:nvPr>
        </p:nvSpPr>
        <p:spPr/>
        <p:txBody>
          <a:bodyPr/>
          <a:lstStyle>
            <a:lvl1pPr>
              <a:defRPr/>
            </a:lvl1pPr>
          </a:lstStyle>
          <a:p>
            <a:pPr lvl="0"/>
            <a:fld id="{CA9E3964-DC07-4C1A-9B7E-9858C944F8B5}" type="datetime1">
              <a:rPr lang="nl-NL"/>
              <a:pPr lvl="0"/>
              <a:t>15-10-2025</a:t>
            </a:fld>
            <a:endParaRPr lang="nl-NL"/>
          </a:p>
        </p:txBody>
      </p:sp>
      <p:sp>
        <p:nvSpPr>
          <p:cNvPr id="4" name="Footer Placeholder 3">
            <a:extLst>
              <a:ext uri="{FF2B5EF4-FFF2-40B4-BE49-F238E27FC236}">
                <a16:creationId xmlns:a16="http://schemas.microsoft.com/office/drawing/2014/main" id="{8689C13F-012B-47E1-B7D2-AC9BB0F9427E}"/>
              </a:ext>
            </a:extLst>
          </p:cNvPr>
          <p:cNvSpPr txBox="1">
            <a:spLocks noGrp="1"/>
          </p:cNvSpPr>
          <p:nvPr>
            <p:ph type="ftr" sz="quarter" idx="9"/>
          </p:nvPr>
        </p:nvSpPr>
        <p:spPr/>
        <p:txBody>
          <a:bodyPr/>
          <a:lstStyle>
            <a:lvl1pPr>
              <a:defRPr/>
            </a:lvl1pPr>
          </a:lstStyle>
          <a:p>
            <a:pPr lvl="0"/>
            <a:endParaRPr lang="nl-NL"/>
          </a:p>
        </p:txBody>
      </p:sp>
      <p:sp>
        <p:nvSpPr>
          <p:cNvPr id="5" name="Slide Number Placeholder 4">
            <a:extLst>
              <a:ext uri="{FF2B5EF4-FFF2-40B4-BE49-F238E27FC236}">
                <a16:creationId xmlns:a16="http://schemas.microsoft.com/office/drawing/2014/main" id="{DBD0539E-ED75-4FB2-B77A-53C60270E4C6}"/>
              </a:ext>
            </a:extLst>
          </p:cNvPr>
          <p:cNvSpPr txBox="1">
            <a:spLocks noGrp="1"/>
          </p:cNvSpPr>
          <p:nvPr>
            <p:ph type="sldNum" sz="quarter" idx="8"/>
          </p:nvPr>
        </p:nvSpPr>
        <p:spPr/>
        <p:txBody>
          <a:bodyPr/>
          <a:lstStyle>
            <a:lvl1pPr>
              <a:defRPr/>
            </a:lvl1pPr>
          </a:lstStyle>
          <a:p>
            <a:pPr lvl="0"/>
            <a:fld id="{8000D14C-35C2-4CF4-BBED-A5EA77C2EC93}" type="slidenum">
              <a:t>‹#›</a:t>
            </a:fld>
            <a:endParaRPr lang="nl-NL"/>
          </a:p>
        </p:txBody>
      </p:sp>
    </p:spTree>
    <p:extLst>
      <p:ext uri="{BB962C8B-B14F-4D97-AF65-F5344CB8AC3E}">
        <p14:creationId xmlns:p14="http://schemas.microsoft.com/office/powerpoint/2010/main" val="67193362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0556726-DD12-405D-BCC6-A61E7EF797CD}"/>
              </a:ext>
            </a:extLst>
          </p:cNvPr>
          <p:cNvSpPr txBox="1">
            <a:spLocks noGrp="1"/>
          </p:cNvSpPr>
          <p:nvPr>
            <p:ph type="dt" sz="half" idx="7"/>
          </p:nvPr>
        </p:nvSpPr>
        <p:spPr/>
        <p:txBody>
          <a:bodyPr/>
          <a:lstStyle>
            <a:lvl1pPr>
              <a:defRPr/>
            </a:lvl1pPr>
          </a:lstStyle>
          <a:p>
            <a:pPr lvl="0"/>
            <a:fld id="{ED31B46A-6804-4A67-AC3A-3F41B9A42696}" type="datetime1">
              <a:rPr lang="nl-NL"/>
              <a:pPr lvl="0"/>
              <a:t>15-10-2025</a:t>
            </a:fld>
            <a:endParaRPr lang="nl-NL"/>
          </a:p>
        </p:txBody>
      </p:sp>
      <p:sp>
        <p:nvSpPr>
          <p:cNvPr id="3" name="Footer Placeholder 2">
            <a:extLst>
              <a:ext uri="{FF2B5EF4-FFF2-40B4-BE49-F238E27FC236}">
                <a16:creationId xmlns:a16="http://schemas.microsoft.com/office/drawing/2014/main" id="{48EEA521-3AC6-4803-B27B-90F0A8269746}"/>
              </a:ext>
            </a:extLst>
          </p:cNvPr>
          <p:cNvSpPr txBox="1">
            <a:spLocks noGrp="1"/>
          </p:cNvSpPr>
          <p:nvPr>
            <p:ph type="ftr" sz="quarter" idx="9"/>
          </p:nvPr>
        </p:nvSpPr>
        <p:spPr/>
        <p:txBody>
          <a:bodyPr/>
          <a:lstStyle>
            <a:lvl1pPr>
              <a:defRPr/>
            </a:lvl1pPr>
          </a:lstStyle>
          <a:p>
            <a:pPr lvl="0"/>
            <a:endParaRPr lang="nl-NL"/>
          </a:p>
        </p:txBody>
      </p:sp>
      <p:sp>
        <p:nvSpPr>
          <p:cNvPr id="4" name="Slide Number Placeholder 3">
            <a:extLst>
              <a:ext uri="{FF2B5EF4-FFF2-40B4-BE49-F238E27FC236}">
                <a16:creationId xmlns:a16="http://schemas.microsoft.com/office/drawing/2014/main" id="{E0FEA427-2277-41CE-ADFA-7B04EF7F973A}"/>
              </a:ext>
            </a:extLst>
          </p:cNvPr>
          <p:cNvSpPr txBox="1">
            <a:spLocks noGrp="1"/>
          </p:cNvSpPr>
          <p:nvPr>
            <p:ph type="sldNum" sz="quarter" idx="8"/>
          </p:nvPr>
        </p:nvSpPr>
        <p:spPr/>
        <p:txBody>
          <a:bodyPr/>
          <a:lstStyle>
            <a:lvl1pPr>
              <a:defRPr/>
            </a:lvl1pPr>
          </a:lstStyle>
          <a:p>
            <a:pPr lvl="0"/>
            <a:fld id="{798AD22F-0A9F-4344-ADBE-BF77F5D971C2}" type="slidenum">
              <a:t>‹#›</a:t>
            </a:fld>
            <a:endParaRPr lang="nl-NL"/>
          </a:p>
        </p:txBody>
      </p:sp>
    </p:spTree>
    <p:extLst>
      <p:ext uri="{BB962C8B-B14F-4D97-AF65-F5344CB8AC3E}">
        <p14:creationId xmlns:p14="http://schemas.microsoft.com/office/powerpoint/2010/main" val="23347900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AA80F-D546-4DF3-9883-04223F41CB11}"/>
              </a:ext>
            </a:extLst>
          </p:cNvPr>
          <p:cNvSpPr txBox="1">
            <a:spLocks noGrp="1"/>
          </p:cNvSpPr>
          <p:nvPr>
            <p:ph type="title"/>
          </p:nvPr>
        </p:nvSpPr>
        <p:spPr>
          <a:xfrm>
            <a:off x="839784" y="457200"/>
            <a:ext cx="3932240" cy="1600200"/>
          </a:xfrm>
        </p:spPr>
        <p:txBody>
          <a:bodyPr anchor="b"/>
          <a:lstStyle>
            <a:lvl1pPr>
              <a:defRPr sz="3200"/>
            </a:lvl1pPr>
          </a:lstStyle>
          <a:p>
            <a:pPr lvl="0"/>
            <a:r>
              <a:rPr lang="en-US"/>
              <a:t>Click to edit Master title style</a:t>
            </a:r>
            <a:endParaRPr lang="nl-NL"/>
          </a:p>
        </p:txBody>
      </p:sp>
      <p:sp>
        <p:nvSpPr>
          <p:cNvPr id="3" name="Content Placeholder 2">
            <a:extLst>
              <a:ext uri="{FF2B5EF4-FFF2-40B4-BE49-F238E27FC236}">
                <a16:creationId xmlns:a16="http://schemas.microsoft.com/office/drawing/2014/main" id="{13FA8251-7CB3-4C05-ACF9-D545FBA31AA0}"/>
              </a:ext>
            </a:extLst>
          </p:cNvPr>
          <p:cNvSpPr txBox="1">
            <a:spLocks noGrp="1"/>
          </p:cNvSpPr>
          <p:nvPr>
            <p:ph idx="1"/>
          </p:nvPr>
        </p:nvSpPr>
        <p:spPr>
          <a:xfrm>
            <a:off x="5183184" y="987423"/>
            <a:ext cx="6172200" cy="4873623"/>
          </a:xfrm>
        </p:spPr>
        <p:txBody>
          <a:bodyPr/>
          <a:lstStyle>
            <a:lvl1pPr>
              <a:defRPr sz="3200"/>
            </a:lvl1pPr>
            <a:lvl2pPr>
              <a:defRPr sz="2800"/>
            </a:lvl2pPr>
            <a:lvl3pPr>
              <a:defRPr sz="24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Text Placeholder 3">
            <a:extLst>
              <a:ext uri="{FF2B5EF4-FFF2-40B4-BE49-F238E27FC236}">
                <a16:creationId xmlns:a16="http://schemas.microsoft.com/office/drawing/2014/main" id="{B5872425-E13F-4B90-B1FA-B241751DE1B2}"/>
              </a:ext>
            </a:extLst>
          </p:cNvPr>
          <p:cNvSpPr txBox="1">
            <a:spLocks noGrp="1"/>
          </p:cNvSpPr>
          <p:nvPr>
            <p:ph type="body" idx="2"/>
          </p:nvPr>
        </p:nvSpPr>
        <p:spPr>
          <a:xfrm>
            <a:off x="839784" y="2057400"/>
            <a:ext cx="3932240" cy="3811584"/>
          </a:xfrm>
        </p:spPr>
        <p:txBody>
          <a:bodyPr/>
          <a:lstStyle>
            <a:lvl1pPr marL="0" indent="0">
              <a:buNone/>
              <a:defRPr sz="1600"/>
            </a:lvl1pPr>
          </a:lstStyle>
          <a:p>
            <a:pPr lvl="0"/>
            <a:r>
              <a:rPr lang="en-US"/>
              <a:t>Click to edit Master text styles</a:t>
            </a:r>
          </a:p>
        </p:txBody>
      </p:sp>
      <p:sp>
        <p:nvSpPr>
          <p:cNvPr id="5" name="Date Placeholder 4">
            <a:extLst>
              <a:ext uri="{FF2B5EF4-FFF2-40B4-BE49-F238E27FC236}">
                <a16:creationId xmlns:a16="http://schemas.microsoft.com/office/drawing/2014/main" id="{2544FAA1-6967-4D32-A804-9E2AC4F31FA9}"/>
              </a:ext>
            </a:extLst>
          </p:cNvPr>
          <p:cNvSpPr txBox="1">
            <a:spLocks noGrp="1"/>
          </p:cNvSpPr>
          <p:nvPr>
            <p:ph type="dt" sz="half" idx="7"/>
          </p:nvPr>
        </p:nvSpPr>
        <p:spPr/>
        <p:txBody>
          <a:bodyPr/>
          <a:lstStyle>
            <a:lvl1pPr>
              <a:defRPr/>
            </a:lvl1pPr>
          </a:lstStyle>
          <a:p>
            <a:pPr lvl="0"/>
            <a:fld id="{57304D5D-294B-4607-A544-A480D2CA2C4C}" type="datetime1">
              <a:rPr lang="nl-NL"/>
              <a:pPr lvl="0"/>
              <a:t>15-10-2025</a:t>
            </a:fld>
            <a:endParaRPr lang="nl-NL"/>
          </a:p>
        </p:txBody>
      </p:sp>
      <p:sp>
        <p:nvSpPr>
          <p:cNvPr id="6" name="Footer Placeholder 5">
            <a:extLst>
              <a:ext uri="{FF2B5EF4-FFF2-40B4-BE49-F238E27FC236}">
                <a16:creationId xmlns:a16="http://schemas.microsoft.com/office/drawing/2014/main" id="{B1F448A2-E4D2-4B8F-9059-89E2E5859E4C}"/>
              </a:ext>
            </a:extLst>
          </p:cNvPr>
          <p:cNvSpPr txBox="1">
            <a:spLocks noGrp="1"/>
          </p:cNvSpPr>
          <p:nvPr>
            <p:ph type="ftr" sz="quarter" idx="9"/>
          </p:nvPr>
        </p:nvSpPr>
        <p:spPr/>
        <p:txBody>
          <a:bodyPr/>
          <a:lstStyle>
            <a:lvl1pPr>
              <a:defRPr/>
            </a:lvl1pPr>
          </a:lstStyle>
          <a:p>
            <a:pPr lvl="0"/>
            <a:endParaRPr lang="nl-NL"/>
          </a:p>
        </p:txBody>
      </p:sp>
      <p:sp>
        <p:nvSpPr>
          <p:cNvPr id="7" name="Slide Number Placeholder 6">
            <a:extLst>
              <a:ext uri="{FF2B5EF4-FFF2-40B4-BE49-F238E27FC236}">
                <a16:creationId xmlns:a16="http://schemas.microsoft.com/office/drawing/2014/main" id="{6B1304F3-8DD1-437A-9516-4F6089B836AB}"/>
              </a:ext>
            </a:extLst>
          </p:cNvPr>
          <p:cNvSpPr txBox="1">
            <a:spLocks noGrp="1"/>
          </p:cNvSpPr>
          <p:nvPr>
            <p:ph type="sldNum" sz="quarter" idx="8"/>
          </p:nvPr>
        </p:nvSpPr>
        <p:spPr/>
        <p:txBody>
          <a:bodyPr/>
          <a:lstStyle>
            <a:lvl1pPr>
              <a:defRPr/>
            </a:lvl1pPr>
          </a:lstStyle>
          <a:p>
            <a:pPr lvl="0"/>
            <a:fld id="{3FC75F0B-82F8-4248-8A91-903E81525844}" type="slidenum">
              <a:t>‹#›</a:t>
            </a:fld>
            <a:endParaRPr lang="nl-NL"/>
          </a:p>
        </p:txBody>
      </p:sp>
    </p:spTree>
    <p:extLst>
      <p:ext uri="{BB962C8B-B14F-4D97-AF65-F5344CB8AC3E}">
        <p14:creationId xmlns:p14="http://schemas.microsoft.com/office/powerpoint/2010/main" val="6172550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F77F40-9E64-498A-B7B6-E894BEE1FCE9}"/>
              </a:ext>
            </a:extLst>
          </p:cNvPr>
          <p:cNvSpPr txBox="1">
            <a:spLocks noGrp="1"/>
          </p:cNvSpPr>
          <p:nvPr>
            <p:ph type="title"/>
          </p:nvPr>
        </p:nvSpPr>
        <p:spPr/>
        <p:txBody>
          <a:bodyPr/>
          <a:lstStyle>
            <a:lvl1pPr>
              <a:defRPr/>
            </a:lvl1pPr>
          </a:lstStyle>
          <a:p>
            <a:pPr lvl="0"/>
            <a:r>
              <a:rPr lang="en-US"/>
              <a:t>Click to edit Master title style</a:t>
            </a:r>
            <a:endParaRPr lang="nl-NL"/>
          </a:p>
        </p:txBody>
      </p:sp>
      <p:sp>
        <p:nvSpPr>
          <p:cNvPr id="3" name="Content Placeholder 2">
            <a:extLst>
              <a:ext uri="{FF2B5EF4-FFF2-40B4-BE49-F238E27FC236}">
                <a16:creationId xmlns:a16="http://schemas.microsoft.com/office/drawing/2014/main" id="{2C3597EB-3E42-47E9-A74B-0EA44F197624}"/>
              </a:ext>
            </a:extLst>
          </p:cNvPr>
          <p:cNvSpPr txBox="1">
            <a:spLocks noGrp="1"/>
          </p:cNvSpPr>
          <p:nvPr>
            <p:ph idx="1"/>
          </p:nvPr>
        </p:nvSpPr>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61F8B225-E965-4492-ACA6-1C8F10B423C0}"/>
              </a:ext>
            </a:extLst>
          </p:cNvPr>
          <p:cNvSpPr txBox="1">
            <a:spLocks noGrp="1"/>
          </p:cNvSpPr>
          <p:nvPr>
            <p:ph type="dt" sz="half" idx="7"/>
          </p:nvPr>
        </p:nvSpPr>
        <p:spPr/>
        <p:txBody>
          <a:bodyPr/>
          <a:lstStyle>
            <a:lvl1pPr>
              <a:defRPr/>
            </a:lvl1pPr>
          </a:lstStyle>
          <a:p>
            <a:pPr lvl="0"/>
            <a:fld id="{1A143B82-DD4F-4088-A624-3503A61074F0}" type="datetime1">
              <a:rPr lang="nl-NL"/>
              <a:pPr lvl="0"/>
              <a:t>15-10-2025</a:t>
            </a:fld>
            <a:endParaRPr lang="nl-NL"/>
          </a:p>
        </p:txBody>
      </p:sp>
      <p:sp>
        <p:nvSpPr>
          <p:cNvPr id="5" name="Footer Placeholder 4">
            <a:extLst>
              <a:ext uri="{FF2B5EF4-FFF2-40B4-BE49-F238E27FC236}">
                <a16:creationId xmlns:a16="http://schemas.microsoft.com/office/drawing/2014/main" id="{198891BC-7625-4573-8D8A-05C3658F11D4}"/>
              </a:ext>
            </a:extLst>
          </p:cNvPr>
          <p:cNvSpPr txBox="1">
            <a:spLocks noGrp="1"/>
          </p:cNvSpPr>
          <p:nvPr>
            <p:ph type="ftr" sz="quarter" idx="9"/>
          </p:nvPr>
        </p:nvSpPr>
        <p:spPr/>
        <p:txBody>
          <a:bodyPr/>
          <a:lstStyle>
            <a:lvl1pPr>
              <a:defRPr/>
            </a:lvl1pPr>
          </a:lstStyle>
          <a:p>
            <a:pPr lvl="0"/>
            <a:endParaRPr lang="nl-NL"/>
          </a:p>
        </p:txBody>
      </p:sp>
      <p:sp>
        <p:nvSpPr>
          <p:cNvPr id="6" name="Slide Number Placeholder 5">
            <a:extLst>
              <a:ext uri="{FF2B5EF4-FFF2-40B4-BE49-F238E27FC236}">
                <a16:creationId xmlns:a16="http://schemas.microsoft.com/office/drawing/2014/main" id="{EB2014FA-85A5-44F2-9E7C-39ACFCAD29FE}"/>
              </a:ext>
            </a:extLst>
          </p:cNvPr>
          <p:cNvSpPr txBox="1">
            <a:spLocks noGrp="1"/>
          </p:cNvSpPr>
          <p:nvPr>
            <p:ph type="sldNum" sz="quarter" idx="8"/>
          </p:nvPr>
        </p:nvSpPr>
        <p:spPr/>
        <p:txBody>
          <a:bodyPr/>
          <a:lstStyle>
            <a:lvl1pPr>
              <a:defRPr/>
            </a:lvl1pPr>
          </a:lstStyle>
          <a:p>
            <a:pPr lvl="0"/>
            <a:fld id="{BD21FDCA-7000-4F25-9F93-2F30BAEAC511}" type="slidenum">
              <a:t>‹#›</a:t>
            </a:fld>
            <a:endParaRPr lang="nl-NL"/>
          </a:p>
        </p:txBody>
      </p:sp>
    </p:spTree>
    <p:extLst>
      <p:ext uri="{BB962C8B-B14F-4D97-AF65-F5344CB8AC3E}">
        <p14:creationId xmlns:p14="http://schemas.microsoft.com/office/powerpoint/2010/main" val="2664371843"/>
      </p:ext>
    </p:extLst>
  </p:cSld>
  <p:clrMapOvr>
    <a:masterClrMapping/>
  </p:clrMapOvr>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20EAD2-5251-4628-8E4F-7C17972A8FAE}"/>
              </a:ext>
            </a:extLst>
          </p:cNvPr>
          <p:cNvSpPr txBox="1">
            <a:spLocks noGrp="1"/>
          </p:cNvSpPr>
          <p:nvPr>
            <p:ph type="title"/>
          </p:nvPr>
        </p:nvSpPr>
        <p:spPr>
          <a:xfrm>
            <a:off x="839784" y="457200"/>
            <a:ext cx="3932240" cy="1600200"/>
          </a:xfrm>
        </p:spPr>
        <p:txBody>
          <a:bodyPr anchor="b"/>
          <a:lstStyle>
            <a:lvl1pPr>
              <a:defRPr sz="3200"/>
            </a:lvl1pPr>
          </a:lstStyle>
          <a:p>
            <a:pPr lvl="0"/>
            <a:r>
              <a:rPr lang="en-US"/>
              <a:t>Click to edit Master title style</a:t>
            </a:r>
            <a:endParaRPr lang="nl-NL"/>
          </a:p>
        </p:txBody>
      </p:sp>
      <p:sp>
        <p:nvSpPr>
          <p:cNvPr id="3" name="Picture Placeholder 2">
            <a:extLst>
              <a:ext uri="{FF2B5EF4-FFF2-40B4-BE49-F238E27FC236}">
                <a16:creationId xmlns:a16="http://schemas.microsoft.com/office/drawing/2014/main" id="{40C8C6DD-1DFE-405B-AA8D-F52E37DEC0AF}"/>
              </a:ext>
            </a:extLst>
          </p:cNvPr>
          <p:cNvSpPr txBox="1">
            <a:spLocks noGrp="1"/>
          </p:cNvSpPr>
          <p:nvPr>
            <p:ph type="pic" idx="1"/>
          </p:nvPr>
        </p:nvSpPr>
        <p:spPr>
          <a:xfrm>
            <a:off x="5183184" y="987423"/>
            <a:ext cx="6172200" cy="4873623"/>
          </a:xfrm>
        </p:spPr>
        <p:txBody>
          <a:bodyPr/>
          <a:lstStyle>
            <a:lvl1pPr marL="0" indent="0">
              <a:buNone/>
              <a:defRPr lang="nl-NL" sz="3200"/>
            </a:lvl1pPr>
          </a:lstStyle>
          <a:p>
            <a:pPr lvl="0"/>
            <a:endParaRPr lang="nl-NL"/>
          </a:p>
        </p:txBody>
      </p:sp>
      <p:sp>
        <p:nvSpPr>
          <p:cNvPr id="4" name="Text Placeholder 3">
            <a:extLst>
              <a:ext uri="{FF2B5EF4-FFF2-40B4-BE49-F238E27FC236}">
                <a16:creationId xmlns:a16="http://schemas.microsoft.com/office/drawing/2014/main" id="{C2AD73CB-A76E-43B8-90B6-541DC8030BED}"/>
              </a:ext>
            </a:extLst>
          </p:cNvPr>
          <p:cNvSpPr txBox="1">
            <a:spLocks noGrp="1"/>
          </p:cNvSpPr>
          <p:nvPr>
            <p:ph type="body" idx="2"/>
          </p:nvPr>
        </p:nvSpPr>
        <p:spPr>
          <a:xfrm>
            <a:off x="839784" y="2057400"/>
            <a:ext cx="3932240" cy="3811584"/>
          </a:xfrm>
        </p:spPr>
        <p:txBody>
          <a:bodyPr/>
          <a:lstStyle>
            <a:lvl1pPr marL="0" indent="0">
              <a:buNone/>
              <a:defRPr sz="1600"/>
            </a:lvl1pPr>
          </a:lstStyle>
          <a:p>
            <a:pPr lvl="0"/>
            <a:r>
              <a:rPr lang="en-US"/>
              <a:t>Click to edit Master text styles</a:t>
            </a:r>
          </a:p>
        </p:txBody>
      </p:sp>
      <p:sp>
        <p:nvSpPr>
          <p:cNvPr id="5" name="Date Placeholder 4">
            <a:extLst>
              <a:ext uri="{FF2B5EF4-FFF2-40B4-BE49-F238E27FC236}">
                <a16:creationId xmlns:a16="http://schemas.microsoft.com/office/drawing/2014/main" id="{BF1FA2D0-8846-48CE-B448-D7E469D3E76D}"/>
              </a:ext>
            </a:extLst>
          </p:cNvPr>
          <p:cNvSpPr txBox="1">
            <a:spLocks noGrp="1"/>
          </p:cNvSpPr>
          <p:nvPr>
            <p:ph type="dt" sz="half" idx="7"/>
          </p:nvPr>
        </p:nvSpPr>
        <p:spPr/>
        <p:txBody>
          <a:bodyPr/>
          <a:lstStyle>
            <a:lvl1pPr>
              <a:defRPr/>
            </a:lvl1pPr>
          </a:lstStyle>
          <a:p>
            <a:pPr lvl="0"/>
            <a:fld id="{94324F82-75CC-45B5-835B-7F772990C7D2}" type="datetime1">
              <a:rPr lang="nl-NL"/>
              <a:pPr lvl="0"/>
              <a:t>15-10-2025</a:t>
            </a:fld>
            <a:endParaRPr lang="nl-NL"/>
          </a:p>
        </p:txBody>
      </p:sp>
      <p:sp>
        <p:nvSpPr>
          <p:cNvPr id="6" name="Footer Placeholder 5">
            <a:extLst>
              <a:ext uri="{FF2B5EF4-FFF2-40B4-BE49-F238E27FC236}">
                <a16:creationId xmlns:a16="http://schemas.microsoft.com/office/drawing/2014/main" id="{C79617AC-5C34-45FE-ADB0-0D9E81151198}"/>
              </a:ext>
            </a:extLst>
          </p:cNvPr>
          <p:cNvSpPr txBox="1">
            <a:spLocks noGrp="1"/>
          </p:cNvSpPr>
          <p:nvPr>
            <p:ph type="ftr" sz="quarter" idx="9"/>
          </p:nvPr>
        </p:nvSpPr>
        <p:spPr/>
        <p:txBody>
          <a:bodyPr/>
          <a:lstStyle>
            <a:lvl1pPr>
              <a:defRPr/>
            </a:lvl1pPr>
          </a:lstStyle>
          <a:p>
            <a:pPr lvl="0"/>
            <a:endParaRPr lang="nl-NL"/>
          </a:p>
        </p:txBody>
      </p:sp>
      <p:sp>
        <p:nvSpPr>
          <p:cNvPr id="7" name="Slide Number Placeholder 6">
            <a:extLst>
              <a:ext uri="{FF2B5EF4-FFF2-40B4-BE49-F238E27FC236}">
                <a16:creationId xmlns:a16="http://schemas.microsoft.com/office/drawing/2014/main" id="{A69CF8BA-FD78-421B-863F-712B725D0D0D}"/>
              </a:ext>
            </a:extLst>
          </p:cNvPr>
          <p:cNvSpPr txBox="1">
            <a:spLocks noGrp="1"/>
          </p:cNvSpPr>
          <p:nvPr>
            <p:ph type="sldNum" sz="quarter" idx="8"/>
          </p:nvPr>
        </p:nvSpPr>
        <p:spPr/>
        <p:txBody>
          <a:bodyPr/>
          <a:lstStyle>
            <a:lvl1pPr>
              <a:defRPr/>
            </a:lvl1pPr>
          </a:lstStyle>
          <a:p>
            <a:pPr lvl="0"/>
            <a:fld id="{C7CE60F4-8B6C-4578-86E5-F00980D892F9}" type="slidenum">
              <a:t>‹#›</a:t>
            </a:fld>
            <a:endParaRPr lang="nl-NL"/>
          </a:p>
        </p:txBody>
      </p:sp>
    </p:spTree>
    <p:extLst>
      <p:ext uri="{BB962C8B-B14F-4D97-AF65-F5344CB8AC3E}">
        <p14:creationId xmlns:p14="http://schemas.microsoft.com/office/powerpoint/2010/main" val="387189853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63A350-072D-42EA-A016-048C0F9C5E71}"/>
              </a:ext>
            </a:extLst>
          </p:cNvPr>
          <p:cNvSpPr txBox="1">
            <a:spLocks noGrp="1"/>
          </p:cNvSpPr>
          <p:nvPr>
            <p:ph type="title"/>
          </p:nvPr>
        </p:nvSpPr>
        <p:spPr/>
        <p:txBody>
          <a:bodyPr/>
          <a:lstStyle>
            <a:lvl1pPr>
              <a:defRPr/>
            </a:lvl1pPr>
          </a:lstStyle>
          <a:p>
            <a:pPr lvl="0"/>
            <a:r>
              <a:rPr lang="en-US"/>
              <a:t>Click to edit Master title style</a:t>
            </a:r>
            <a:endParaRPr lang="nl-NL"/>
          </a:p>
        </p:txBody>
      </p:sp>
      <p:sp>
        <p:nvSpPr>
          <p:cNvPr id="3" name="Vertical Text Placeholder 2">
            <a:extLst>
              <a:ext uri="{FF2B5EF4-FFF2-40B4-BE49-F238E27FC236}">
                <a16:creationId xmlns:a16="http://schemas.microsoft.com/office/drawing/2014/main" id="{8A1C3D8C-12E0-4891-8D8F-39A4B8A74AE4}"/>
              </a:ext>
            </a:extLst>
          </p:cNvPr>
          <p:cNvSpPr txBox="1">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ED643E99-9CF9-4EEB-8D1A-F68C0B5A14CE}"/>
              </a:ext>
            </a:extLst>
          </p:cNvPr>
          <p:cNvSpPr txBox="1">
            <a:spLocks noGrp="1"/>
          </p:cNvSpPr>
          <p:nvPr>
            <p:ph type="dt" sz="half" idx="7"/>
          </p:nvPr>
        </p:nvSpPr>
        <p:spPr/>
        <p:txBody>
          <a:bodyPr/>
          <a:lstStyle>
            <a:lvl1pPr>
              <a:defRPr/>
            </a:lvl1pPr>
          </a:lstStyle>
          <a:p>
            <a:pPr lvl="0"/>
            <a:fld id="{46AAE1CE-3742-4BF0-9C42-C8BC01CFDF24}" type="datetime1">
              <a:rPr lang="nl-NL"/>
              <a:pPr lvl="0"/>
              <a:t>15-10-2025</a:t>
            </a:fld>
            <a:endParaRPr lang="nl-NL"/>
          </a:p>
        </p:txBody>
      </p:sp>
      <p:sp>
        <p:nvSpPr>
          <p:cNvPr id="5" name="Footer Placeholder 4">
            <a:extLst>
              <a:ext uri="{FF2B5EF4-FFF2-40B4-BE49-F238E27FC236}">
                <a16:creationId xmlns:a16="http://schemas.microsoft.com/office/drawing/2014/main" id="{9B810155-221A-42E0-8D66-8CD3613FBA99}"/>
              </a:ext>
            </a:extLst>
          </p:cNvPr>
          <p:cNvSpPr txBox="1">
            <a:spLocks noGrp="1"/>
          </p:cNvSpPr>
          <p:nvPr>
            <p:ph type="ftr" sz="quarter" idx="9"/>
          </p:nvPr>
        </p:nvSpPr>
        <p:spPr/>
        <p:txBody>
          <a:bodyPr/>
          <a:lstStyle>
            <a:lvl1pPr>
              <a:defRPr/>
            </a:lvl1pPr>
          </a:lstStyle>
          <a:p>
            <a:pPr lvl="0"/>
            <a:endParaRPr lang="nl-NL"/>
          </a:p>
        </p:txBody>
      </p:sp>
      <p:sp>
        <p:nvSpPr>
          <p:cNvPr id="6" name="Slide Number Placeholder 5">
            <a:extLst>
              <a:ext uri="{FF2B5EF4-FFF2-40B4-BE49-F238E27FC236}">
                <a16:creationId xmlns:a16="http://schemas.microsoft.com/office/drawing/2014/main" id="{137C0596-E4B7-48A8-8625-844611C46CD3}"/>
              </a:ext>
            </a:extLst>
          </p:cNvPr>
          <p:cNvSpPr txBox="1">
            <a:spLocks noGrp="1"/>
          </p:cNvSpPr>
          <p:nvPr>
            <p:ph type="sldNum" sz="quarter" idx="8"/>
          </p:nvPr>
        </p:nvSpPr>
        <p:spPr/>
        <p:txBody>
          <a:bodyPr/>
          <a:lstStyle>
            <a:lvl1pPr>
              <a:defRPr/>
            </a:lvl1pPr>
          </a:lstStyle>
          <a:p>
            <a:pPr lvl="0"/>
            <a:fld id="{AA4300A2-9CC6-47DE-A0BC-B3094A8E657A}" type="slidenum">
              <a:t>‹#›</a:t>
            </a:fld>
            <a:endParaRPr lang="nl-NL"/>
          </a:p>
        </p:txBody>
      </p:sp>
    </p:spTree>
    <p:extLst>
      <p:ext uri="{BB962C8B-B14F-4D97-AF65-F5344CB8AC3E}">
        <p14:creationId xmlns:p14="http://schemas.microsoft.com/office/powerpoint/2010/main" val="349849448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DA73331-54BA-4DB7-84B9-214D289C4A9F}"/>
              </a:ext>
            </a:extLst>
          </p:cNvPr>
          <p:cNvSpPr txBox="1">
            <a:spLocks noGrp="1"/>
          </p:cNvSpPr>
          <p:nvPr>
            <p:ph type="title" orient="vert"/>
          </p:nvPr>
        </p:nvSpPr>
        <p:spPr>
          <a:xfrm>
            <a:off x="8724903" y="365129"/>
            <a:ext cx="2628899" cy="5811834"/>
          </a:xfrm>
        </p:spPr>
        <p:txBody>
          <a:bodyPr vert="eaVert"/>
          <a:lstStyle>
            <a:lvl1pPr>
              <a:defRPr/>
            </a:lvl1pPr>
          </a:lstStyle>
          <a:p>
            <a:pPr lvl="0"/>
            <a:r>
              <a:rPr lang="en-US"/>
              <a:t>Click to edit Master title style</a:t>
            </a:r>
            <a:endParaRPr lang="nl-NL"/>
          </a:p>
        </p:txBody>
      </p:sp>
      <p:sp>
        <p:nvSpPr>
          <p:cNvPr id="3" name="Vertical Text Placeholder 2">
            <a:extLst>
              <a:ext uri="{FF2B5EF4-FFF2-40B4-BE49-F238E27FC236}">
                <a16:creationId xmlns:a16="http://schemas.microsoft.com/office/drawing/2014/main" id="{9CEA1BBB-1176-45E1-A188-A49865EA90C4}"/>
              </a:ext>
            </a:extLst>
          </p:cNvPr>
          <p:cNvSpPr txBox="1">
            <a:spLocks noGrp="1"/>
          </p:cNvSpPr>
          <p:nvPr>
            <p:ph type="body" orient="vert" idx="1"/>
          </p:nvPr>
        </p:nvSpPr>
        <p:spPr>
          <a:xfrm>
            <a:off x="838203" y="365129"/>
            <a:ext cx="7734296" cy="5811834"/>
          </a:xfrm>
        </p:spPr>
        <p:txBody>
          <a:bodyPr vert="eaVert"/>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EC7474EC-FBFE-47DE-8840-4D65A3706C3E}"/>
              </a:ext>
            </a:extLst>
          </p:cNvPr>
          <p:cNvSpPr txBox="1">
            <a:spLocks noGrp="1"/>
          </p:cNvSpPr>
          <p:nvPr>
            <p:ph type="dt" sz="half" idx="7"/>
          </p:nvPr>
        </p:nvSpPr>
        <p:spPr/>
        <p:txBody>
          <a:bodyPr/>
          <a:lstStyle>
            <a:lvl1pPr>
              <a:defRPr/>
            </a:lvl1pPr>
          </a:lstStyle>
          <a:p>
            <a:pPr lvl="0"/>
            <a:fld id="{445E01DF-2E30-40AA-8701-06A22289FED7}" type="datetime1">
              <a:rPr lang="nl-NL"/>
              <a:pPr lvl="0"/>
              <a:t>15-10-2025</a:t>
            </a:fld>
            <a:endParaRPr lang="nl-NL"/>
          </a:p>
        </p:txBody>
      </p:sp>
      <p:sp>
        <p:nvSpPr>
          <p:cNvPr id="5" name="Footer Placeholder 4">
            <a:extLst>
              <a:ext uri="{FF2B5EF4-FFF2-40B4-BE49-F238E27FC236}">
                <a16:creationId xmlns:a16="http://schemas.microsoft.com/office/drawing/2014/main" id="{17307AE2-F886-4203-8F49-7627A2869FF4}"/>
              </a:ext>
            </a:extLst>
          </p:cNvPr>
          <p:cNvSpPr txBox="1">
            <a:spLocks noGrp="1"/>
          </p:cNvSpPr>
          <p:nvPr>
            <p:ph type="ftr" sz="quarter" idx="9"/>
          </p:nvPr>
        </p:nvSpPr>
        <p:spPr/>
        <p:txBody>
          <a:bodyPr/>
          <a:lstStyle>
            <a:lvl1pPr>
              <a:defRPr/>
            </a:lvl1pPr>
          </a:lstStyle>
          <a:p>
            <a:pPr lvl="0"/>
            <a:endParaRPr lang="nl-NL"/>
          </a:p>
        </p:txBody>
      </p:sp>
      <p:sp>
        <p:nvSpPr>
          <p:cNvPr id="6" name="Slide Number Placeholder 5">
            <a:extLst>
              <a:ext uri="{FF2B5EF4-FFF2-40B4-BE49-F238E27FC236}">
                <a16:creationId xmlns:a16="http://schemas.microsoft.com/office/drawing/2014/main" id="{083C8F6F-AD22-4297-B790-A3A2E51A737A}"/>
              </a:ext>
            </a:extLst>
          </p:cNvPr>
          <p:cNvSpPr txBox="1">
            <a:spLocks noGrp="1"/>
          </p:cNvSpPr>
          <p:nvPr>
            <p:ph type="sldNum" sz="quarter" idx="8"/>
          </p:nvPr>
        </p:nvSpPr>
        <p:spPr/>
        <p:txBody>
          <a:bodyPr/>
          <a:lstStyle>
            <a:lvl1pPr>
              <a:defRPr/>
            </a:lvl1pPr>
          </a:lstStyle>
          <a:p>
            <a:pPr lvl="0"/>
            <a:fld id="{A09150C0-389A-476E-B5B2-2E0D03E9D4CE}" type="slidenum">
              <a:t>‹#›</a:t>
            </a:fld>
            <a:endParaRPr lang="nl-NL"/>
          </a:p>
        </p:txBody>
      </p:sp>
    </p:spTree>
    <p:extLst>
      <p:ext uri="{BB962C8B-B14F-4D97-AF65-F5344CB8AC3E}">
        <p14:creationId xmlns:p14="http://schemas.microsoft.com/office/powerpoint/2010/main" val="399849787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nl-NL"/>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nl-NL"/>
          </a:p>
        </p:txBody>
      </p:sp>
      <p:sp>
        <p:nvSpPr>
          <p:cNvPr id="4" name="Date Placeholder 3"/>
          <p:cNvSpPr>
            <a:spLocks noGrp="1"/>
          </p:cNvSpPr>
          <p:nvPr>
            <p:ph type="dt" sz="half" idx="10"/>
          </p:nvPr>
        </p:nvSpPr>
        <p:spPr/>
        <p:txBody>
          <a:bodyPr/>
          <a:lstStyle/>
          <a:p>
            <a:fld id="{EF2786E2-A2AD-407F-A096-CEC047B7C616}" type="datetimeFigureOut">
              <a:rPr lang="nl-NL" smtClean="0"/>
              <a:t>15-10-2025</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38C0E25B-CC98-43BD-90C5-DE2DB36ECBF3}" type="slidenum">
              <a:rPr lang="nl-NL" smtClean="0"/>
              <a:t>‹#›</a:t>
            </a:fld>
            <a:endParaRPr lang="nl-NL"/>
          </a:p>
        </p:txBody>
      </p:sp>
    </p:spTree>
    <p:extLst>
      <p:ext uri="{BB962C8B-B14F-4D97-AF65-F5344CB8AC3E}">
        <p14:creationId xmlns:p14="http://schemas.microsoft.com/office/powerpoint/2010/main" val="150000029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NL"/>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p:cNvSpPr>
            <a:spLocks noGrp="1"/>
          </p:cNvSpPr>
          <p:nvPr>
            <p:ph type="dt" sz="half" idx="10"/>
          </p:nvPr>
        </p:nvSpPr>
        <p:spPr/>
        <p:txBody>
          <a:bodyPr/>
          <a:lstStyle/>
          <a:p>
            <a:fld id="{EF2786E2-A2AD-407F-A096-CEC047B7C616}" type="datetimeFigureOut">
              <a:rPr lang="nl-NL" smtClean="0"/>
              <a:t>15-10-2025</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38C0E25B-CC98-43BD-90C5-DE2DB36ECBF3}" type="slidenum">
              <a:rPr lang="nl-NL" smtClean="0"/>
              <a:t>‹#›</a:t>
            </a:fld>
            <a:endParaRPr lang="nl-NL"/>
          </a:p>
        </p:txBody>
      </p:sp>
    </p:spTree>
    <p:extLst>
      <p:ext uri="{BB962C8B-B14F-4D97-AF65-F5344CB8AC3E}">
        <p14:creationId xmlns:p14="http://schemas.microsoft.com/office/powerpoint/2010/main" val="56279230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nl-NL"/>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F2786E2-A2AD-407F-A096-CEC047B7C616}" type="datetimeFigureOut">
              <a:rPr lang="nl-NL" smtClean="0"/>
              <a:t>15-10-2025</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38C0E25B-CC98-43BD-90C5-DE2DB36ECBF3}" type="slidenum">
              <a:rPr lang="nl-NL" smtClean="0"/>
              <a:t>‹#›</a:t>
            </a:fld>
            <a:endParaRPr lang="nl-NL"/>
          </a:p>
        </p:txBody>
      </p:sp>
    </p:spTree>
    <p:extLst>
      <p:ext uri="{BB962C8B-B14F-4D97-AF65-F5344CB8AC3E}">
        <p14:creationId xmlns:p14="http://schemas.microsoft.com/office/powerpoint/2010/main" val="287780125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NL"/>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5" name="Date Placeholder 4"/>
          <p:cNvSpPr>
            <a:spLocks noGrp="1"/>
          </p:cNvSpPr>
          <p:nvPr>
            <p:ph type="dt" sz="half" idx="10"/>
          </p:nvPr>
        </p:nvSpPr>
        <p:spPr/>
        <p:txBody>
          <a:bodyPr/>
          <a:lstStyle/>
          <a:p>
            <a:fld id="{EF2786E2-A2AD-407F-A096-CEC047B7C616}" type="datetimeFigureOut">
              <a:rPr lang="nl-NL" smtClean="0"/>
              <a:t>15-10-2025</a:t>
            </a:fld>
            <a:endParaRPr lang="nl-NL"/>
          </a:p>
        </p:txBody>
      </p:sp>
      <p:sp>
        <p:nvSpPr>
          <p:cNvPr id="6" name="Footer Placeholder 5"/>
          <p:cNvSpPr>
            <a:spLocks noGrp="1"/>
          </p:cNvSpPr>
          <p:nvPr>
            <p:ph type="ftr" sz="quarter" idx="11"/>
          </p:nvPr>
        </p:nvSpPr>
        <p:spPr/>
        <p:txBody>
          <a:bodyPr/>
          <a:lstStyle/>
          <a:p>
            <a:endParaRPr lang="nl-NL"/>
          </a:p>
        </p:txBody>
      </p:sp>
      <p:sp>
        <p:nvSpPr>
          <p:cNvPr id="7" name="Slide Number Placeholder 6"/>
          <p:cNvSpPr>
            <a:spLocks noGrp="1"/>
          </p:cNvSpPr>
          <p:nvPr>
            <p:ph type="sldNum" sz="quarter" idx="12"/>
          </p:nvPr>
        </p:nvSpPr>
        <p:spPr/>
        <p:txBody>
          <a:bodyPr/>
          <a:lstStyle/>
          <a:p>
            <a:fld id="{38C0E25B-CC98-43BD-90C5-DE2DB36ECBF3}" type="slidenum">
              <a:rPr lang="nl-NL" smtClean="0"/>
              <a:t>‹#›</a:t>
            </a:fld>
            <a:endParaRPr lang="nl-NL"/>
          </a:p>
        </p:txBody>
      </p:sp>
    </p:spTree>
    <p:extLst>
      <p:ext uri="{BB962C8B-B14F-4D97-AF65-F5344CB8AC3E}">
        <p14:creationId xmlns:p14="http://schemas.microsoft.com/office/powerpoint/2010/main" val="148106033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nl-NL"/>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7" name="Date Placeholder 6"/>
          <p:cNvSpPr>
            <a:spLocks noGrp="1"/>
          </p:cNvSpPr>
          <p:nvPr>
            <p:ph type="dt" sz="half" idx="10"/>
          </p:nvPr>
        </p:nvSpPr>
        <p:spPr/>
        <p:txBody>
          <a:bodyPr/>
          <a:lstStyle/>
          <a:p>
            <a:fld id="{EF2786E2-A2AD-407F-A096-CEC047B7C616}" type="datetimeFigureOut">
              <a:rPr lang="nl-NL" smtClean="0"/>
              <a:t>15-10-2025</a:t>
            </a:fld>
            <a:endParaRPr lang="nl-NL"/>
          </a:p>
        </p:txBody>
      </p:sp>
      <p:sp>
        <p:nvSpPr>
          <p:cNvPr id="8" name="Footer Placeholder 7"/>
          <p:cNvSpPr>
            <a:spLocks noGrp="1"/>
          </p:cNvSpPr>
          <p:nvPr>
            <p:ph type="ftr" sz="quarter" idx="11"/>
          </p:nvPr>
        </p:nvSpPr>
        <p:spPr/>
        <p:txBody>
          <a:bodyPr/>
          <a:lstStyle/>
          <a:p>
            <a:endParaRPr lang="nl-NL"/>
          </a:p>
        </p:txBody>
      </p:sp>
      <p:sp>
        <p:nvSpPr>
          <p:cNvPr id="9" name="Slide Number Placeholder 8"/>
          <p:cNvSpPr>
            <a:spLocks noGrp="1"/>
          </p:cNvSpPr>
          <p:nvPr>
            <p:ph type="sldNum" sz="quarter" idx="12"/>
          </p:nvPr>
        </p:nvSpPr>
        <p:spPr/>
        <p:txBody>
          <a:bodyPr/>
          <a:lstStyle/>
          <a:p>
            <a:fld id="{38C0E25B-CC98-43BD-90C5-DE2DB36ECBF3}" type="slidenum">
              <a:rPr lang="nl-NL" smtClean="0"/>
              <a:t>‹#›</a:t>
            </a:fld>
            <a:endParaRPr lang="nl-NL"/>
          </a:p>
        </p:txBody>
      </p:sp>
    </p:spTree>
    <p:extLst>
      <p:ext uri="{BB962C8B-B14F-4D97-AF65-F5344CB8AC3E}">
        <p14:creationId xmlns:p14="http://schemas.microsoft.com/office/powerpoint/2010/main" val="129526209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NL"/>
          </a:p>
        </p:txBody>
      </p:sp>
      <p:sp>
        <p:nvSpPr>
          <p:cNvPr id="3" name="Date Placeholder 2"/>
          <p:cNvSpPr>
            <a:spLocks noGrp="1"/>
          </p:cNvSpPr>
          <p:nvPr>
            <p:ph type="dt" sz="half" idx="10"/>
          </p:nvPr>
        </p:nvSpPr>
        <p:spPr/>
        <p:txBody>
          <a:bodyPr/>
          <a:lstStyle/>
          <a:p>
            <a:fld id="{EF2786E2-A2AD-407F-A096-CEC047B7C616}" type="datetimeFigureOut">
              <a:rPr lang="nl-NL" smtClean="0"/>
              <a:t>15-10-2025</a:t>
            </a:fld>
            <a:endParaRPr lang="nl-NL"/>
          </a:p>
        </p:txBody>
      </p:sp>
      <p:sp>
        <p:nvSpPr>
          <p:cNvPr id="4" name="Footer Placeholder 3"/>
          <p:cNvSpPr>
            <a:spLocks noGrp="1"/>
          </p:cNvSpPr>
          <p:nvPr>
            <p:ph type="ftr" sz="quarter" idx="11"/>
          </p:nvPr>
        </p:nvSpPr>
        <p:spPr/>
        <p:txBody>
          <a:bodyPr/>
          <a:lstStyle/>
          <a:p>
            <a:endParaRPr lang="nl-NL"/>
          </a:p>
        </p:txBody>
      </p:sp>
      <p:sp>
        <p:nvSpPr>
          <p:cNvPr id="5" name="Slide Number Placeholder 4"/>
          <p:cNvSpPr>
            <a:spLocks noGrp="1"/>
          </p:cNvSpPr>
          <p:nvPr>
            <p:ph type="sldNum" sz="quarter" idx="12"/>
          </p:nvPr>
        </p:nvSpPr>
        <p:spPr/>
        <p:txBody>
          <a:bodyPr/>
          <a:lstStyle/>
          <a:p>
            <a:fld id="{38C0E25B-CC98-43BD-90C5-DE2DB36ECBF3}" type="slidenum">
              <a:rPr lang="nl-NL" smtClean="0"/>
              <a:t>‹#›</a:t>
            </a:fld>
            <a:endParaRPr lang="nl-NL"/>
          </a:p>
        </p:txBody>
      </p:sp>
    </p:spTree>
    <p:extLst>
      <p:ext uri="{BB962C8B-B14F-4D97-AF65-F5344CB8AC3E}">
        <p14:creationId xmlns:p14="http://schemas.microsoft.com/office/powerpoint/2010/main" val="140337757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F2786E2-A2AD-407F-A096-CEC047B7C616}" type="datetimeFigureOut">
              <a:rPr lang="nl-NL" smtClean="0"/>
              <a:t>15-10-2025</a:t>
            </a:fld>
            <a:endParaRPr lang="nl-NL"/>
          </a:p>
        </p:txBody>
      </p:sp>
      <p:sp>
        <p:nvSpPr>
          <p:cNvPr id="3" name="Footer Placeholder 2"/>
          <p:cNvSpPr>
            <a:spLocks noGrp="1"/>
          </p:cNvSpPr>
          <p:nvPr>
            <p:ph type="ftr" sz="quarter" idx="11"/>
          </p:nvPr>
        </p:nvSpPr>
        <p:spPr/>
        <p:txBody>
          <a:bodyPr/>
          <a:lstStyle/>
          <a:p>
            <a:endParaRPr lang="nl-NL"/>
          </a:p>
        </p:txBody>
      </p:sp>
      <p:sp>
        <p:nvSpPr>
          <p:cNvPr id="4" name="Slide Number Placeholder 3"/>
          <p:cNvSpPr>
            <a:spLocks noGrp="1"/>
          </p:cNvSpPr>
          <p:nvPr>
            <p:ph type="sldNum" sz="quarter" idx="12"/>
          </p:nvPr>
        </p:nvSpPr>
        <p:spPr/>
        <p:txBody>
          <a:bodyPr/>
          <a:lstStyle/>
          <a:p>
            <a:fld id="{38C0E25B-CC98-43BD-90C5-DE2DB36ECBF3}" type="slidenum">
              <a:rPr lang="nl-NL" smtClean="0"/>
              <a:t>‹#›</a:t>
            </a:fld>
            <a:endParaRPr lang="nl-NL"/>
          </a:p>
        </p:txBody>
      </p:sp>
    </p:spTree>
    <p:extLst>
      <p:ext uri="{BB962C8B-B14F-4D97-AF65-F5344CB8AC3E}">
        <p14:creationId xmlns:p14="http://schemas.microsoft.com/office/powerpoint/2010/main" val="33338380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614B3B-7A6C-4144-9EA1-50BB4783EE09}"/>
              </a:ext>
            </a:extLst>
          </p:cNvPr>
          <p:cNvSpPr txBox="1">
            <a:spLocks noGrp="1"/>
          </p:cNvSpPr>
          <p:nvPr>
            <p:ph type="title"/>
          </p:nvPr>
        </p:nvSpPr>
        <p:spPr>
          <a:xfrm>
            <a:off x="831847" y="1709735"/>
            <a:ext cx="10515600" cy="2852735"/>
          </a:xfrm>
        </p:spPr>
        <p:txBody>
          <a:bodyPr anchor="b"/>
          <a:lstStyle>
            <a:lvl1pPr>
              <a:defRPr sz="6000"/>
            </a:lvl1pPr>
          </a:lstStyle>
          <a:p>
            <a:pPr lvl="0"/>
            <a:r>
              <a:rPr lang="en-US"/>
              <a:t>Click to edit Master title style</a:t>
            </a:r>
            <a:endParaRPr lang="nl-NL"/>
          </a:p>
        </p:txBody>
      </p:sp>
      <p:sp>
        <p:nvSpPr>
          <p:cNvPr id="3" name="Text Placeholder 2">
            <a:extLst>
              <a:ext uri="{FF2B5EF4-FFF2-40B4-BE49-F238E27FC236}">
                <a16:creationId xmlns:a16="http://schemas.microsoft.com/office/drawing/2014/main" id="{DA564CD6-925D-4280-BA31-2DCBA8B6CC1C}"/>
              </a:ext>
            </a:extLst>
          </p:cNvPr>
          <p:cNvSpPr txBox="1">
            <a:spLocks noGrp="1"/>
          </p:cNvSpPr>
          <p:nvPr>
            <p:ph type="body" idx="1"/>
          </p:nvPr>
        </p:nvSpPr>
        <p:spPr>
          <a:xfrm>
            <a:off x="831847" y="4589465"/>
            <a:ext cx="10515600" cy="1500182"/>
          </a:xfrm>
        </p:spPr>
        <p:txBody>
          <a:bodyPr/>
          <a:lstStyle>
            <a:lvl1pPr marL="0" indent="0">
              <a:buNone/>
              <a:defRPr sz="2400">
                <a:solidFill>
                  <a:srgbClr val="898989"/>
                </a:solidFill>
              </a:defRPr>
            </a:lvl1pPr>
          </a:lstStyle>
          <a:p>
            <a:pPr lvl="0"/>
            <a:r>
              <a:rPr lang="en-US"/>
              <a:t>Click to edit Master text styles</a:t>
            </a:r>
          </a:p>
        </p:txBody>
      </p:sp>
      <p:sp>
        <p:nvSpPr>
          <p:cNvPr id="4" name="Date Placeholder 3">
            <a:extLst>
              <a:ext uri="{FF2B5EF4-FFF2-40B4-BE49-F238E27FC236}">
                <a16:creationId xmlns:a16="http://schemas.microsoft.com/office/drawing/2014/main" id="{24763D72-CD4B-4FB8-A4C3-26BC52E35749}"/>
              </a:ext>
            </a:extLst>
          </p:cNvPr>
          <p:cNvSpPr txBox="1">
            <a:spLocks noGrp="1"/>
          </p:cNvSpPr>
          <p:nvPr>
            <p:ph type="dt" sz="half" idx="7"/>
          </p:nvPr>
        </p:nvSpPr>
        <p:spPr/>
        <p:txBody>
          <a:bodyPr/>
          <a:lstStyle>
            <a:lvl1pPr>
              <a:defRPr/>
            </a:lvl1pPr>
          </a:lstStyle>
          <a:p>
            <a:pPr lvl="0"/>
            <a:fld id="{94507691-7B59-419E-9A18-3770DDAE5591}" type="datetime1">
              <a:rPr lang="nl-NL"/>
              <a:pPr lvl="0"/>
              <a:t>15-10-2025</a:t>
            </a:fld>
            <a:endParaRPr lang="nl-NL"/>
          </a:p>
        </p:txBody>
      </p:sp>
      <p:sp>
        <p:nvSpPr>
          <p:cNvPr id="5" name="Footer Placeholder 4">
            <a:extLst>
              <a:ext uri="{FF2B5EF4-FFF2-40B4-BE49-F238E27FC236}">
                <a16:creationId xmlns:a16="http://schemas.microsoft.com/office/drawing/2014/main" id="{F152C838-5379-4E83-A915-96F078348C6C}"/>
              </a:ext>
            </a:extLst>
          </p:cNvPr>
          <p:cNvSpPr txBox="1">
            <a:spLocks noGrp="1"/>
          </p:cNvSpPr>
          <p:nvPr>
            <p:ph type="ftr" sz="quarter" idx="9"/>
          </p:nvPr>
        </p:nvSpPr>
        <p:spPr/>
        <p:txBody>
          <a:bodyPr/>
          <a:lstStyle>
            <a:lvl1pPr>
              <a:defRPr/>
            </a:lvl1pPr>
          </a:lstStyle>
          <a:p>
            <a:pPr lvl="0"/>
            <a:endParaRPr lang="nl-NL"/>
          </a:p>
        </p:txBody>
      </p:sp>
      <p:sp>
        <p:nvSpPr>
          <p:cNvPr id="6" name="Slide Number Placeholder 5">
            <a:extLst>
              <a:ext uri="{FF2B5EF4-FFF2-40B4-BE49-F238E27FC236}">
                <a16:creationId xmlns:a16="http://schemas.microsoft.com/office/drawing/2014/main" id="{53566CED-F089-4829-8639-64F1A9C44296}"/>
              </a:ext>
            </a:extLst>
          </p:cNvPr>
          <p:cNvSpPr txBox="1">
            <a:spLocks noGrp="1"/>
          </p:cNvSpPr>
          <p:nvPr>
            <p:ph type="sldNum" sz="quarter" idx="8"/>
          </p:nvPr>
        </p:nvSpPr>
        <p:spPr/>
        <p:txBody>
          <a:bodyPr/>
          <a:lstStyle>
            <a:lvl1pPr>
              <a:defRPr/>
            </a:lvl1pPr>
          </a:lstStyle>
          <a:p>
            <a:pPr lvl="0"/>
            <a:fld id="{0608542F-2FB6-41E2-8A70-3B59E20BB44C}" type="slidenum">
              <a:t>‹#›</a:t>
            </a:fld>
            <a:endParaRPr lang="nl-NL"/>
          </a:p>
        </p:txBody>
      </p:sp>
    </p:spTree>
    <p:extLst>
      <p:ext uri="{BB962C8B-B14F-4D97-AF65-F5344CB8AC3E}">
        <p14:creationId xmlns:p14="http://schemas.microsoft.com/office/powerpoint/2010/main" val="377242750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nl-NL"/>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F2786E2-A2AD-407F-A096-CEC047B7C616}" type="datetimeFigureOut">
              <a:rPr lang="nl-NL" smtClean="0"/>
              <a:t>15-10-2025</a:t>
            </a:fld>
            <a:endParaRPr lang="nl-NL"/>
          </a:p>
        </p:txBody>
      </p:sp>
      <p:sp>
        <p:nvSpPr>
          <p:cNvPr id="6" name="Footer Placeholder 5"/>
          <p:cNvSpPr>
            <a:spLocks noGrp="1"/>
          </p:cNvSpPr>
          <p:nvPr>
            <p:ph type="ftr" sz="quarter" idx="11"/>
          </p:nvPr>
        </p:nvSpPr>
        <p:spPr/>
        <p:txBody>
          <a:bodyPr/>
          <a:lstStyle/>
          <a:p>
            <a:endParaRPr lang="nl-NL"/>
          </a:p>
        </p:txBody>
      </p:sp>
      <p:sp>
        <p:nvSpPr>
          <p:cNvPr id="7" name="Slide Number Placeholder 6"/>
          <p:cNvSpPr>
            <a:spLocks noGrp="1"/>
          </p:cNvSpPr>
          <p:nvPr>
            <p:ph type="sldNum" sz="quarter" idx="12"/>
          </p:nvPr>
        </p:nvSpPr>
        <p:spPr/>
        <p:txBody>
          <a:bodyPr/>
          <a:lstStyle/>
          <a:p>
            <a:fld id="{38C0E25B-CC98-43BD-90C5-DE2DB36ECBF3}" type="slidenum">
              <a:rPr lang="nl-NL" smtClean="0"/>
              <a:t>‹#›</a:t>
            </a:fld>
            <a:endParaRPr lang="nl-NL"/>
          </a:p>
        </p:txBody>
      </p:sp>
    </p:spTree>
    <p:extLst>
      <p:ext uri="{BB962C8B-B14F-4D97-AF65-F5344CB8AC3E}">
        <p14:creationId xmlns:p14="http://schemas.microsoft.com/office/powerpoint/2010/main" val="380879821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nl-NL"/>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NL"/>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F2786E2-A2AD-407F-A096-CEC047B7C616}" type="datetimeFigureOut">
              <a:rPr lang="nl-NL" smtClean="0"/>
              <a:t>15-10-2025</a:t>
            </a:fld>
            <a:endParaRPr lang="nl-NL"/>
          </a:p>
        </p:txBody>
      </p:sp>
      <p:sp>
        <p:nvSpPr>
          <p:cNvPr id="6" name="Footer Placeholder 5"/>
          <p:cNvSpPr>
            <a:spLocks noGrp="1"/>
          </p:cNvSpPr>
          <p:nvPr>
            <p:ph type="ftr" sz="quarter" idx="11"/>
          </p:nvPr>
        </p:nvSpPr>
        <p:spPr/>
        <p:txBody>
          <a:bodyPr/>
          <a:lstStyle/>
          <a:p>
            <a:endParaRPr lang="nl-NL"/>
          </a:p>
        </p:txBody>
      </p:sp>
      <p:sp>
        <p:nvSpPr>
          <p:cNvPr id="7" name="Slide Number Placeholder 6"/>
          <p:cNvSpPr>
            <a:spLocks noGrp="1"/>
          </p:cNvSpPr>
          <p:nvPr>
            <p:ph type="sldNum" sz="quarter" idx="12"/>
          </p:nvPr>
        </p:nvSpPr>
        <p:spPr/>
        <p:txBody>
          <a:bodyPr/>
          <a:lstStyle/>
          <a:p>
            <a:fld id="{38C0E25B-CC98-43BD-90C5-DE2DB36ECBF3}" type="slidenum">
              <a:rPr lang="nl-NL" smtClean="0"/>
              <a:t>‹#›</a:t>
            </a:fld>
            <a:endParaRPr lang="nl-NL"/>
          </a:p>
        </p:txBody>
      </p:sp>
    </p:spTree>
    <p:extLst>
      <p:ext uri="{BB962C8B-B14F-4D97-AF65-F5344CB8AC3E}">
        <p14:creationId xmlns:p14="http://schemas.microsoft.com/office/powerpoint/2010/main" val="28747436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NL"/>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p:cNvSpPr>
            <a:spLocks noGrp="1"/>
          </p:cNvSpPr>
          <p:nvPr>
            <p:ph type="dt" sz="half" idx="10"/>
          </p:nvPr>
        </p:nvSpPr>
        <p:spPr/>
        <p:txBody>
          <a:bodyPr/>
          <a:lstStyle/>
          <a:p>
            <a:fld id="{EF2786E2-A2AD-407F-A096-CEC047B7C616}" type="datetimeFigureOut">
              <a:rPr lang="nl-NL" smtClean="0"/>
              <a:t>15-10-2025</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38C0E25B-CC98-43BD-90C5-DE2DB36ECBF3}" type="slidenum">
              <a:rPr lang="nl-NL" smtClean="0"/>
              <a:t>‹#›</a:t>
            </a:fld>
            <a:endParaRPr lang="nl-NL"/>
          </a:p>
        </p:txBody>
      </p:sp>
    </p:spTree>
    <p:extLst>
      <p:ext uri="{BB962C8B-B14F-4D97-AF65-F5344CB8AC3E}">
        <p14:creationId xmlns:p14="http://schemas.microsoft.com/office/powerpoint/2010/main" val="361923073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nl-NL"/>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p:cNvSpPr>
            <a:spLocks noGrp="1"/>
          </p:cNvSpPr>
          <p:nvPr>
            <p:ph type="dt" sz="half" idx="10"/>
          </p:nvPr>
        </p:nvSpPr>
        <p:spPr/>
        <p:txBody>
          <a:bodyPr/>
          <a:lstStyle/>
          <a:p>
            <a:fld id="{EF2786E2-A2AD-407F-A096-CEC047B7C616}" type="datetimeFigureOut">
              <a:rPr lang="nl-NL" smtClean="0"/>
              <a:t>15-10-2025</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38C0E25B-CC98-43BD-90C5-DE2DB36ECBF3}" type="slidenum">
              <a:rPr lang="nl-NL" smtClean="0"/>
              <a:t>‹#›</a:t>
            </a:fld>
            <a:endParaRPr lang="nl-NL"/>
          </a:p>
        </p:txBody>
      </p:sp>
    </p:spTree>
    <p:extLst>
      <p:ext uri="{BB962C8B-B14F-4D97-AF65-F5344CB8AC3E}">
        <p14:creationId xmlns:p14="http://schemas.microsoft.com/office/powerpoint/2010/main" val="1472452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78987-C6E8-4281-A236-F405A0EF0955}"/>
              </a:ext>
            </a:extLst>
          </p:cNvPr>
          <p:cNvSpPr txBox="1">
            <a:spLocks noGrp="1"/>
          </p:cNvSpPr>
          <p:nvPr>
            <p:ph type="title"/>
          </p:nvPr>
        </p:nvSpPr>
        <p:spPr/>
        <p:txBody>
          <a:bodyPr/>
          <a:lstStyle>
            <a:lvl1pPr>
              <a:defRPr/>
            </a:lvl1pPr>
          </a:lstStyle>
          <a:p>
            <a:pPr lvl="0"/>
            <a:r>
              <a:rPr lang="en-US"/>
              <a:t>Click to edit Master title style</a:t>
            </a:r>
            <a:endParaRPr lang="nl-NL"/>
          </a:p>
        </p:txBody>
      </p:sp>
      <p:sp>
        <p:nvSpPr>
          <p:cNvPr id="3" name="Content Placeholder 2">
            <a:extLst>
              <a:ext uri="{FF2B5EF4-FFF2-40B4-BE49-F238E27FC236}">
                <a16:creationId xmlns:a16="http://schemas.microsoft.com/office/drawing/2014/main" id="{5CB24DD9-CEFA-4ACC-9815-CF990CB34EE6}"/>
              </a:ext>
            </a:extLst>
          </p:cNvPr>
          <p:cNvSpPr txBox="1">
            <a:spLocks noGrp="1"/>
          </p:cNvSpPr>
          <p:nvPr>
            <p:ph idx="1"/>
          </p:nvPr>
        </p:nvSpPr>
        <p:spPr>
          <a:xfrm>
            <a:off x="838203" y="1825627"/>
            <a:ext cx="5181603" cy="4351336"/>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Content Placeholder 3">
            <a:extLst>
              <a:ext uri="{FF2B5EF4-FFF2-40B4-BE49-F238E27FC236}">
                <a16:creationId xmlns:a16="http://schemas.microsoft.com/office/drawing/2014/main" id="{8546439E-DADE-4D69-B4DE-0A31C6725E5C}"/>
              </a:ext>
            </a:extLst>
          </p:cNvPr>
          <p:cNvSpPr txBox="1">
            <a:spLocks noGrp="1"/>
          </p:cNvSpPr>
          <p:nvPr>
            <p:ph idx="2"/>
          </p:nvPr>
        </p:nvSpPr>
        <p:spPr>
          <a:xfrm>
            <a:off x="6172200" y="1825627"/>
            <a:ext cx="5181603" cy="4351336"/>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5" name="Date Placeholder 4">
            <a:extLst>
              <a:ext uri="{FF2B5EF4-FFF2-40B4-BE49-F238E27FC236}">
                <a16:creationId xmlns:a16="http://schemas.microsoft.com/office/drawing/2014/main" id="{72B368FF-FC38-4B5F-A80D-42C6FDCBE085}"/>
              </a:ext>
            </a:extLst>
          </p:cNvPr>
          <p:cNvSpPr txBox="1">
            <a:spLocks noGrp="1"/>
          </p:cNvSpPr>
          <p:nvPr>
            <p:ph type="dt" sz="half" idx="7"/>
          </p:nvPr>
        </p:nvSpPr>
        <p:spPr/>
        <p:txBody>
          <a:bodyPr/>
          <a:lstStyle>
            <a:lvl1pPr>
              <a:defRPr/>
            </a:lvl1pPr>
          </a:lstStyle>
          <a:p>
            <a:pPr lvl="0"/>
            <a:fld id="{3110AB0F-217C-4943-B204-665BD86D8E3B}" type="datetime1">
              <a:rPr lang="nl-NL"/>
              <a:pPr lvl="0"/>
              <a:t>15-10-2025</a:t>
            </a:fld>
            <a:endParaRPr lang="nl-NL"/>
          </a:p>
        </p:txBody>
      </p:sp>
      <p:sp>
        <p:nvSpPr>
          <p:cNvPr id="6" name="Footer Placeholder 5">
            <a:extLst>
              <a:ext uri="{FF2B5EF4-FFF2-40B4-BE49-F238E27FC236}">
                <a16:creationId xmlns:a16="http://schemas.microsoft.com/office/drawing/2014/main" id="{EEE91859-D823-4FF6-9AD2-4146D7967BE4}"/>
              </a:ext>
            </a:extLst>
          </p:cNvPr>
          <p:cNvSpPr txBox="1">
            <a:spLocks noGrp="1"/>
          </p:cNvSpPr>
          <p:nvPr>
            <p:ph type="ftr" sz="quarter" idx="9"/>
          </p:nvPr>
        </p:nvSpPr>
        <p:spPr/>
        <p:txBody>
          <a:bodyPr/>
          <a:lstStyle>
            <a:lvl1pPr>
              <a:defRPr/>
            </a:lvl1pPr>
          </a:lstStyle>
          <a:p>
            <a:pPr lvl="0"/>
            <a:endParaRPr lang="nl-NL"/>
          </a:p>
        </p:txBody>
      </p:sp>
      <p:sp>
        <p:nvSpPr>
          <p:cNvPr id="7" name="Slide Number Placeholder 6">
            <a:extLst>
              <a:ext uri="{FF2B5EF4-FFF2-40B4-BE49-F238E27FC236}">
                <a16:creationId xmlns:a16="http://schemas.microsoft.com/office/drawing/2014/main" id="{54112C88-86B7-408C-B2EF-0CD681693C9D}"/>
              </a:ext>
            </a:extLst>
          </p:cNvPr>
          <p:cNvSpPr txBox="1">
            <a:spLocks noGrp="1"/>
          </p:cNvSpPr>
          <p:nvPr>
            <p:ph type="sldNum" sz="quarter" idx="8"/>
          </p:nvPr>
        </p:nvSpPr>
        <p:spPr/>
        <p:txBody>
          <a:bodyPr/>
          <a:lstStyle>
            <a:lvl1pPr>
              <a:defRPr/>
            </a:lvl1pPr>
          </a:lstStyle>
          <a:p>
            <a:pPr lvl="0"/>
            <a:fld id="{019699F4-A15C-48BA-A877-C6593968D164}" type="slidenum">
              <a:t>‹#›</a:t>
            </a:fld>
            <a:endParaRPr lang="nl-NL"/>
          </a:p>
        </p:txBody>
      </p:sp>
    </p:spTree>
    <p:extLst>
      <p:ext uri="{BB962C8B-B14F-4D97-AF65-F5344CB8AC3E}">
        <p14:creationId xmlns:p14="http://schemas.microsoft.com/office/powerpoint/2010/main" val="11211713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A02AC9-05D5-4EC8-BB24-5712DD2DF7A1}"/>
              </a:ext>
            </a:extLst>
          </p:cNvPr>
          <p:cNvSpPr txBox="1">
            <a:spLocks noGrp="1"/>
          </p:cNvSpPr>
          <p:nvPr>
            <p:ph type="title"/>
          </p:nvPr>
        </p:nvSpPr>
        <p:spPr>
          <a:xfrm>
            <a:off x="839784" y="365129"/>
            <a:ext cx="10515600" cy="1325559"/>
          </a:xfrm>
        </p:spPr>
        <p:txBody>
          <a:bodyPr/>
          <a:lstStyle>
            <a:lvl1pPr>
              <a:defRPr/>
            </a:lvl1pPr>
          </a:lstStyle>
          <a:p>
            <a:pPr lvl="0"/>
            <a:r>
              <a:rPr lang="en-US"/>
              <a:t>Click to edit Master title style</a:t>
            </a:r>
            <a:endParaRPr lang="nl-NL"/>
          </a:p>
        </p:txBody>
      </p:sp>
      <p:sp>
        <p:nvSpPr>
          <p:cNvPr id="3" name="Text Placeholder 2">
            <a:extLst>
              <a:ext uri="{FF2B5EF4-FFF2-40B4-BE49-F238E27FC236}">
                <a16:creationId xmlns:a16="http://schemas.microsoft.com/office/drawing/2014/main" id="{7AF8F659-121A-4B9B-A006-C57992DDA034}"/>
              </a:ext>
            </a:extLst>
          </p:cNvPr>
          <p:cNvSpPr txBox="1">
            <a:spLocks noGrp="1"/>
          </p:cNvSpPr>
          <p:nvPr>
            <p:ph type="body" idx="1"/>
          </p:nvPr>
        </p:nvSpPr>
        <p:spPr>
          <a:xfrm>
            <a:off x="839784" y="1681160"/>
            <a:ext cx="5157782" cy="823910"/>
          </a:xfrm>
        </p:spPr>
        <p:txBody>
          <a:bodyPr anchor="b"/>
          <a:lstStyle>
            <a:lvl1pPr marL="0" indent="0">
              <a:buNone/>
              <a:defRPr sz="2400" b="1"/>
            </a:lvl1pPr>
          </a:lstStyle>
          <a:p>
            <a:pPr lvl="0"/>
            <a:r>
              <a:rPr lang="en-US"/>
              <a:t>Click to edit Master text styles</a:t>
            </a:r>
          </a:p>
        </p:txBody>
      </p:sp>
      <p:sp>
        <p:nvSpPr>
          <p:cNvPr id="4" name="Content Placeholder 3">
            <a:extLst>
              <a:ext uri="{FF2B5EF4-FFF2-40B4-BE49-F238E27FC236}">
                <a16:creationId xmlns:a16="http://schemas.microsoft.com/office/drawing/2014/main" id="{29F32215-8CE0-4D1E-8311-F5016E86172A}"/>
              </a:ext>
            </a:extLst>
          </p:cNvPr>
          <p:cNvSpPr txBox="1">
            <a:spLocks noGrp="1"/>
          </p:cNvSpPr>
          <p:nvPr>
            <p:ph idx="2"/>
          </p:nvPr>
        </p:nvSpPr>
        <p:spPr>
          <a:xfrm>
            <a:off x="839784" y="2505071"/>
            <a:ext cx="5157782" cy="3684583"/>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5" name="Text Placeholder 4">
            <a:extLst>
              <a:ext uri="{FF2B5EF4-FFF2-40B4-BE49-F238E27FC236}">
                <a16:creationId xmlns:a16="http://schemas.microsoft.com/office/drawing/2014/main" id="{6F471FD6-5A7E-4416-B347-92EA26B6DF0C}"/>
              </a:ext>
            </a:extLst>
          </p:cNvPr>
          <p:cNvSpPr txBox="1">
            <a:spLocks noGrp="1"/>
          </p:cNvSpPr>
          <p:nvPr>
            <p:ph type="body" idx="3"/>
          </p:nvPr>
        </p:nvSpPr>
        <p:spPr>
          <a:xfrm>
            <a:off x="6172200" y="1681160"/>
            <a:ext cx="5183184" cy="823910"/>
          </a:xfrm>
        </p:spPr>
        <p:txBody>
          <a:bodyPr anchor="b"/>
          <a:lstStyle>
            <a:lvl1pPr marL="0" indent="0">
              <a:buNone/>
              <a:defRPr sz="2400" b="1"/>
            </a:lvl1pPr>
          </a:lstStyle>
          <a:p>
            <a:pPr lvl="0"/>
            <a:r>
              <a:rPr lang="en-US"/>
              <a:t>Click to edit Master text styles</a:t>
            </a:r>
          </a:p>
        </p:txBody>
      </p:sp>
      <p:sp>
        <p:nvSpPr>
          <p:cNvPr id="6" name="Content Placeholder 5">
            <a:extLst>
              <a:ext uri="{FF2B5EF4-FFF2-40B4-BE49-F238E27FC236}">
                <a16:creationId xmlns:a16="http://schemas.microsoft.com/office/drawing/2014/main" id="{FD5A4EED-1D90-46BB-BE71-0F6D01D138E4}"/>
              </a:ext>
            </a:extLst>
          </p:cNvPr>
          <p:cNvSpPr txBox="1">
            <a:spLocks noGrp="1"/>
          </p:cNvSpPr>
          <p:nvPr>
            <p:ph idx="4"/>
          </p:nvPr>
        </p:nvSpPr>
        <p:spPr>
          <a:xfrm>
            <a:off x="6172200" y="2505071"/>
            <a:ext cx="5183184" cy="3684583"/>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7" name="Date Placeholder 6">
            <a:extLst>
              <a:ext uri="{FF2B5EF4-FFF2-40B4-BE49-F238E27FC236}">
                <a16:creationId xmlns:a16="http://schemas.microsoft.com/office/drawing/2014/main" id="{B0B80942-D3F0-4C0C-8BE3-CA86F80DC6C8}"/>
              </a:ext>
            </a:extLst>
          </p:cNvPr>
          <p:cNvSpPr txBox="1">
            <a:spLocks noGrp="1"/>
          </p:cNvSpPr>
          <p:nvPr>
            <p:ph type="dt" sz="half" idx="7"/>
          </p:nvPr>
        </p:nvSpPr>
        <p:spPr/>
        <p:txBody>
          <a:bodyPr/>
          <a:lstStyle>
            <a:lvl1pPr>
              <a:defRPr/>
            </a:lvl1pPr>
          </a:lstStyle>
          <a:p>
            <a:pPr lvl="0"/>
            <a:fld id="{EF24B46D-6B49-4CBF-8355-DB4287F4ACE1}" type="datetime1">
              <a:rPr lang="nl-NL"/>
              <a:pPr lvl="0"/>
              <a:t>15-10-2025</a:t>
            </a:fld>
            <a:endParaRPr lang="nl-NL"/>
          </a:p>
        </p:txBody>
      </p:sp>
      <p:sp>
        <p:nvSpPr>
          <p:cNvPr id="8" name="Footer Placeholder 7">
            <a:extLst>
              <a:ext uri="{FF2B5EF4-FFF2-40B4-BE49-F238E27FC236}">
                <a16:creationId xmlns:a16="http://schemas.microsoft.com/office/drawing/2014/main" id="{3423EB7F-FDB2-4428-896C-7162DAE3EAE3}"/>
              </a:ext>
            </a:extLst>
          </p:cNvPr>
          <p:cNvSpPr txBox="1">
            <a:spLocks noGrp="1"/>
          </p:cNvSpPr>
          <p:nvPr>
            <p:ph type="ftr" sz="quarter" idx="9"/>
          </p:nvPr>
        </p:nvSpPr>
        <p:spPr/>
        <p:txBody>
          <a:bodyPr/>
          <a:lstStyle>
            <a:lvl1pPr>
              <a:defRPr/>
            </a:lvl1pPr>
          </a:lstStyle>
          <a:p>
            <a:pPr lvl="0"/>
            <a:endParaRPr lang="nl-NL"/>
          </a:p>
        </p:txBody>
      </p:sp>
      <p:sp>
        <p:nvSpPr>
          <p:cNvPr id="9" name="Slide Number Placeholder 8">
            <a:extLst>
              <a:ext uri="{FF2B5EF4-FFF2-40B4-BE49-F238E27FC236}">
                <a16:creationId xmlns:a16="http://schemas.microsoft.com/office/drawing/2014/main" id="{87E3E2AE-9952-4BA6-BF32-DE9E9E7A7FA3}"/>
              </a:ext>
            </a:extLst>
          </p:cNvPr>
          <p:cNvSpPr txBox="1">
            <a:spLocks noGrp="1"/>
          </p:cNvSpPr>
          <p:nvPr>
            <p:ph type="sldNum" sz="quarter" idx="8"/>
          </p:nvPr>
        </p:nvSpPr>
        <p:spPr/>
        <p:txBody>
          <a:bodyPr/>
          <a:lstStyle>
            <a:lvl1pPr>
              <a:defRPr/>
            </a:lvl1pPr>
          </a:lstStyle>
          <a:p>
            <a:pPr lvl="0"/>
            <a:fld id="{201C4BB2-94AD-4DB4-A213-208FEFA86CB3}" type="slidenum">
              <a:t>‹#›</a:t>
            </a:fld>
            <a:endParaRPr lang="nl-NL"/>
          </a:p>
        </p:txBody>
      </p:sp>
    </p:spTree>
    <p:extLst>
      <p:ext uri="{BB962C8B-B14F-4D97-AF65-F5344CB8AC3E}">
        <p14:creationId xmlns:p14="http://schemas.microsoft.com/office/powerpoint/2010/main" val="31009979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795DA-015B-464B-A848-A6B4E2178462}"/>
              </a:ext>
            </a:extLst>
          </p:cNvPr>
          <p:cNvSpPr txBox="1">
            <a:spLocks noGrp="1"/>
          </p:cNvSpPr>
          <p:nvPr>
            <p:ph type="title"/>
          </p:nvPr>
        </p:nvSpPr>
        <p:spPr/>
        <p:txBody>
          <a:bodyPr/>
          <a:lstStyle>
            <a:lvl1pPr>
              <a:defRPr/>
            </a:lvl1pPr>
          </a:lstStyle>
          <a:p>
            <a:pPr lvl="0"/>
            <a:r>
              <a:rPr lang="en-US"/>
              <a:t>Click to edit Master title style</a:t>
            </a:r>
            <a:endParaRPr lang="nl-NL"/>
          </a:p>
        </p:txBody>
      </p:sp>
      <p:sp>
        <p:nvSpPr>
          <p:cNvPr id="3" name="Date Placeholder 2">
            <a:extLst>
              <a:ext uri="{FF2B5EF4-FFF2-40B4-BE49-F238E27FC236}">
                <a16:creationId xmlns:a16="http://schemas.microsoft.com/office/drawing/2014/main" id="{751E40FF-7D5E-4CEB-ACDE-C8374B3C2268}"/>
              </a:ext>
            </a:extLst>
          </p:cNvPr>
          <p:cNvSpPr txBox="1">
            <a:spLocks noGrp="1"/>
          </p:cNvSpPr>
          <p:nvPr>
            <p:ph type="dt" sz="half" idx="7"/>
          </p:nvPr>
        </p:nvSpPr>
        <p:spPr/>
        <p:txBody>
          <a:bodyPr/>
          <a:lstStyle>
            <a:lvl1pPr>
              <a:defRPr/>
            </a:lvl1pPr>
          </a:lstStyle>
          <a:p>
            <a:pPr lvl="0"/>
            <a:fld id="{A29A2C93-44AC-4F0D-A967-589D486FAADA}" type="datetime1">
              <a:rPr lang="nl-NL"/>
              <a:pPr lvl="0"/>
              <a:t>15-10-2025</a:t>
            </a:fld>
            <a:endParaRPr lang="nl-NL"/>
          </a:p>
        </p:txBody>
      </p:sp>
      <p:sp>
        <p:nvSpPr>
          <p:cNvPr id="4" name="Footer Placeholder 3">
            <a:extLst>
              <a:ext uri="{FF2B5EF4-FFF2-40B4-BE49-F238E27FC236}">
                <a16:creationId xmlns:a16="http://schemas.microsoft.com/office/drawing/2014/main" id="{9BE07784-D6B8-4A6A-ACFF-B0C32DDDFD3F}"/>
              </a:ext>
            </a:extLst>
          </p:cNvPr>
          <p:cNvSpPr txBox="1">
            <a:spLocks noGrp="1"/>
          </p:cNvSpPr>
          <p:nvPr>
            <p:ph type="ftr" sz="quarter" idx="9"/>
          </p:nvPr>
        </p:nvSpPr>
        <p:spPr/>
        <p:txBody>
          <a:bodyPr/>
          <a:lstStyle>
            <a:lvl1pPr>
              <a:defRPr/>
            </a:lvl1pPr>
          </a:lstStyle>
          <a:p>
            <a:pPr lvl="0"/>
            <a:endParaRPr lang="nl-NL"/>
          </a:p>
        </p:txBody>
      </p:sp>
      <p:sp>
        <p:nvSpPr>
          <p:cNvPr id="5" name="Slide Number Placeholder 4">
            <a:extLst>
              <a:ext uri="{FF2B5EF4-FFF2-40B4-BE49-F238E27FC236}">
                <a16:creationId xmlns:a16="http://schemas.microsoft.com/office/drawing/2014/main" id="{DB72205D-98AD-42A3-8C04-62269F9C53E9}"/>
              </a:ext>
            </a:extLst>
          </p:cNvPr>
          <p:cNvSpPr txBox="1">
            <a:spLocks noGrp="1"/>
          </p:cNvSpPr>
          <p:nvPr>
            <p:ph type="sldNum" sz="quarter" idx="8"/>
          </p:nvPr>
        </p:nvSpPr>
        <p:spPr/>
        <p:txBody>
          <a:bodyPr/>
          <a:lstStyle>
            <a:lvl1pPr>
              <a:defRPr/>
            </a:lvl1pPr>
          </a:lstStyle>
          <a:p>
            <a:pPr lvl="0"/>
            <a:fld id="{35BFBAED-05A8-457E-BD65-39E7F4816CD2}" type="slidenum">
              <a:t>‹#›</a:t>
            </a:fld>
            <a:endParaRPr lang="nl-NL"/>
          </a:p>
        </p:txBody>
      </p:sp>
    </p:spTree>
    <p:extLst>
      <p:ext uri="{BB962C8B-B14F-4D97-AF65-F5344CB8AC3E}">
        <p14:creationId xmlns:p14="http://schemas.microsoft.com/office/powerpoint/2010/main" val="6905755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0C2E104-84F1-4688-8E9A-9702AFC82B89}"/>
              </a:ext>
            </a:extLst>
          </p:cNvPr>
          <p:cNvSpPr txBox="1">
            <a:spLocks noGrp="1"/>
          </p:cNvSpPr>
          <p:nvPr>
            <p:ph type="dt" sz="half" idx="7"/>
          </p:nvPr>
        </p:nvSpPr>
        <p:spPr/>
        <p:txBody>
          <a:bodyPr/>
          <a:lstStyle>
            <a:lvl1pPr>
              <a:defRPr/>
            </a:lvl1pPr>
          </a:lstStyle>
          <a:p>
            <a:pPr lvl="0"/>
            <a:fld id="{BA85F980-1A54-42AF-A7A2-D7E167AF3461}" type="datetime1">
              <a:rPr lang="nl-NL"/>
              <a:pPr lvl="0"/>
              <a:t>15-10-2025</a:t>
            </a:fld>
            <a:endParaRPr lang="nl-NL"/>
          </a:p>
        </p:txBody>
      </p:sp>
      <p:sp>
        <p:nvSpPr>
          <p:cNvPr id="3" name="Footer Placeholder 2">
            <a:extLst>
              <a:ext uri="{FF2B5EF4-FFF2-40B4-BE49-F238E27FC236}">
                <a16:creationId xmlns:a16="http://schemas.microsoft.com/office/drawing/2014/main" id="{5B1A4CDB-FA60-452F-AC17-80E73E0C00E8}"/>
              </a:ext>
            </a:extLst>
          </p:cNvPr>
          <p:cNvSpPr txBox="1">
            <a:spLocks noGrp="1"/>
          </p:cNvSpPr>
          <p:nvPr>
            <p:ph type="ftr" sz="quarter" idx="9"/>
          </p:nvPr>
        </p:nvSpPr>
        <p:spPr/>
        <p:txBody>
          <a:bodyPr/>
          <a:lstStyle>
            <a:lvl1pPr>
              <a:defRPr/>
            </a:lvl1pPr>
          </a:lstStyle>
          <a:p>
            <a:pPr lvl="0"/>
            <a:endParaRPr lang="nl-NL"/>
          </a:p>
        </p:txBody>
      </p:sp>
      <p:sp>
        <p:nvSpPr>
          <p:cNvPr id="4" name="Slide Number Placeholder 3">
            <a:extLst>
              <a:ext uri="{FF2B5EF4-FFF2-40B4-BE49-F238E27FC236}">
                <a16:creationId xmlns:a16="http://schemas.microsoft.com/office/drawing/2014/main" id="{DCFE21C3-DC79-437B-9AAF-C9EF9AC21B6A}"/>
              </a:ext>
            </a:extLst>
          </p:cNvPr>
          <p:cNvSpPr txBox="1">
            <a:spLocks noGrp="1"/>
          </p:cNvSpPr>
          <p:nvPr>
            <p:ph type="sldNum" sz="quarter" idx="8"/>
          </p:nvPr>
        </p:nvSpPr>
        <p:spPr/>
        <p:txBody>
          <a:bodyPr/>
          <a:lstStyle>
            <a:lvl1pPr>
              <a:defRPr/>
            </a:lvl1pPr>
          </a:lstStyle>
          <a:p>
            <a:pPr lvl="0"/>
            <a:fld id="{AEE00D41-B9EF-4015-8717-80D8B7360AFA}" type="slidenum">
              <a:t>‹#›</a:t>
            </a:fld>
            <a:endParaRPr lang="nl-NL"/>
          </a:p>
        </p:txBody>
      </p:sp>
    </p:spTree>
    <p:extLst>
      <p:ext uri="{BB962C8B-B14F-4D97-AF65-F5344CB8AC3E}">
        <p14:creationId xmlns:p14="http://schemas.microsoft.com/office/powerpoint/2010/main" val="9951122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C9D44B-16D9-48AA-85D4-D5860BF3AC25}"/>
              </a:ext>
            </a:extLst>
          </p:cNvPr>
          <p:cNvSpPr txBox="1">
            <a:spLocks noGrp="1"/>
          </p:cNvSpPr>
          <p:nvPr>
            <p:ph type="title"/>
          </p:nvPr>
        </p:nvSpPr>
        <p:spPr>
          <a:xfrm>
            <a:off x="839784" y="457200"/>
            <a:ext cx="3932240" cy="1600200"/>
          </a:xfrm>
        </p:spPr>
        <p:txBody>
          <a:bodyPr anchor="b"/>
          <a:lstStyle>
            <a:lvl1pPr>
              <a:defRPr sz="3200"/>
            </a:lvl1pPr>
          </a:lstStyle>
          <a:p>
            <a:pPr lvl="0"/>
            <a:r>
              <a:rPr lang="en-US"/>
              <a:t>Click to edit Master title style</a:t>
            </a:r>
            <a:endParaRPr lang="nl-NL"/>
          </a:p>
        </p:txBody>
      </p:sp>
      <p:sp>
        <p:nvSpPr>
          <p:cNvPr id="3" name="Content Placeholder 2">
            <a:extLst>
              <a:ext uri="{FF2B5EF4-FFF2-40B4-BE49-F238E27FC236}">
                <a16:creationId xmlns:a16="http://schemas.microsoft.com/office/drawing/2014/main" id="{BCE46792-E541-4721-BF3E-018C6EAC785B}"/>
              </a:ext>
            </a:extLst>
          </p:cNvPr>
          <p:cNvSpPr txBox="1">
            <a:spLocks noGrp="1"/>
          </p:cNvSpPr>
          <p:nvPr>
            <p:ph idx="1"/>
          </p:nvPr>
        </p:nvSpPr>
        <p:spPr>
          <a:xfrm>
            <a:off x="5183184" y="987423"/>
            <a:ext cx="6172200" cy="4873623"/>
          </a:xfrm>
        </p:spPr>
        <p:txBody>
          <a:bodyPr/>
          <a:lstStyle>
            <a:lvl1pPr>
              <a:defRPr sz="3200"/>
            </a:lvl1pPr>
            <a:lvl2pPr>
              <a:defRPr sz="2800"/>
            </a:lvl2pPr>
            <a:lvl3pPr>
              <a:defRPr sz="24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Text Placeholder 3">
            <a:extLst>
              <a:ext uri="{FF2B5EF4-FFF2-40B4-BE49-F238E27FC236}">
                <a16:creationId xmlns:a16="http://schemas.microsoft.com/office/drawing/2014/main" id="{0B999D25-7551-473B-B7EB-57A423A88368}"/>
              </a:ext>
            </a:extLst>
          </p:cNvPr>
          <p:cNvSpPr txBox="1">
            <a:spLocks noGrp="1"/>
          </p:cNvSpPr>
          <p:nvPr>
            <p:ph type="body" idx="2"/>
          </p:nvPr>
        </p:nvSpPr>
        <p:spPr>
          <a:xfrm>
            <a:off x="839784" y="2057400"/>
            <a:ext cx="3932240" cy="3811584"/>
          </a:xfrm>
        </p:spPr>
        <p:txBody>
          <a:bodyPr/>
          <a:lstStyle>
            <a:lvl1pPr marL="0" indent="0">
              <a:buNone/>
              <a:defRPr sz="1600"/>
            </a:lvl1pPr>
          </a:lstStyle>
          <a:p>
            <a:pPr lvl="0"/>
            <a:r>
              <a:rPr lang="en-US"/>
              <a:t>Click to edit Master text styles</a:t>
            </a:r>
          </a:p>
        </p:txBody>
      </p:sp>
      <p:sp>
        <p:nvSpPr>
          <p:cNvPr id="5" name="Date Placeholder 4">
            <a:extLst>
              <a:ext uri="{FF2B5EF4-FFF2-40B4-BE49-F238E27FC236}">
                <a16:creationId xmlns:a16="http://schemas.microsoft.com/office/drawing/2014/main" id="{C9CF6B9A-47AE-42F1-9F3B-1881A03BE888}"/>
              </a:ext>
            </a:extLst>
          </p:cNvPr>
          <p:cNvSpPr txBox="1">
            <a:spLocks noGrp="1"/>
          </p:cNvSpPr>
          <p:nvPr>
            <p:ph type="dt" sz="half" idx="7"/>
          </p:nvPr>
        </p:nvSpPr>
        <p:spPr/>
        <p:txBody>
          <a:bodyPr/>
          <a:lstStyle>
            <a:lvl1pPr>
              <a:defRPr/>
            </a:lvl1pPr>
          </a:lstStyle>
          <a:p>
            <a:pPr lvl="0"/>
            <a:fld id="{7444FC49-4617-4375-90AE-574C49864662}" type="datetime1">
              <a:rPr lang="nl-NL"/>
              <a:pPr lvl="0"/>
              <a:t>15-10-2025</a:t>
            </a:fld>
            <a:endParaRPr lang="nl-NL"/>
          </a:p>
        </p:txBody>
      </p:sp>
      <p:sp>
        <p:nvSpPr>
          <p:cNvPr id="6" name="Footer Placeholder 5">
            <a:extLst>
              <a:ext uri="{FF2B5EF4-FFF2-40B4-BE49-F238E27FC236}">
                <a16:creationId xmlns:a16="http://schemas.microsoft.com/office/drawing/2014/main" id="{17AF1D70-25D9-49C1-93D0-607C78D89E8A}"/>
              </a:ext>
            </a:extLst>
          </p:cNvPr>
          <p:cNvSpPr txBox="1">
            <a:spLocks noGrp="1"/>
          </p:cNvSpPr>
          <p:nvPr>
            <p:ph type="ftr" sz="quarter" idx="9"/>
          </p:nvPr>
        </p:nvSpPr>
        <p:spPr/>
        <p:txBody>
          <a:bodyPr/>
          <a:lstStyle>
            <a:lvl1pPr>
              <a:defRPr/>
            </a:lvl1pPr>
          </a:lstStyle>
          <a:p>
            <a:pPr lvl="0"/>
            <a:endParaRPr lang="nl-NL"/>
          </a:p>
        </p:txBody>
      </p:sp>
      <p:sp>
        <p:nvSpPr>
          <p:cNvPr id="7" name="Slide Number Placeholder 6">
            <a:extLst>
              <a:ext uri="{FF2B5EF4-FFF2-40B4-BE49-F238E27FC236}">
                <a16:creationId xmlns:a16="http://schemas.microsoft.com/office/drawing/2014/main" id="{1B6FDF24-6F3C-471D-B803-608E17F71782}"/>
              </a:ext>
            </a:extLst>
          </p:cNvPr>
          <p:cNvSpPr txBox="1">
            <a:spLocks noGrp="1"/>
          </p:cNvSpPr>
          <p:nvPr>
            <p:ph type="sldNum" sz="quarter" idx="8"/>
          </p:nvPr>
        </p:nvSpPr>
        <p:spPr/>
        <p:txBody>
          <a:bodyPr/>
          <a:lstStyle>
            <a:lvl1pPr>
              <a:defRPr/>
            </a:lvl1pPr>
          </a:lstStyle>
          <a:p>
            <a:pPr lvl="0"/>
            <a:fld id="{0EEAC040-BDCC-4320-8837-0C20840DE295}" type="slidenum">
              <a:t>‹#›</a:t>
            </a:fld>
            <a:endParaRPr lang="nl-NL"/>
          </a:p>
        </p:txBody>
      </p:sp>
    </p:spTree>
    <p:extLst>
      <p:ext uri="{BB962C8B-B14F-4D97-AF65-F5344CB8AC3E}">
        <p14:creationId xmlns:p14="http://schemas.microsoft.com/office/powerpoint/2010/main" val="17739618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A4DEA9-5806-4E9D-BE02-DC68DFFEF405}"/>
              </a:ext>
            </a:extLst>
          </p:cNvPr>
          <p:cNvSpPr txBox="1">
            <a:spLocks noGrp="1"/>
          </p:cNvSpPr>
          <p:nvPr>
            <p:ph type="title"/>
          </p:nvPr>
        </p:nvSpPr>
        <p:spPr>
          <a:xfrm>
            <a:off x="839784" y="457200"/>
            <a:ext cx="3932240" cy="1600200"/>
          </a:xfrm>
        </p:spPr>
        <p:txBody>
          <a:bodyPr anchor="b"/>
          <a:lstStyle>
            <a:lvl1pPr>
              <a:defRPr sz="3200"/>
            </a:lvl1pPr>
          </a:lstStyle>
          <a:p>
            <a:pPr lvl="0"/>
            <a:r>
              <a:rPr lang="en-US"/>
              <a:t>Click to edit Master title style</a:t>
            </a:r>
            <a:endParaRPr lang="nl-NL"/>
          </a:p>
        </p:txBody>
      </p:sp>
      <p:sp>
        <p:nvSpPr>
          <p:cNvPr id="3" name="Picture Placeholder 2">
            <a:extLst>
              <a:ext uri="{FF2B5EF4-FFF2-40B4-BE49-F238E27FC236}">
                <a16:creationId xmlns:a16="http://schemas.microsoft.com/office/drawing/2014/main" id="{C56E1054-EAD7-4B1D-A723-870AEEBB203E}"/>
              </a:ext>
            </a:extLst>
          </p:cNvPr>
          <p:cNvSpPr txBox="1">
            <a:spLocks noGrp="1"/>
          </p:cNvSpPr>
          <p:nvPr>
            <p:ph type="pic" idx="1"/>
          </p:nvPr>
        </p:nvSpPr>
        <p:spPr>
          <a:xfrm>
            <a:off x="5183184" y="987423"/>
            <a:ext cx="6172200" cy="4873623"/>
          </a:xfrm>
        </p:spPr>
        <p:txBody>
          <a:bodyPr/>
          <a:lstStyle>
            <a:lvl1pPr marL="0" indent="0">
              <a:buNone/>
              <a:defRPr lang="nl-NL" sz="3200"/>
            </a:lvl1pPr>
          </a:lstStyle>
          <a:p>
            <a:pPr lvl="0"/>
            <a:endParaRPr lang="nl-NL"/>
          </a:p>
        </p:txBody>
      </p:sp>
      <p:sp>
        <p:nvSpPr>
          <p:cNvPr id="4" name="Text Placeholder 3">
            <a:extLst>
              <a:ext uri="{FF2B5EF4-FFF2-40B4-BE49-F238E27FC236}">
                <a16:creationId xmlns:a16="http://schemas.microsoft.com/office/drawing/2014/main" id="{93C20EB4-E46D-43BF-B48B-8913BB177938}"/>
              </a:ext>
            </a:extLst>
          </p:cNvPr>
          <p:cNvSpPr txBox="1">
            <a:spLocks noGrp="1"/>
          </p:cNvSpPr>
          <p:nvPr>
            <p:ph type="body" idx="2"/>
          </p:nvPr>
        </p:nvSpPr>
        <p:spPr>
          <a:xfrm>
            <a:off x="839784" y="2057400"/>
            <a:ext cx="3932240" cy="3811584"/>
          </a:xfrm>
        </p:spPr>
        <p:txBody>
          <a:bodyPr/>
          <a:lstStyle>
            <a:lvl1pPr marL="0" indent="0">
              <a:buNone/>
              <a:defRPr sz="1600"/>
            </a:lvl1pPr>
          </a:lstStyle>
          <a:p>
            <a:pPr lvl="0"/>
            <a:r>
              <a:rPr lang="en-US"/>
              <a:t>Click to edit Master text styles</a:t>
            </a:r>
          </a:p>
        </p:txBody>
      </p:sp>
      <p:sp>
        <p:nvSpPr>
          <p:cNvPr id="5" name="Date Placeholder 4">
            <a:extLst>
              <a:ext uri="{FF2B5EF4-FFF2-40B4-BE49-F238E27FC236}">
                <a16:creationId xmlns:a16="http://schemas.microsoft.com/office/drawing/2014/main" id="{05F616CF-7867-4065-826B-95CF33A24D99}"/>
              </a:ext>
            </a:extLst>
          </p:cNvPr>
          <p:cNvSpPr txBox="1">
            <a:spLocks noGrp="1"/>
          </p:cNvSpPr>
          <p:nvPr>
            <p:ph type="dt" sz="half" idx="7"/>
          </p:nvPr>
        </p:nvSpPr>
        <p:spPr/>
        <p:txBody>
          <a:bodyPr/>
          <a:lstStyle>
            <a:lvl1pPr>
              <a:defRPr/>
            </a:lvl1pPr>
          </a:lstStyle>
          <a:p>
            <a:pPr lvl="0"/>
            <a:fld id="{3DDCDB17-CBC3-4C37-9C62-F91CC0441161}" type="datetime1">
              <a:rPr lang="nl-NL"/>
              <a:pPr lvl="0"/>
              <a:t>15-10-2025</a:t>
            </a:fld>
            <a:endParaRPr lang="nl-NL"/>
          </a:p>
        </p:txBody>
      </p:sp>
      <p:sp>
        <p:nvSpPr>
          <p:cNvPr id="6" name="Footer Placeholder 5">
            <a:extLst>
              <a:ext uri="{FF2B5EF4-FFF2-40B4-BE49-F238E27FC236}">
                <a16:creationId xmlns:a16="http://schemas.microsoft.com/office/drawing/2014/main" id="{DD6CEB8F-0480-4D89-B970-B897B8D05D59}"/>
              </a:ext>
            </a:extLst>
          </p:cNvPr>
          <p:cNvSpPr txBox="1">
            <a:spLocks noGrp="1"/>
          </p:cNvSpPr>
          <p:nvPr>
            <p:ph type="ftr" sz="quarter" idx="9"/>
          </p:nvPr>
        </p:nvSpPr>
        <p:spPr/>
        <p:txBody>
          <a:bodyPr/>
          <a:lstStyle>
            <a:lvl1pPr>
              <a:defRPr/>
            </a:lvl1pPr>
          </a:lstStyle>
          <a:p>
            <a:pPr lvl="0"/>
            <a:endParaRPr lang="nl-NL"/>
          </a:p>
        </p:txBody>
      </p:sp>
      <p:sp>
        <p:nvSpPr>
          <p:cNvPr id="7" name="Slide Number Placeholder 6">
            <a:extLst>
              <a:ext uri="{FF2B5EF4-FFF2-40B4-BE49-F238E27FC236}">
                <a16:creationId xmlns:a16="http://schemas.microsoft.com/office/drawing/2014/main" id="{A6BEFC2C-9BA9-43D6-B9C9-901E40015383}"/>
              </a:ext>
            </a:extLst>
          </p:cNvPr>
          <p:cNvSpPr txBox="1">
            <a:spLocks noGrp="1"/>
          </p:cNvSpPr>
          <p:nvPr>
            <p:ph type="sldNum" sz="quarter" idx="8"/>
          </p:nvPr>
        </p:nvSpPr>
        <p:spPr/>
        <p:txBody>
          <a:bodyPr/>
          <a:lstStyle>
            <a:lvl1pPr>
              <a:defRPr/>
            </a:lvl1pPr>
          </a:lstStyle>
          <a:p>
            <a:pPr lvl="0"/>
            <a:fld id="{7C7AF284-2EBB-406E-9A42-A41DA1AC5EFD}" type="slidenum">
              <a:t>‹#›</a:t>
            </a:fld>
            <a:endParaRPr lang="nl-NL"/>
          </a:p>
        </p:txBody>
      </p:sp>
    </p:spTree>
    <p:extLst>
      <p:ext uri="{BB962C8B-B14F-4D97-AF65-F5344CB8AC3E}">
        <p14:creationId xmlns:p14="http://schemas.microsoft.com/office/powerpoint/2010/main" val="11540912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15EB517-0BCA-4DD5-8911-DBD71899726D}"/>
              </a:ext>
            </a:extLst>
          </p:cNvPr>
          <p:cNvSpPr txBox="1">
            <a:spLocks noGrp="1"/>
          </p:cNvSpPr>
          <p:nvPr>
            <p:ph type="title"/>
          </p:nvPr>
        </p:nvSpPr>
        <p:spPr>
          <a:xfrm>
            <a:off x="838203" y="365129"/>
            <a:ext cx="10515600" cy="1325559"/>
          </a:xfrm>
          <a:prstGeom prst="rect">
            <a:avLst/>
          </a:prstGeom>
          <a:noFill/>
          <a:ln>
            <a:noFill/>
          </a:ln>
        </p:spPr>
        <p:txBody>
          <a:bodyPr vert="horz" wrap="square" lIns="91440" tIns="45720" rIns="91440" bIns="45720" anchor="ctr" anchorCtr="0" compatLnSpc="1">
            <a:normAutofit/>
          </a:bodyPr>
          <a:lstStyle/>
          <a:p>
            <a:pPr lvl="0"/>
            <a:r>
              <a:rPr lang="en-US"/>
              <a:t>Click to edit Master title style</a:t>
            </a:r>
            <a:endParaRPr lang="nl-NL"/>
          </a:p>
        </p:txBody>
      </p:sp>
      <p:sp>
        <p:nvSpPr>
          <p:cNvPr id="3" name="Text Placeholder 2">
            <a:extLst>
              <a:ext uri="{FF2B5EF4-FFF2-40B4-BE49-F238E27FC236}">
                <a16:creationId xmlns:a16="http://schemas.microsoft.com/office/drawing/2014/main" id="{3B8E5ABA-9F3F-4DAF-9359-04B6D7A8886E}"/>
              </a:ext>
            </a:extLst>
          </p:cNvPr>
          <p:cNvSpPr txBox="1">
            <a:spLocks noGrp="1"/>
          </p:cNvSpPr>
          <p:nvPr>
            <p:ph type="body" idx="1"/>
          </p:nvPr>
        </p:nvSpPr>
        <p:spPr>
          <a:xfrm>
            <a:off x="838203" y="1825627"/>
            <a:ext cx="10515600" cy="4351336"/>
          </a:xfrm>
          <a:prstGeom prst="rect">
            <a:avLst/>
          </a:prstGeom>
          <a:noFill/>
          <a:ln>
            <a:noFill/>
          </a:ln>
        </p:spPr>
        <p:txBody>
          <a:bodyPr vert="horz" wrap="square" lIns="91440" tIns="45720" rIns="91440" bIns="45720" anchor="t" anchorCtr="0" compatLnSpc="1">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6F24475B-982A-482B-B538-1D32230C0364}"/>
              </a:ext>
            </a:extLst>
          </p:cNvPr>
          <p:cNvSpPr txBox="1">
            <a:spLocks noGrp="1"/>
          </p:cNvSpPr>
          <p:nvPr>
            <p:ph type="dt" sz="half" idx="2"/>
          </p:nvPr>
        </p:nvSpPr>
        <p:spPr>
          <a:xfrm>
            <a:off x="838203" y="6356351"/>
            <a:ext cx="2743200" cy="365129"/>
          </a:xfrm>
          <a:prstGeom prst="rect">
            <a:avLst/>
          </a:prstGeom>
          <a:noFill/>
          <a:ln>
            <a:noFill/>
          </a:ln>
        </p:spPr>
        <p:txBody>
          <a:bodyPr vert="horz" wrap="square" lIns="91440" tIns="45720" rIns="91440" bIns="45720" anchor="ctr" anchorCtr="0" compatLnSpc="1">
            <a:noAutofit/>
          </a:bodyPr>
          <a:lstStyle>
            <a:lvl1pPr marL="0" marR="0" lvl="0" indent="0" algn="l" defTabSz="914400" rtl="0" fontAlgn="auto" hangingPunct="1">
              <a:lnSpc>
                <a:spcPct val="100000"/>
              </a:lnSpc>
              <a:spcBef>
                <a:spcPts val="0"/>
              </a:spcBef>
              <a:spcAft>
                <a:spcPts val="0"/>
              </a:spcAft>
              <a:buNone/>
              <a:tabLst/>
              <a:defRPr lang="nl-NL" sz="1200" b="0" i="0" u="none" strike="noStrike" kern="1200" cap="none" spc="0" baseline="0">
                <a:solidFill>
                  <a:srgbClr val="898989"/>
                </a:solidFill>
                <a:uFillTx/>
                <a:latin typeface="Calibri"/>
              </a:defRPr>
            </a:lvl1pPr>
          </a:lstStyle>
          <a:p>
            <a:pPr lvl="0"/>
            <a:fld id="{B322D304-BC79-44C5-8C38-9B2EAFD7A858}" type="datetime1">
              <a:rPr lang="nl-NL"/>
              <a:pPr lvl="0"/>
              <a:t>15-10-2025</a:t>
            </a:fld>
            <a:endParaRPr lang="nl-NL"/>
          </a:p>
        </p:txBody>
      </p:sp>
      <p:sp>
        <p:nvSpPr>
          <p:cNvPr id="5" name="Footer Placeholder 4">
            <a:extLst>
              <a:ext uri="{FF2B5EF4-FFF2-40B4-BE49-F238E27FC236}">
                <a16:creationId xmlns:a16="http://schemas.microsoft.com/office/drawing/2014/main" id="{923F2203-C69F-4046-8886-DB37031E4887}"/>
              </a:ext>
            </a:extLst>
          </p:cNvPr>
          <p:cNvSpPr txBox="1">
            <a:spLocks noGrp="1"/>
          </p:cNvSpPr>
          <p:nvPr>
            <p:ph type="ftr" sz="quarter" idx="3"/>
          </p:nvPr>
        </p:nvSpPr>
        <p:spPr>
          <a:xfrm>
            <a:off x="4038603" y="6356351"/>
            <a:ext cx="4114800" cy="365129"/>
          </a:xfrm>
          <a:prstGeom prst="rect">
            <a:avLst/>
          </a:prstGeom>
          <a:noFill/>
          <a:ln>
            <a:noFill/>
          </a:ln>
        </p:spPr>
        <p:txBody>
          <a:bodyPr vert="horz" wrap="square" lIns="91440" tIns="45720" rIns="91440" bIns="45720" anchor="ctr" anchorCtr="1" compatLnSpc="1">
            <a:noAutofit/>
          </a:bodyPr>
          <a:lstStyle>
            <a:lvl1pPr marL="0" marR="0" lvl="0" indent="0" algn="ctr" defTabSz="914400" rtl="0" fontAlgn="auto" hangingPunct="1">
              <a:lnSpc>
                <a:spcPct val="100000"/>
              </a:lnSpc>
              <a:spcBef>
                <a:spcPts val="0"/>
              </a:spcBef>
              <a:spcAft>
                <a:spcPts val="0"/>
              </a:spcAft>
              <a:buNone/>
              <a:tabLst/>
              <a:defRPr lang="nl-NL" sz="1200" b="0" i="0" u="none" strike="noStrike" kern="1200" cap="none" spc="0" baseline="0">
                <a:solidFill>
                  <a:srgbClr val="898989"/>
                </a:solidFill>
                <a:uFillTx/>
                <a:latin typeface="Calibri"/>
              </a:defRPr>
            </a:lvl1pPr>
          </a:lstStyle>
          <a:p>
            <a:pPr lvl="0"/>
            <a:endParaRPr lang="nl-NL"/>
          </a:p>
        </p:txBody>
      </p:sp>
      <p:sp>
        <p:nvSpPr>
          <p:cNvPr id="6" name="Slide Number Placeholder 5">
            <a:extLst>
              <a:ext uri="{FF2B5EF4-FFF2-40B4-BE49-F238E27FC236}">
                <a16:creationId xmlns:a16="http://schemas.microsoft.com/office/drawing/2014/main" id="{84EB2F81-409E-4299-9290-2D3EF3449D29}"/>
              </a:ext>
            </a:extLst>
          </p:cNvPr>
          <p:cNvSpPr txBox="1">
            <a:spLocks noGrp="1"/>
          </p:cNvSpPr>
          <p:nvPr>
            <p:ph type="sldNum" sz="quarter" idx="4"/>
          </p:nvPr>
        </p:nvSpPr>
        <p:spPr>
          <a:xfrm>
            <a:off x="8610603" y="6356351"/>
            <a:ext cx="2743200" cy="365129"/>
          </a:xfrm>
          <a:prstGeom prst="rect">
            <a:avLst/>
          </a:prstGeom>
          <a:noFill/>
          <a:ln>
            <a:noFill/>
          </a:ln>
        </p:spPr>
        <p:txBody>
          <a:bodyPr vert="horz" wrap="square" lIns="91440" tIns="45720" rIns="91440" bIns="45720" anchor="ctr" anchorCtr="0" compatLnSpc="1">
            <a:noAutofit/>
          </a:bodyPr>
          <a:lstStyle>
            <a:lvl1pPr marL="0" marR="0" lvl="0" indent="0" algn="r" defTabSz="914400" rtl="0" fontAlgn="auto" hangingPunct="1">
              <a:lnSpc>
                <a:spcPct val="100000"/>
              </a:lnSpc>
              <a:spcBef>
                <a:spcPts val="0"/>
              </a:spcBef>
              <a:spcAft>
                <a:spcPts val="0"/>
              </a:spcAft>
              <a:buNone/>
              <a:tabLst/>
              <a:defRPr lang="nl-NL" sz="1200" b="0" i="0" u="none" strike="noStrike" kern="1200" cap="none" spc="0" baseline="0">
                <a:solidFill>
                  <a:srgbClr val="898989"/>
                </a:solidFill>
                <a:uFillTx/>
                <a:latin typeface="Calibri"/>
              </a:defRPr>
            </a:lvl1pPr>
          </a:lstStyle>
          <a:p>
            <a:pPr lvl="0"/>
            <a:fld id="{8FA8D4D2-A462-4411-9A2A-982FE3CC91D2}" type="slidenum">
              <a:t>‹#›</a:t>
            </a:fld>
            <a:endParaRPr lang="nl-NL"/>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marL="0" marR="0" lvl="0" indent="0" algn="l" defTabSz="914400" rtl="0" fontAlgn="auto" hangingPunct="1">
        <a:lnSpc>
          <a:spcPct val="90000"/>
        </a:lnSpc>
        <a:spcBef>
          <a:spcPts val="0"/>
        </a:spcBef>
        <a:spcAft>
          <a:spcPts val="0"/>
        </a:spcAft>
        <a:buNone/>
        <a:tabLst/>
        <a:defRPr lang="en-US" sz="4400" b="0" i="0" u="none" strike="noStrike" kern="1200" cap="none" spc="0" baseline="0">
          <a:solidFill>
            <a:srgbClr val="000000"/>
          </a:solidFill>
          <a:uFillTx/>
          <a:latin typeface="Calibri Light"/>
        </a:defRPr>
      </a:lvl1pPr>
    </p:titleStyle>
    <p:bodyStyle>
      <a:lvl1pPr marL="228600" marR="0" lvl="0" indent="-228600" algn="l" defTabSz="914400" rtl="0" fontAlgn="auto" hangingPunct="1">
        <a:lnSpc>
          <a:spcPct val="90000"/>
        </a:lnSpc>
        <a:spcBef>
          <a:spcPts val="1000"/>
        </a:spcBef>
        <a:spcAft>
          <a:spcPts val="0"/>
        </a:spcAft>
        <a:buSzPct val="100000"/>
        <a:buFont typeface="Arial" pitchFamily="34"/>
        <a:buChar char="•"/>
        <a:tabLst/>
        <a:defRPr lang="en-US" sz="2800" b="0" i="0" u="none" strike="noStrike" kern="1200" cap="none" spc="0" baseline="0">
          <a:solidFill>
            <a:srgbClr val="000000"/>
          </a:solidFill>
          <a:uFillTx/>
          <a:latin typeface="Calibri"/>
        </a:defRPr>
      </a:lvl1pPr>
      <a:lvl2pPr marL="685800" marR="0" lvl="1" indent="-228600" algn="l" defTabSz="914400" rtl="0" fontAlgn="auto" hangingPunct="1">
        <a:lnSpc>
          <a:spcPct val="90000"/>
        </a:lnSpc>
        <a:spcBef>
          <a:spcPts val="500"/>
        </a:spcBef>
        <a:spcAft>
          <a:spcPts val="0"/>
        </a:spcAft>
        <a:buSzPct val="100000"/>
        <a:buFont typeface="Arial" pitchFamily="34"/>
        <a:buChar char="•"/>
        <a:tabLst/>
        <a:defRPr lang="en-US" sz="2400" b="0" i="0" u="none" strike="noStrike" kern="1200" cap="none" spc="0" baseline="0">
          <a:solidFill>
            <a:srgbClr val="000000"/>
          </a:solidFill>
          <a:uFillTx/>
          <a:latin typeface="Calibri"/>
        </a:defRPr>
      </a:lvl2pPr>
      <a:lvl3pPr marL="1143000" marR="0" lvl="2" indent="-228600" algn="l" defTabSz="914400" rtl="0" fontAlgn="auto" hangingPunct="1">
        <a:lnSpc>
          <a:spcPct val="90000"/>
        </a:lnSpc>
        <a:spcBef>
          <a:spcPts val="500"/>
        </a:spcBef>
        <a:spcAft>
          <a:spcPts val="0"/>
        </a:spcAft>
        <a:buSzPct val="100000"/>
        <a:buFont typeface="Arial" pitchFamily="34"/>
        <a:buChar char="•"/>
        <a:tabLst/>
        <a:defRPr lang="en-US" sz="2000" b="0" i="0" u="none" strike="noStrike" kern="1200" cap="none" spc="0" baseline="0">
          <a:solidFill>
            <a:srgbClr val="000000"/>
          </a:solidFill>
          <a:uFillTx/>
          <a:latin typeface="Calibri"/>
        </a:defRPr>
      </a:lvl3pPr>
      <a:lvl4pPr marL="1600200" marR="0" lvl="3" indent="-228600" algn="l" defTabSz="914400" rtl="0" fontAlgn="auto" hangingPunct="1">
        <a:lnSpc>
          <a:spcPct val="90000"/>
        </a:lnSpc>
        <a:spcBef>
          <a:spcPts val="500"/>
        </a:spcBef>
        <a:spcAft>
          <a:spcPts val="0"/>
        </a:spcAft>
        <a:buSzPct val="100000"/>
        <a:buFont typeface="Arial" pitchFamily="34"/>
        <a:buChar char="•"/>
        <a:tabLst/>
        <a:defRPr lang="en-US" sz="1800" b="0" i="0" u="none" strike="noStrike" kern="1200" cap="none" spc="0" baseline="0">
          <a:solidFill>
            <a:srgbClr val="000000"/>
          </a:solidFill>
          <a:uFillTx/>
          <a:latin typeface="Calibri"/>
        </a:defRPr>
      </a:lvl4pPr>
      <a:lvl5pPr marL="2057400" marR="0" lvl="4" indent="-228600" algn="l" defTabSz="914400" rtl="0" fontAlgn="auto" hangingPunct="1">
        <a:lnSpc>
          <a:spcPct val="90000"/>
        </a:lnSpc>
        <a:spcBef>
          <a:spcPts val="500"/>
        </a:spcBef>
        <a:spcAft>
          <a:spcPts val="0"/>
        </a:spcAft>
        <a:buSzPct val="100000"/>
        <a:buFont typeface="Arial" pitchFamily="34"/>
        <a:buChar char="•"/>
        <a:tabLst/>
        <a:defRPr lang="en-US" sz="1800" b="0" i="0" u="none" strike="noStrike" kern="1200" cap="none" spc="0" baseline="0">
          <a:solidFill>
            <a:srgbClr val="000000"/>
          </a:solidFill>
          <a:uFillTx/>
          <a:latin typeface="Calibri"/>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1D2A2D7-43B9-460C-897E-DF75C617B566}"/>
              </a:ext>
            </a:extLst>
          </p:cNvPr>
          <p:cNvSpPr txBox="1">
            <a:spLocks noGrp="1"/>
          </p:cNvSpPr>
          <p:nvPr>
            <p:ph type="title"/>
          </p:nvPr>
        </p:nvSpPr>
        <p:spPr>
          <a:xfrm>
            <a:off x="838203" y="365129"/>
            <a:ext cx="10515600" cy="1325559"/>
          </a:xfrm>
          <a:prstGeom prst="rect">
            <a:avLst/>
          </a:prstGeom>
          <a:noFill/>
          <a:ln>
            <a:noFill/>
          </a:ln>
        </p:spPr>
        <p:txBody>
          <a:bodyPr vert="horz" wrap="square" lIns="91440" tIns="45720" rIns="91440" bIns="45720" anchor="ctr" anchorCtr="0" compatLnSpc="1">
            <a:normAutofit/>
          </a:bodyPr>
          <a:lstStyle/>
          <a:p>
            <a:pPr lvl="0"/>
            <a:r>
              <a:rPr lang="en-US"/>
              <a:t>Click to edit Master title style</a:t>
            </a:r>
            <a:endParaRPr lang="nl-NL"/>
          </a:p>
        </p:txBody>
      </p:sp>
      <p:sp>
        <p:nvSpPr>
          <p:cNvPr id="3" name="Text Placeholder 2">
            <a:extLst>
              <a:ext uri="{FF2B5EF4-FFF2-40B4-BE49-F238E27FC236}">
                <a16:creationId xmlns:a16="http://schemas.microsoft.com/office/drawing/2014/main" id="{256507AD-FDCD-45FA-A599-706A8A14EE73}"/>
              </a:ext>
            </a:extLst>
          </p:cNvPr>
          <p:cNvSpPr txBox="1">
            <a:spLocks noGrp="1"/>
          </p:cNvSpPr>
          <p:nvPr>
            <p:ph type="body" idx="1"/>
          </p:nvPr>
        </p:nvSpPr>
        <p:spPr>
          <a:xfrm>
            <a:off x="838203" y="1825627"/>
            <a:ext cx="10515600" cy="4351336"/>
          </a:xfrm>
          <a:prstGeom prst="rect">
            <a:avLst/>
          </a:prstGeom>
          <a:noFill/>
          <a:ln>
            <a:noFill/>
          </a:ln>
        </p:spPr>
        <p:txBody>
          <a:bodyPr vert="horz" wrap="square" lIns="91440" tIns="45720" rIns="91440" bIns="45720" anchor="t" anchorCtr="0" compatLnSpc="1">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C34AC52F-14DD-442E-9FF8-1B1A36925BBA}"/>
              </a:ext>
            </a:extLst>
          </p:cNvPr>
          <p:cNvSpPr txBox="1">
            <a:spLocks noGrp="1"/>
          </p:cNvSpPr>
          <p:nvPr>
            <p:ph type="dt" sz="half" idx="2"/>
          </p:nvPr>
        </p:nvSpPr>
        <p:spPr>
          <a:xfrm>
            <a:off x="838203" y="6356351"/>
            <a:ext cx="2743200" cy="365129"/>
          </a:xfrm>
          <a:prstGeom prst="rect">
            <a:avLst/>
          </a:prstGeom>
          <a:noFill/>
          <a:ln>
            <a:noFill/>
          </a:ln>
        </p:spPr>
        <p:txBody>
          <a:bodyPr vert="horz" wrap="square" lIns="91440" tIns="45720" rIns="91440" bIns="45720" anchor="ctr" anchorCtr="0" compatLnSpc="1">
            <a:noAutofit/>
          </a:bodyPr>
          <a:lstStyle>
            <a:lvl1pPr marL="0" marR="0" lvl="0" indent="0" algn="l" defTabSz="914400" rtl="0" fontAlgn="auto" hangingPunct="1">
              <a:lnSpc>
                <a:spcPct val="100000"/>
              </a:lnSpc>
              <a:spcBef>
                <a:spcPts val="0"/>
              </a:spcBef>
              <a:spcAft>
                <a:spcPts val="0"/>
              </a:spcAft>
              <a:buNone/>
              <a:tabLst/>
              <a:defRPr lang="nl-NL" sz="1200" b="0" i="0" u="none" strike="noStrike" kern="1200" cap="none" spc="0" baseline="0">
                <a:solidFill>
                  <a:srgbClr val="898989"/>
                </a:solidFill>
                <a:uFillTx/>
                <a:latin typeface="Calibri"/>
              </a:defRPr>
            </a:lvl1pPr>
          </a:lstStyle>
          <a:p>
            <a:pPr lvl="0"/>
            <a:fld id="{17D94DDC-74CB-418A-B090-026A60AF3AB9}" type="datetime1">
              <a:rPr lang="nl-NL"/>
              <a:pPr lvl="0"/>
              <a:t>15-10-2025</a:t>
            </a:fld>
            <a:endParaRPr lang="nl-NL"/>
          </a:p>
        </p:txBody>
      </p:sp>
      <p:sp>
        <p:nvSpPr>
          <p:cNvPr id="5" name="Footer Placeholder 4">
            <a:extLst>
              <a:ext uri="{FF2B5EF4-FFF2-40B4-BE49-F238E27FC236}">
                <a16:creationId xmlns:a16="http://schemas.microsoft.com/office/drawing/2014/main" id="{812A852D-0747-42EA-86A8-D8993D658518}"/>
              </a:ext>
            </a:extLst>
          </p:cNvPr>
          <p:cNvSpPr txBox="1">
            <a:spLocks noGrp="1"/>
          </p:cNvSpPr>
          <p:nvPr>
            <p:ph type="ftr" sz="quarter" idx="3"/>
          </p:nvPr>
        </p:nvSpPr>
        <p:spPr>
          <a:xfrm>
            <a:off x="4038603" y="6356351"/>
            <a:ext cx="4114800" cy="365129"/>
          </a:xfrm>
          <a:prstGeom prst="rect">
            <a:avLst/>
          </a:prstGeom>
          <a:noFill/>
          <a:ln>
            <a:noFill/>
          </a:ln>
        </p:spPr>
        <p:txBody>
          <a:bodyPr vert="horz" wrap="square" lIns="91440" tIns="45720" rIns="91440" bIns="45720" anchor="ctr" anchorCtr="1" compatLnSpc="1">
            <a:noAutofit/>
          </a:bodyPr>
          <a:lstStyle>
            <a:lvl1pPr marL="0" marR="0" lvl="0" indent="0" algn="ctr" defTabSz="914400" rtl="0" fontAlgn="auto" hangingPunct="1">
              <a:lnSpc>
                <a:spcPct val="100000"/>
              </a:lnSpc>
              <a:spcBef>
                <a:spcPts val="0"/>
              </a:spcBef>
              <a:spcAft>
                <a:spcPts val="0"/>
              </a:spcAft>
              <a:buNone/>
              <a:tabLst/>
              <a:defRPr lang="nl-NL" sz="1200" b="0" i="0" u="none" strike="noStrike" kern="1200" cap="none" spc="0" baseline="0">
                <a:solidFill>
                  <a:srgbClr val="898989"/>
                </a:solidFill>
                <a:uFillTx/>
                <a:latin typeface="Calibri"/>
              </a:defRPr>
            </a:lvl1pPr>
          </a:lstStyle>
          <a:p>
            <a:pPr lvl="0"/>
            <a:endParaRPr lang="nl-NL"/>
          </a:p>
        </p:txBody>
      </p:sp>
      <p:sp>
        <p:nvSpPr>
          <p:cNvPr id="6" name="Slide Number Placeholder 5">
            <a:extLst>
              <a:ext uri="{FF2B5EF4-FFF2-40B4-BE49-F238E27FC236}">
                <a16:creationId xmlns:a16="http://schemas.microsoft.com/office/drawing/2014/main" id="{EE11D4B1-B9A4-4EE2-9C4C-D3B4A9A7010F}"/>
              </a:ext>
            </a:extLst>
          </p:cNvPr>
          <p:cNvSpPr txBox="1">
            <a:spLocks noGrp="1"/>
          </p:cNvSpPr>
          <p:nvPr>
            <p:ph type="sldNum" sz="quarter" idx="4"/>
          </p:nvPr>
        </p:nvSpPr>
        <p:spPr>
          <a:xfrm>
            <a:off x="8610603" y="6356351"/>
            <a:ext cx="2743200" cy="365129"/>
          </a:xfrm>
          <a:prstGeom prst="rect">
            <a:avLst/>
          </a:prstGeom>
          <a:noFill/>
          <a:ln>
            <a:noFill/>
          </a:ln>
        </p:spPr>
        <p:txBody>
          <a:bodyPr vert="horz" wrap="square" lIns="91440" tIns="45720" rIns="91440" bIns="45720" anchor="ctr" anchorCtr="0" compatLnSpc="1">
            <a:noAutofit/>
          </a:bodyPr>
          <a:lstStyle>
            <a:lvl1pPr marL="0" marR="0" lvl="0" indent="0" algn="r" defTabSz="914400" rtl="0" fontAlgn="auto" hangingPunct="1">
              <a:lnSpc>
                <a:spcPct val="100000"/>
              </a:lnSpc>
              <a:spcBef>
                <a:spcPts val="0"/>
              </a:spcBef>
              <a:spcAft>
                <a:spcPts val="0"/>
              </a:spcAft>
              <a:buNone/>
              <a:tabLst/>
              <a:defRPr lang="nl-NL" sz="1200" b="0" i="0" u="none" strike="noStrike" kern="1200" cap="none" spc="0" baseline="0">
                <a:solidFill>
                  <a:srgbClr val="898989"/>
                </a:solidFill>
                <a:uFillTx/>
                <a:latin typeface="Calibri"/>
              </a:defRPr>
            </a:lvl1pPr>
          </a:lstStyle>
          <a:p>
            <a:pPr lvl="0"/>
            <a:fld id="{901E53ED-FDFC-443F-8203-5D27E5DED233}" type="slidenum">
              <a:t>‹#›</a:t>
            </a:fld>
            <a:endParaRPr lang="nl-NL"/>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marL="0" marR="0" lvl="0" indent="0" algn="l" defTabSz="914400" rtl="0" fontAlgn="auto" hangingPunct="1">
        <a:lnSpc>
          <a:spcPct val="90000"/>
        </a:lnSpc>
        <a:spcBef>
          <a:spcPts val="0"/>
        </a:spcBef>
        <a:spcAft>
          <a:spcPts val="0"/>
        </a:spcAft>
        <a:buNone/>
        <a:tabLst/>
        <a:defRPr lang="en-US" sz="4400" b="0" i="0" u="none" strike="noStrike" kern="1200" cap="none" spc="0" baseline="0">
          <a:solidFill>
            <a:srgbClr val="000000"/>
          </a:solidFill>
          <a:uFillTx/>
          <a:latin typeface="Calibri Light"/>
        </a:defRPr>
      </a:lvl1pPr>
    </p:titleStyle>
    <p:bodyStyle>
      <a:lvl1pPr marL="228600" marR="0" lvl="0" indent="-228600" algn="l" defTabSz="914400" rtl="0" fontAlgn="auto" hangingPunct="1">
        <a:lnSpc>
          <a:spcPct val="90000"/>
        </a:lnSpc>
        <a:spcBef>
          <a:spcPts val="1000"/>
        </a:spcBef>
        <a:spcAft>
          <a:spcPts val="0"/>
        </a:spcAft>
        <a:buSzPct val="100000"/>
        <a:buFont typeface="Arial" pitchFamily="34"/>
        <a:buChar char="•"/>
        <a:tabLst/>
        <a:defRPr lang="en-US" sz="2800" b="0" i="0" u="none" strike="noStrike" kern="1200" cap="none" spc="0" baseline="0">
          <a:solidFill>
            <a:srgbClr val="000000"/>
          </a:solidFill>
          <a:uFillTx/>
          <a:latin typeface="Calibri"/>
        </a:defRPr>
      </a:lvl1pPr>
      <a:lvl2pPr marL="685800" marR="0" lvl="1" indent="-228600" algn="l" defTabSz="914400" rtl="0" fontAlgn="auto" hangingPunct="1">
        <a:lnSpc>
          <a:spcPct val="90000"/>
        </a:lnSpc>
        <a:spcBef>
          <a:spcPts val="500"/>
        </a:spcBef>
        <a:spcAft>
          <a:spcPts val="0"/>
        </a:spcAft>
        <a:buSzPct val="100000"/>
        <a:buFont typeface="Arial" pitchFamily="34"/>
        <a:buChar char="•"/>
        <a:tabLst/>
        <a:defRPr lang="en-US" sz="2400" b="0" i="0" u="none" strike="noStrike" kern="1200" cap="none" spc="0" baseline="0">
          <a:solidFill>
            <a:srgbClr val="000000"/>
          </a:solidFill>
          <a:uFillTx/>
          <a:latin typeface="Calibri"/>
        </a:defRPr>
      </a:lvl2pPr>
      <a:lvl3pPr marL="1143000" marR="0" lvl="2" indent="-228600" algn="l" defTabSz="914400" rtl="0" fontAlgn="auto" hangingPunct="1">
        <a:lnSpc>
          <a:spcPct val="90000"/>
        </a:lnSpc>
        <a:spcBef>
          <a:spcPts val="500"/>
        </a:spcBef>
        <a:spcAft>
          <a:spcPts val="0"/>
        </a:spcAft>
        <a:buSzPct val="100000"/>
        <a:buFont typeface="Arial" pitchFamily="34"/>
        <a:buChar char="•"/>
        <a:tabLst/>
        <a:defRPr lang="en-US" sz="2000" b="0" i="0" u="none" strike="noStrike" kern="1200" cap="none" spc="0" baseline="0">
          <a:solidFill>
            <a:srgbClr val="000000"/>
          </a:solidFill>
          <a:uFillTx/>
          <a:latin typeface="Calibri"/>
        </a:defRPr>
      </a:lvl3pPr>
      <a:lvl4pPr marL="1600200" marR="0" lvl="3" indent="-228600" algn="l" defTabSz="914400" rtl="0" fontAlgn="auto" hangingPunct="1">
        <a:lnSpc>
          <a:spcPct val="90000"/>
        </a:lnSpc>
        <a:spcBef>
          <a:spcPts val="500"/>
        </a:spcBef>
        <a:spcAft>
          <a:spcPts val="0"/>
        </a:spcAft>
        <a:buSzPct val="100000"/>
        <a:buFont typeface="Arial" pitchFamily="34"/>
        <a:buChar char="•"/>
        <a:tabLst/>
        <a:defRPr lang="en-US" sz="1800" b="0" i="0" u="none" strike="noStrike" kern="1200" cap="none" spc="0" baseline="0">
          <a:solidFill>
            <a:srgbClr val="000000"/>
          </a:solidFill>
          <a:uFillTx/>
          <a:latin typeface="Calibri"/>
        </a:defRPr>
      </a:lvl4pPr>
      <a:lvl5pPr marL="2057400" marR="0" lvl="4" indent="-228600" algn="l" defTabSz="914400" rtl="0" fontAlgn="auto" hangingPunct="1">
        <a:lnSpc>
          <a:spcPct val="90000"/>
        </a:lnSpc>
        <a:spcBef>
          <a:spcPts val="500"/>
        </a:spcBef>
        <a:spcAft>
          <a:spcPts val="0"/>
        </a:spcAft>
        <a:buSzPct val="100000"/>
        <a:buFont typeface="Arial" pitchFamily="34"/>
        <a:buChar char="•"/>
        <a:tabLst/>
        <a:defRPr lang="en-US" sz="1800" b="0" i="0" u="none" strike="noStrike" kern="1200" cap="none" spc="0" baseline="0">
          <a:solidFill>
            <a:srgbClr val="000000"/>
          </a:solidFill>
          <a:uFillTx/>
          <a:latin typeface="Calibri"/>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nl-NL"/>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F2786E2-A2AD-407F-A096-CEC047B7C616}" type="datetimeFigureOut">
              <a:rPr lang="nl-NL" smtClean="0"/>
              <a:t>15-10-2025</a:t>
            </a:fld>
            <a:endParaRPr lang="nl-NL"/>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l-NL"/>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8C0E25B-CC98-43BD-90C5-DE2DB36ECBF3}" type="slidenum">
              <a:rPr lang="nl-NL" smtClean="0"/>
              <a:t>‹#›</a:t>
            </a:fld>
            <a:endParaRPr lang="nl-NL"/>
          </a:p>
        </p:txBody>
      </p:sp>
    </p:spTree>
    <p:extLst>
      <p:ext uri="{BB962C8B-B14F-4D97-AF65-F5344CB8AC3E}">
        <p14:creationId xmlns:p14="http://schemas.microsoft.com/office/powerpoint/2010/main" val="3812414906"/>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4.xml"/></Relationships>
</file>

<file path=ppt/slides/_rels/slide3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9.xml"/><Relationship Id="rId1" Type="http://schemas.openxmlformats.org/officeDocument/2006/relationships/slideLayout" Target="../slideLayouts/slideLayout24.xml"/></Relationships>
</file>

<file path=ppt/slides/_rels/slide3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0.xml"/><Relationship Id="rId1" Type="http://schemas.openxmlformats.org/officeDocument/2006/relationships/slideLayout" Target="../slideLayouts/slideLayout24.xml"/></Relationships>
</file>

<file path=ppt/slides/_rels/slide3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1.xml"/><Relationship Id="rId1" Type="http://schemas.openxmlformats.org/officeDocument/2006/relationships/slideLayout" Target="../slideLayouts/slideLayout24.xml"/><Relationship Id="rId4" Type="http://schemas.openxmlformats.org/officeDocument/2006/relationships/image" Target="../media/image9.png"/></Relationships>
</file>

<file path=ppt/slides/_rels/slide3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2.xml"/><Relationship Id="rId1" Type="http://schemas.openxmlformats.org/officeDocument/2006/relationships/slideLayout" Target="../slideLayouts/slideLayout24.xml"/><Relationship Id="rId4" Type="http://schemas.openxmlformats.org/officeDocument/2006/relationships/image" Target="../media/image9.png"/></Relationships>
</file>

<file path=ppt/slides/_rels/slide3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3.xml"/><Relationship Id="rId1" Type="http://schemas.openxmlformats.org/officeDocument/2006/relationships/slideLayout" Target="../slideLayouts/slideLayout24.xml"/></Relationships>
</file>

<file path=ppt/slides/_rels/slide3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5.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0.xml"/><Relationship Id="rId1" Type="http://schemas.openxmlformats.org/officeDocument/2006/relationships/slideLayout" Target="../slideLayouts/slideLayout24.xml"/><Relationship Id="rId4" Type="http://schemas.openxmlformats.org/officeDocument/2006/relationships/image" Target="../media/image17.png"/></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4.xml"/></Relationships>
</file>

<file path=ppt/slides/_rels/slide4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2.xml"/><Relationship Id="rId1" Type="http://schemas.openxmlformats.org/officeDocument/2006/relationships/slideLayout" Target="../slideLayouts/slideLayout24.xml"/><Relationship Id="rId5" Type="http://schemas.openxmlformats.org/officeDocument/2006/relationships/image" Target="../media/image20.png"/><Relationship Id="rId4" Type="http://schemas.openxmlformats.org/officeDocument/2006/relationships/image" Target="../media/image19.png"/></Relationships>
</file>

<file path=ppt/slides/_rels/slide4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3.xml"/><Relationship Id="rId1" Type="http://schemas.openxmlformats.org/officeDocument/2006/relationships/slideLayout" Target="../slideLayouts/slideLayout24.xml"/><Relationship Id="rId4" Type="http://schemas.openxmlformats.org/officeDocument/2006/relationships/image" Target="../media/image18.png"/></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5.xml"/><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4.xml"/></Relationships>
</file>

<file path=ppt/slides/_rels/slide5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6.xml"/><Relationship Id="rId1" Type="http://schemas.openxmlformats.org/officeDocument/2006/relationships/slideLayout" Target="../slideLayouts/slideLayout24.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4.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4.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4.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4.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4.xml"/></Relationships>
</file>

<file path=ppt/slides/_rels/slide5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53.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5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54.xml"/><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9.png"/></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4.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4.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name="Slide1">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23166D-CEA8-4CCF-AA4A-9631117ADB7D}"/>
              </a:ext>
            </a:extLst>
          </p:cNvPr>
          <p:cNvSpPr txBox="1">
            <a:spLocks noGrp="1"/>
          </p:cNvSpPr>
          <p:nvPr>
            <p:ph type="ctrTitle"/>
          </p:nvPr>
        </p:nvSpPr>
        <p:spPr>
          <a:xfrm>
            <a:off x="0" y="251103"/>
            <a:ext cx="12192000" cy="2387598"/>
          </a:xfrm>
        </p:spPr>
        <p:txBody>
          <a:bodyPr/>
          <a:lstStyle/>
          <a:p>
            <a:pPr lvl="0"/>
            <a:r>
              <a:rPr lang="nl-NL">
                <a:solidFill>
                  <a:srgbClr val="00FF00"/>
                </a:solidFill>
                <a:latin typeface="Courier New" pitchFamily="49"/>
                <a:cs typeface="Courier New" pitchFamily="49"/>
              </a:rPr>
              <a:t>API testing in Python</a:t>
            </a:r>
          </a:p>
        </p:txBody>
      </p:sp>
      <p:sp>
        <p:nvSpPr>
          <p:cNvPr id="3" name="Subtitle 2">
            <a:extLst>
              <a:ext uri="{FF2B5EF4-FFF2-40B4-BE49-F238E27FC236}">
                <a16:creationId xmlns:a16="http://schemas.microsoft.com/office/drawing/2014/main" id="{C18C344A-42EA-41D8-97DB-21ED8F987205}"/>
              </a:ext>
            </a:extLst>
          </p:cNvPr>
          <p:cNvSpPr txBox="1">
            <a:spLocks noGrp="1"/>
          </p:cNvSpPr>
          <p:nvPr>
            <p:ph type="subTitle" idx="1"/>
          </p:nvPr>
        </p:nvSpPr>
        <p:spPr>
          <a:xfrm>
            <a:off x="238128" y="2700067"/>
            <a:ext cx="11706221" cy="3900757"/>
          </a:xfrm>
        </p:spPr>
        <p:txBody>
          <a:bodyPr anchorCtr="0"/>
          <a:lstStyle/>
          <a:p>
            <a:pPr lvl="0"/>
            <a:r>
              <a:rPr lang="nl-NL">
                <a:solidFill>
                  <a:srgbClr val="00FF00"/>
                </a:solidFill>
                <a:latin typeface="Courier New" pitchFamily="49"/>
                <a:cs typeface="Courier New" pitchFamily="49"/>
              </a:rPr>
              <a:t>using the requests library</a:t>
            </a:r>
          </a:p>
          <a:p>
            <a:pPr lvl="0"/>
            <a:endParaRPr lang="nl-NL">
              <a:solidFill>
                <a:srgbClr val="00FF00"/>
              </a:solidFill>
              <a:latin typeface="Courier New" pitchFamily="49"/>
              <a:cs typeface="Courier New" pitchFamily="49"/>
            </a:endParaRPr>
          </a:p>
          <a:p>
            <a:pPr lvl="0"/>
            <a:r>
              <a:rPr lang="nl-NL">
                <a:solidFill>
                  <a:srgbClr val="00FF00"/>
                </a:solidFill>
                <a:latin typeface="Courier New" pitchFamily="49"/>
                <a:cs typeface="Courier New" pitchFamily="49"/>
              </a:rPr>
              <a:t>An open source workshop by …</a:t>
            </a:r>
          </a:p>
          <a:p>
            <a:pPr lvl="0" algn="r"/>
            <a:endParaRPr lang="nl-NL">
              <a:solidFill>
                <a:srgbClr val="00FF00"/>
              </a:solidFill>
              <a:latin typeface="Courier New" pitchFamily="49"/>
              <a:cs typeface="Courier New" pitchFamily="49"/>
            </a:endParaRPr>
          </a:p>
          <a:p>
            <a:pPr lvl="0" algn="r"/>
            <a:endParaRPr lang="nl-NL">
              <a:solidFill>
                <a:srgbClr val="00FF00"/>
              </a:solidFill>
              <a:latin typeface="Courier New" pitchFamily="49"/>
              <a:cs typeface="Courier New" pitchFamily="49"/>
            </a:endParaRPr>
          </a:p>
          <a:p>
            <a:pPr lvl="0" algn="r"/>
            <a:endParaRPr lang="nl-NL">
              <a:solidFill>
                <a:srgbClr val="00FF00"/>
              </a:solidFill>
              <a:latin typeface="Courier New" pitchFamily="49"/>
              <a:cs typeface="Courier New" pitchFamily="49"/>
            </a:endParaRPr>
          </a:p>
          <a:p>
            <a:pPr lvl="0" algn="r"/>
            <a:endParaRPr lang="nl-NL">
              <a:solidFill>
                <a:srgbClr val="00FF00"/>
              </a:solidFill>
              <a:latin typeface="Courier New" pitchFamily="49"/>
              <a:cs typeface="Courier New" pitchFamily="49"/>
            </a:endParaRPr>
          </a:p>
          <a:p>
            <a:pPr lvl="0" algn="r"/>
            <a:endParaRPr lang="nl-NL" sz="1800">
              <a:solidFill>
                <a:srgbClr val="00FF00"/>
              </a:solidFill>
              <a:latin typeface="Courier New" pitchFamily="49"/>
              <a:cs typeface="Courier New" pitchFamily="49"/>
            </a:endParaRPr>
          </a:p>
          <a:p>
            <a:pPr lvl="0" algn="r"/>
            <a:r>
              <a:rPr lang="nl-NL" sz="1200">
                <a:solidFill>
                  <a:srgbClr val="00FF00"/>
                </a:solidFill>
                <a:latin typeface="Courier New" pitchFamily="49"/>
                <a:cs typeface="Courier New" pitchFamily="49"/>
              </a:rPr>
              <a:t>Originally created by Bas Dijkstra – bas@ontestautomation.com – https://www.ontestautomation.com</a:t>
            </a:r>
          </a:p>
          <a:p>
            <a:pPr lvl="0" algn="r"/>
            <a:endParaRPr lang="nl-NL" sz="1800">
              <a:solidFill>
                <a:srgbClr val="00FF00"/>
              </a:solidFill>
              <a:latin typeface="Courier New" pitchFamily="49"/>
              <a:cs typeface="Courier New" pitchFamily="49"/>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 y="2267636"/>
            <a:ext cx="12191998" cy="2369662"/>
          </a:xfrm>
        </p:spPr>
        <p:txBody>
          <a:bodyPr>
            <a:noAutofit/>
          </a:bodyPr>
          <a:lstStyle/>
          <a:p>
            <a:pPr algn="ctr"/>
            <a:r>
              <a:rPr lang="nl-NL" sz="7200">
                <a:solidFill>
                  <a:srgbClr val="00FF00"/>
                </a:solidFill>
                <a:latin typeface="Courier New" panose="02070309020205020404" pitchFamily="49" charset="0"/>
                <a:cs typeface="Courier New" panose="02070309020205020404" pitchFamily="49" charset="0"/>
              </a:rPr>
              <a:t>APIs are commonly used to exchange data between two parties</a:t>
            </a:r>
            <a:endParaRPr lang="nl-NL" sz="7200" dirty="0">
              <a:solidFill>
                <a:srgbClr val="00FF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6007157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Rechthoek: afgeronde hoeken 4">
            <a:extLst>
              <a:ext uri="{FF2B5EF4-FFF2-40B4-BE49-F238E27FC236}">
                <a16:creationId xmlns:a16="http://schemas.microsoft.com/office/drawing/2014/main" id="{19B76B41-CC8F-4AB2-AA6B-522F63101910}"/>
              </a:ext>
            </a:extLst>
          </p:cNvPr>
          <p:cNvSpPr/>
          <p:nvPr/>
        </p:nvSpPr>
        <p:spPr>
          <a:xfrm>
            <a:off x="1219949" y="654659"/>
            <a:ext cx="2571750" cy="2343150"/>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API consumer</a:t>
            </a:r>
            <a:endParaRPr kumimoji="0" lang="aa-ET" sz="3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6" name="Rechthoek: afgeronde hoeken 5">
            <a:extLst>
              <a:ext uri="{FF2B5EF4-FFF2-40B4-BE49-F238E27FC236}">
                <a16:creationId xmlns:a16="http://schemas.microsoft.com/office/drawing/2014/main" id="{45B31714-79D5-4F9A-8CDB-E0FC8AE00BA5}"/>
              </a:ext>
            </a:extLst>
          </p:cNvPr>
          <p:cNvSpPr/>
          <p:nvPr/>
        </p:nvSpPr>
        <p:spPr>
          <a:xfrm>
            <a:off x="8420849" y="654659"/>
            <a:ext cx="2571750" cy="2343150"/>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API provider</a:t>
            </a:r>
            <a:endParaRPr kumimoji="0" lang="aa-ET" sz="3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7" name="Pijl: rechts 6">
            <a:extLst>
              <a:ext uri="{FF2B5EF4-FFF2-40B4-BE49-F238E27FC236}">
                <a16:creationId xmlns:a16="http://schemas.microsoft.com/office/drawing/2014/main" id="{61E5B8DE-27F1-444C-B282-6DBE3C392313}"/>
              </a:ext>
            </a:extLst>
          </p:cNvPr>
          <p:cNvSpPr/>
          <p:nvPr/>
        </p:nvSpPr>
        <p:spPr>
          <a:xfrm>
            <a:off x="4201274" y="1159483"/>
            <a:ext cx="3838575" cy="333375"/>
          </a:xfrm>
          <a:prstGeom prst="rightArrow">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aa-ET"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Pijl: rechts 7">
            <a:extLst>
              <a:ext uri="{FF2B5EF4-FFF2-40B4-BE49-F238E27FC236}">
                <a16:creationId xmlns:a16="http://schemas.microsoft.com/office/drawing/2014/main" id="{9C68E7DA-15F8-408B-B438-18A5C4EAD20B}"/>
              </a:ext>
            </a:extLst>
          </p:cNvPr>
          <p:cNvSpPr/>
          <p:nvPr/>
        </p:nvSpPr>
        <p:spPr>
          <a:xfrm rot="10800000">
            <a:off x="4186986" y="2159611"/>
            <a:ext cx="3838575" cy="333375"/>
          </a:xfrm>
          <a:prstGeom prst="rightArrow">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aa-ET"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TextBox 8">
            <a:extLst>
              <a:ext uri="{FF2B5EF4-FFF2-40B4-BE49-F238E27FC236}">
                <a16:creationId xmlns:a16="http://schemas.microsoft.com/office/drawing/2014/main" id="{69963B92-FFB0-45F5-972C-72AAB5C4ED2E}"/>
              </a:ext>
            </a:extLst>
          </p:cNvPr>
          <p:cNvSpPr txBox="1"/>
          <p:nvPr/>
        </p:nvSpPr>
        <p:spPr>
          <a:xfrm>
            <a:off x="4340090" y="582541"/>
            <a:ext cx="3511820"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2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request</a:t>
            </a:r>
            <a:endParaRPr kumimoji="0" lang="nl-NL" sz="1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11" name="TextBox 8">
            <a:extLst>
              <a:ext uri="{FF2B5EF4-FFF2-40B4-BE49-F238E27FC236}">
                <a16:creationId xmlns:a16="http://schemas.microsoft.com/office/drawing/2014/main" id="{2BD73EEA-8D89-4B72-984D-EDDFFE2AD3A3}"/>
              </a:ext>
            </a:extLst>
          </p:cNvPr>
          <p:cNvSpPr txBox="1"/>
          <p:nvPr/>
        </p:nvSpPr>
        <p:spPr>
          <a:xfrm>
            <a:off x="4364651" y="2492986"/>
            <a:ext cx="3511820"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2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response</a:t>
            </a:r>
            <a:endParaRPr kumimoji="0" lang="nl-NL" sz="1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9" name="Rechthoek: afgeronde hoeken 8">
            <a:extLst>
              <a:ext uri="{FF2B5EF4-FFF2-40B4-BE49-F238E27FC236}">
                <a16:creationId xmlns:a16="http://schemas.microsoft.com/office/drawing/2014/main" id="{02D3961F-1DC0-44CA-B053-7353E24A421C}"/>
              </a:ext>
            </a:extLst>
          </p:cNvPr>
          <p:cNvSpPr/>
          <p:nvPr/>
        </p:nvSpPr>
        <p:spPr>
          <a:xfrm>
            <a:off x="1219949" y="3860192"/>
            <a:ext cx="2571750" cy="2343150"/>
          </a:xfrm>
          <a:prstGeom prst="roundRect">
            <a:avLst/>
          </a:prstGeom>
          <a:noFill/>
          <a:ln w="38100">
            <a:solidFill>
              <a:srgbClr val="00FF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System</a:t>
            </a:r>
            <a:endParaRPr kumimoji="0" lang="aa-ET" sz="3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12" name="Rechthoek: afgeronde hoeken 11">
            <a:extLst>
              <a:ext uri="{FF2B5EF4-FFF2-40B4-BE49-F238E27FC236}">
                <a16:creationId xmlns:a16="http://schemas.microsoft.com/office/drawing/2014/main" id="{1F5ABE9D-1358-4D6A-92CE-3833E4EECE7F}"/>
              </a:ext>
            </a:extLst>
          </p:cNvPr>
          <p:cNvSpPr/>
          <p:nvPr/>
        </p:nvSpPr>
        <p:spPr>
          <a:xfrm>
            <a:off x="8420849" y="3860192"/>
            <a:ext cx="2571750" cy="2343150"/>
          </a:xfrm>
          <a:prstGeom prst="roundRect">
            <a:avLst/>
          </a:prstGeom>
          <a:noFill/>
          <a:ln w="38100">
            <a:solidFill>
              <a:srgbClr val="00FF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System</a:t>
            </a:r>
            <a:endParaRPr kumimoji="0" lang="aa-ET" sz="3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13" name="Pijl: rechts 12">
            <a:extLst>
              <a:ext uri="{FF2B5EF4-FFF2-40B4-BE49-F238E27FC236}">
                <a16:creationId xmlns:a16="http://schemas.microsoft.com/office/drawing/2014/main" id="{440413C3-A94B-49BF-997C-01B4F418D68D}"/>
              </a:ext>
            </a:extLst>
          </p:cNvPr>
          <p:cNvSpPr/>
          <p:nvPr/>
        </p:nvSpPr>
        <p:spPr>
          <a:xfrm rot="5400000">
            <a:off x="1892936" y="3264611"/>
            <a:ext cx="508725" cy="328773"/>
          </a:xfrm>
          <a:prstGeom prst="rightArrow">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aa-ET"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Pijl: rechts 13">
            <a:extLst>
              <a:ext uri="{FF2B5EF4-FFF2-40B4-BE49-F238E27FC236}">
                <a16:creationId xmlns:a16="http://schemas.microsoft.com/office/drawing/2014/main" id="{29F7FCED-4923-4C47-8D0D-E164AF00FD6C}"/>
              </a:ext>
            </a:extLst>
          </p:cNvPr>
          <p:cNvSpPr/>
          <p:nvPr/>
        </p:nvSpPr>
        <p:spPr>
          <a:xfrm rot="16200000">
            <a:off x="2651511" y="3264610"/>
            <a:ext cx="508725" cy="328773"/>
          </a:xfrm>
          <a:prstGeom prst="rightArrow">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aa-ET"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Pijl: rechts 14">
            <a:extLst>
              <a:ext uri="{FF2B5EF4-FFF2-40B4-BE49-F238E27FC236}">
                <a16:creationId xmlns:a16="http://schemas.microsoft.com/office/drawing/2014/main" id="{C201604D-A15E-4914-A093-ED3BB4E62DE3}"/>
              </a:ext>
            </a:extLst>
          </p:cNvPr>
          <p:cNvSpPr/>
          <p:nvPr/>
        </p:nvSpPr>
        <p:spPr>
          <a:xfrm rot="5400000">
            <a:off x="9031764" y="3264612"/>
            <a:ext cx="508725" cy="328773"/>
          </a:xfrm>
          <a:prstGeom prst="rightArrow">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aa-ET"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Pijl: rechts 15">
            <a:extLst>
              <a:ext uri="{FF2B5EF4-FFF2-40B4-BE49-F238E27FC236}">
                <a16:creationId xmlns:a16="http://schemas.microsoft.com/office/drawing/2014/main" id="{A49E548C-4572-40DB-8AD0-FFAAAF4B8DA6}"/>
              </a:ext>
            </a:extLst>
          </p:cNvPr>
          <p:cNvSpPr/>
          <p:nvPr/>
        </p:nvSpPr>
        <p:spPr>
          <a:xfrm rot="16200000">
            <a:off x="9790339" y="3264611"/>
            <a:ext cx="508725" cy="328773"/>
          </a:xfrm>
          <a:prstGeom prst="rightArrow">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aa-ET"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987974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10" grpId="0"/>
      <p:bldP spid="11" grpId="0"/>
      <p:bldP spid="9" grpId="0" animBg="1"/>
      <p:bldP spid="12" grpId="0" animBg="1"/>
      <p:bldP spid="13" grpId="0" animBg="1"/>
      <p:bldP spid="14" grpId="0" animBg="1"/>
      <p:bldP spid="15" grpId="0" animBg="1"/>
      <p:bldP spid="1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 y="2267636"/>
            <a:ext cx="12191998" cy="2369662"/>
          </a:xfrm>
        </p:spPr>
        <p:txBody>
          <a:bodyPr>
            <a:noAutofit/>
          </a:bodyPr>
          <a:lstStyle/>
          <a:p>
            <a:pPr algn="ctr"/>
            <a:r>
              <a:rPr lang="nl-NL" sz="7200" dirty="0">
                <a:solidFill>
                  <a:srgbClr val="00FF00"/>
                </a:solidFill>
                <a:latin typeface="Courier New" panose="02070309020205020404" pitchFamily="49" charset="0"/>
                <a:cs typeface="Courier New" panose="02070309020205020404" pitchFamily="49" charset="0"/>
              </a:rPr>
              <a:t>Can you give me an example of where and how APIs are used at Bank of Georgia?</a:t>
            </a:r>
          </a:p>
        </p:txBody>
      </p:sp>
    </p:spTree>
    <p:extLst>
      <p:ext uri="{BB962C8B-B14F-4D97-AF65-F5344CB8AC3E}">
        <p14:creationId xmlns:p14="http://schemas.microsoft.com/office/powerpoint/2010/main" val="41828351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extBox 3"/>
          <p:cNvSpPr txBox="1"/>
          <p:nvPr/>
        </p:nvSpPr>
        <p:spPr>
          <a:xfrm>
            <a:off x="0" y="450088"/>
            <a:ext cx="12192000" cy="110799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66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SOAP and </a:t>
            </a:r>
            <a:r>
              <a:rPr kumimoji="0" lang="nl-NL" sz="6600" b="0" i="0" u="none" strike="noStrike" kern="1200" cap="none" spc="0" normalizeH="0" baseline="0" noProof="0" dirty="0">
                <a:ln>
                  <a:noFill/>
                </a:ln>
                <a:solidFill>
                  <a:srgbClr val="00FF00"/>
                </a:solidFill>
                <a:effectLst/>
                <a:uLnTx/>
                <a:uFillTx/>
                <a:latin typeface="Courier New" panose="02070309020205020404" pitchFamily="49" charset="0"/>
                <a:ea typeface="+mn-ea"/>
                <a:cs typeface="Courier New" panose="02070309020205020404" pitchFamily="49" charset="0"/>
              </a:rPr>
              <a:t>REST</a:t>
            </a:r>
          </a:p>
        </p:txBody>
      </p:sp>
      <p:graphicFrame>
        <p:nvGraphicFramePr>
          <p:cNvPr id="3" name="Table 2">
            <a:extLst>
              <a:ext uri="{FF2B5EF4-FFF2-40B4-BE49-F238E27FC236}">
                <a16:creationId xmlns:a16="http://schemas.microsoft.com/office/drawing/2014/main" id="{F5568AAC-C7D0-4EC0-AAA5-508403978122}"/>
              </a:ext>
            </a:extLst>
          </p:cNvPr>
          <p:cNvGraphicFramePr>
            <a:graphicFrameLocks noGrp="1"/>
          </p:cNvGraphicFramePr>
          <p:nvPr/>
        </p:nvGraphicFramePr>
        <p:xfrm>
          <a:off x="401319" y="2385906"/>
          <a:ext cx="11389362" cy="3017520"/>
        </p:xfrm>
        <a:graphic>
          <a:graphicData uri="http://schemas.openxmlformats.org/drawingml/2006/table">
            <a:tbl>
              <a:tblPr firstRow="1" bandRow="1">
                <a:tableStyleId>{2D5ABB26-0587-4C30-8999-92F81FD0307C}</a:tableStyleId>
              </a:tblPr>
              <a:tblGrid>
                <a:gridCol w="4165600">
                  <a:extLst>
                    <a:ext uri="{9D8B030D-6E8A-4147-A177-3AD203B41FA5}">
                      <a16:colId xmlns:a16="http://schemas.microsoft.com/office/drawing/2014/main" val="1102414668"/>
                    </a:ext>
                  </a:extLst>
                </a:gridCol>
                <a:gridCol w="3073401">
                  <a:extLst>
                    <a:ext uri="{9D8B030D-6E8A-4147-A177-3AD203B41FA5}">
                      <a16:colId xmlns:a16="http://schemas.microsoft.com/office/drawing/2014/main" val="3768697651"/>
                    </a:ext>
                  </a:extLst>
                </a:gridCol>
                <a:gridCol w="4150361">
                  <a:extLst>
                    <a:ext uri="{9D8B030D-6E8A-4147-A177-3AD203B41FA5}">
                      <a16:colId xmlns:a16="http://schemas.microsoft.com/office/drawing/2014/main" val="3685148034"/>
                    </a:ext>
                  </a:extLst>
                </a:gridCol>
              </a:tblGrid>
              <a:tr h="370840">
                <a:tc>
                  <a:txBody>
                    <a:bodyPr/>
                    <a:lstStyle/>
                    <a:p>
                      <a:endParaRPr lang="nl-NL" sz="2800" dirty="0">
                        <a:solidFill>
                          <a:srgbClr val="00FF00"/>
                        </a:solidFill>
                        <a:latin typeface="Courier New" panose="02070309020205020404" pitchFamily="49" charset="0"/>
                        <a:cs typeface="Courier New" panose="02070309020205020404" pitchFamily="49" charset="0"/>
                      </a:endParaRPr>
                    </a:p>
                  </a:txBody>
                  <a:tcPr/>
                </a:tc>
                <a:tc>
                  <a:txBody>
                    <a:bodyPr/>
                    <a:lstStyle/>
                    <a:p>
                      <a:r>
                        <a:rPr lang="nl-NL" sz="2800" b="1" dirty="0">
                          <a:solidFill>
                            <a:srgbClr val="00FF00"/>
                          </a:solidFill>
                          <a:latin typeface="Courier New" panose="02070309020205020404" pitchFamily="49" charset="0"/>
                          <a:cs typeface="Courier New" panose="02070309020205020404" pitchFamily="49" charset="0"/>
                        </a:rPr>
                        <a:t>SOAP</a:t>
                      </a:r>
                    </a:p>
                  </a:txBody>
                  <a:tcPr/>
                </a:tc>
                <a:tc>
                  <a:txBody>
                    <a:bodyPr/>
                    <a:lstStyle/>
                    <a:p>
                      <a:r>
                        <a:rPr lang="nl-NL" sz="2800" b="1" dirty="0">
                          <a:solidFill>
                            <a:srgbClr val="00FF00"/>
                          </a:solidFill>
                          <a:latin typeface="Courier New" panose="02070309020205020404" pitchFamily="49" charset="0"/>
                          <a:cs typeface="Courier New" panose="02070309020205020404" pitchFamily="49" charset="0"/>
                        </a:rPr>
                        <a:t>REST</a:t>
                      </a:r>
                    </a:p>
                  </a:txBody>
                  <a:tcPr/>
                </a:tc>
                <a:extLst>
                  <a:ext uri="{0D108BD9-81ED-4DB2-BD59-A6C34878D82A}">
                    <a16:rowId xmlns:a16="http://schemas.microsoft.com/office/drawing/2014/main" val="2382886973"/>
                  </a:ext>
                </a:extLst>
              </a:tr>
              <a:tr h="370840">
                <a:tc>
                  <a:txBody>
                    <a:bodyPr/>
                    <a:lstStyle/>
                    <a:p>
                      <a:r>
                        <a:rPr lang="nl-NL" sz="2800" i="1" dirty="0">
                          <a:solidFill>
                            <a:srgbClr val="00FF00"/>
                          </a:solidFill>
                          <a:latin typeface="Courier New" panose="02070309020205020404" pitchFamily="49" charset="0"/>
                          <a:cs typeface="Courier New" panose="02070309020205020404" pitchFamily="49" charset="0"/>
                        </a:rPr>
                        <a:t>Protocol</a:t>
                      </a:r>
                    </a:p>
                  </a:txBody>
                  <a:tcPr/>
                </a:tc>
                <a:tc>
                  <a:txBody>
                    <a:bodyPr/>
                    <a:lstStyle/>
                    <a:p>
                      <a:r>
                        <a:rPr lang="nl-NL" sz="2800" dirty="0">
                          <a:solidFill>
                            <a:srgbClr val="00FF00"/>
                          </a:solidFill>
                          <a:latin typeface="Courier New" panose="02070309020205020404" pitchFamily="49" charset="0"/>
                          <a:cs typeface="Courier New" panose="02070309020205020404" pitchFamily="49" charset="0"/>
                        </a:rPr>
                        <a:t>HTTP, SMTP, …</a:t>
                      </a:r>
                    </a:p>
                  </a:txBody>
                  <a:tcPr/>
                </a:tc>
                <a:tc>
                  <a:txBody>
                    <a:bodyPr/>
                    <a:lstStyle/>
                    <a:p>
                      <a:r>
                        <a:rPr lang="nl-NL" sz="2800" dirty="0">
                          <a:solidFill>
                            <a:srgbClr val="00FF00"/>
                          </a:solidFill>
                          <a:latin typeface="Courier New" panose="02070309020205020404" pitchFamily="49" charset="0"/>
                          <a:cs typeface="Courier New" panose="02070309020205020404" pitchFamily="49" charset="0"/>
                        </a:rPr>
                        <a:t>HTTP</a:t>
                      </a:r>
                    </a:p>
                  </a:txBody>
                  <a:tcPr/>
                </a:tc>
                <a:extLst>
                  <a:ext uri="{0D108BD9-81ED-4DB2-BD59-A6C34878D82A}">
                    <a16:rowId xmlns:a16="http://schemas.microsoft.com/office/drawing/2014/main" val="3175452317"/>
                  </a:ext>
                </a:extLst>
              </a:tr>
              <a:tr h="370840">
                <a:tc>
                  <a:txBody>
                    <a:bodyPr/>
                    <a:lstStyle/>
                    <a:p>
                      <a:r>
                        <a:rPr lang="nl-NL" sz="2800" i="1">
                          <a:solidFill>
                            <a:srgbClr val="00FF00"/>
                          </a:solidFill>
                          <a:latin typeface="Courier New" panose="02070309020205020404" pitchFamily="49" charset="0"/>
                          <a:cs typeface="Courier New" panose="02070309020205020404" pitchFamily="49" charset="0"/>
                        </a:rPr>
                        <a:t>Message format</a:t>
                      </a:r>
                      <a:endParaRPr lang="nl-NL" sz="2800" i="1" dirty="0">
                        <a:solidFill>
                          <a:srgbClr val="00FF00"/>
                        </a:solidFill>
                        <a:latin typeface="Courier New" panose="02070309020205020404" pitchFamily="49" charset="0"/>
                        <a:cs typeface="Courier New" panose="02070309020205020404" pitchFamily="49" charset="0"/>
                      </a:endParaRPr>
                    </a:p>
                  </a:txBody>
                  <a:tcPr/>
                </a:tc>
                <a:tc>
                  <a:txBody>
                    <a:bodyPr/>
                    <a:lstStyle/>
                    <a:p>
                      <a:r>
                        <a:rPr lang="nl-NL" sz="2800" dirty="0">
                          <a:solidFill>
                            <a:srgbClr val="00FF00"/>
                          </a:solidFill>
                          <a:latin typeface="Courier New" panose="02070309020205020404" pitchFamily="49" charset="0"/>
                          <a:cs typeface="Courier New" panose="02070309020205020404" pitchFamily="49" charset="0"/>
                        </a:rPr>
                        <a:t>XML</a:t>
                      </a:r>
                    </a:p>
                  </a:txBody>
                  <a:tcPr/>
                </a:tc>
                <a:tc>
                  <a:txBody>
                    <a:bodyPr/>
                    <a:lstStyle/>
                    <a:p>
                      <a:r>
                        <a:rPr lang="nl-NL" sz="2800" dirty="0">
                          <a:solidFill>
                            <a:srgbClr val="00FF00"/>
                          </a:solidFill>
                          <a:latin typeface="Courier New" panose="02070309020205020404" pitchFamily="49" charset="0"/>
                          <a:cs typeface="Courier New" panose="02070309020205020404" pitchFamily="49" charset="0"/>
                        </a:rPr>
                        <a:t>XML, JSON, </a:t>
                      </a:r>
                      <a:r>
                        <a:rPr lang="nl-NL" sz="2800" dirty="0" err="1">
                          <a:solidFill>
                            <a:srgbClr val="00FF00"/>
                          </a:solidFill>
                          <a:latin typeface="Courier New" panose="02070309020205020404" pitchFamily="49" charset="0"/>
                          <a:cs typeface="Courier New" panose="02070309020205020404" pitchFamily="49" charset="0"/>
                        </a:rPr>
                        <a:t>text</a:t>
                      </a:r>
                      <a:r>
                        <a:rPr lang="nl-NL" sz="2800" dirty="0">
                          <a:solidFill>
                            <a:srgbClr val="00FF00"/>
                          </a:solidFill>
                          <a:latin typeface="Courier New" panose="02070309020205020404" pitchFamily="49" charset="0"/>
                          <a:cs typeface="Courier New" panose="02070309020205020404" pitchFamily="49" charset="0"/>
                        </a:rPr>
                        <a:t>, …</a:t>
                      </a:r>
                    </a:p>
                  </a:txBody>
                  <a:tcPr/>
                </a:tc>
                <a:extLst>
                  <a:ext uri="{0D108BD9-81ED-4DB2-BD59-A6C34878D82A}">
                    <a16:rowId xmlns:a16="http://schemas.microsoft.com/office/drawing/2014/main" val="3871455483"/>
                  </a:ext>
                </a:extLst>
              </a:tr>
              <a:tr h="370840">
                <a:tc>
                  <a:txBody>
                    <a:bodyPr/>
                    <a:lstStyle/>
                    <a:p>
                      <a:r>
                        <a:rPr lang="nl-NL" sz="2800" i="1">
                          <a:solidFill>
                            <a:srgbClr val="00FF00"/>
                          </a:solidFill>
                          <a:latin typeface="Courier New" panose="02070309020205020404" pitchFamily="49" charset="0"/>
                          <a:cs typeface="Courier New" panose="02070309020205020404" pitchFamily="49" charset="0"/>
                        </a:rPr>
                        <a:t>Specification</a:t>
                      </a:r>
                      <a:endParaRPr lang="nl-NL" sz="2800" i="1" dirty="0">
                        <a:solidFill>
                          <a:srgbClr val="00FF00"/>
                        </a:solidFill>
                        <a:latin typeface="Courier New" panose="02070309020205020404" pitchFamily="49" charset="0"/>
                        <a:cs typeface="Courier New" panose="02070309020205020404" pitchFamily="49" charset="0"/>
                      </a:endParaRPr>
                    </a:p>
                  </a:txBody>
                  <a:tcPr/>
                </a:tc>
                <a:tc>
                  <a:txBody>
                    <a:bodyPr/>
                    <a:lstStyle/>
                    <a:p>
                      <a:r>
                        <a:rPr lang="nl-NL" sz="2800" dirty="0">
                          <a:solidFill>
                            <a:srgbClr val="00FF00"/>
                          </a:solidFill>
                          <a:latin typeface="Courier New" panose="02070309020205020404" pitchFamily="49" charset="0"/>
                          <a:cs typeface="Courier New" panose="02070309020205020404" pitchFamily="49" charset="0"/>
                        </a:rPr>
                        <a:t>WSDL</a:t>
                      </a:r>
                    </a:p>
                  </a:txBody>
                  <a:tcPr/>
                </a:tc>
                <a:tc>
                  <a:txBody>
                    <a:bodyPr/>
                    <a:lstStyle/>
                    <a:p>
                      <a:r>
                        <a:rPr lang="nl-NL" sz="2800" dirty="0">
                          <a:solidFill>
                            <a:srgbClr val="00FF00"/>
                          </a:solidFill>
                          <a:latin typeface="Courier New" panose="02070309020205020404" pitchFamily="49" charset="0"/>
                          <a:cs typeface="Courier New" panose="02070309020205020404" pitchFamily="49" charset="0"/>
                        </a:rPr>
                        <a:t>WADL, RAML</a:t>
                      </a:r>
                      <a:r>
                        <a:rPr lang="nl-NL" sz="2800">
                          <a:solidFill>
                            <a:srgbClr val="00FF00"/>
                          </a:solidFill>
                          <a:latin typeface="Courier New" panose="02070309020205020404" pitchFamily="49" charset="0"/>
                          <a:cs typeface="Courier New" panose="02070309020205020404" pitchFamily="49" charset="0"/>
                        </a:rPr>
                        <a:t>, OpenAPI, </a:t>
                      </a:r>
                      <a:r>
                        <a:rPr lang="nl-NL" sz="2800" dirty="0">
                          <a:solidFill>
                            <a:srgbClr val="00FF00"/>
                          </a:solidFill>
                          <a:latin typeface="Courier New" panose="02070309020205020404" pitchFamily="49" charset="0"/>
                          <a:cs typeface="Courier New" panose="02070309020205020404" pitchFamily="49" charset="0"/>
                        </a:rPr>
                        <a:t>…</a:t>
                      </a:r>
                    </a:p>
                  </a:txBody>
                  <a:tcPr/>
                </a:tc>
                <a:extLst>
                  <a:ext uri="{0D108BD9-81ED-4DB2-BD59-A6C34878D82A}">
                    <a16:rowId xmlns:a16="http://schemas.microsoft.com/office/drawing/2014/main" val="743308463"/>
                  </a:ext>
                </a:extLst>
              </a:tr>
              <a:tr h="370840">
                <a:tc>
                  <a:txBody>
                    <a:bodyPr/>
                    <a:lstStyle/>
                    <a:p>
                      <a:r>
                        <a:rPr lang="nl-NL" sz="2800" i="1">
                          <a:solidFill>
                            <a:srgbClr val="00FF00"/>
                          </a:solidFill>
                          <a:latin typeface="Courier New" panose="02070309020205020404" pitchFamily="49" charset="0"/>
                          <a:cs typeface="Courier New" panose="02070309020205020404" pitchFamily="49" charset="0"/>
                        </a:rPr>
                        <a:t>Standardized?</a:t>
                      </a:r>
                      <a:endParaRPr lang="nl-NL" sz="2800" i="1" dirty="0">
                        <a:solidFill>
                          <a:srgbClr val="00FF00"/>
                        </a:solidFill>
                        <a:latin typeface="Courier New" panose="02070309020205020404" pitchFamily="49" charset="0"/>
                        <a:cs typeface="Courier New" panose="02070309020205020404" pitchFamily="49" charset="0"/>
                      </a:endParaRPr>
                    </a:p>
                  </a:txBody>
                  <a:tcPr/>
                </a:tc>
                <a:tc>
                  <a:txBody>
                    <a:bodyPr/>
                    <a:lstStyle/>
                    <a:p>
                      <a:r>
                        <a:rPr lang="nl-NL" sz="2800">
                          <a:solidFill>
                            <a:srgbClr val="00FF00"/>
                          </a:solidFill>
                          <a:latin typeface="Courier New" panose="02070309020205020404" pitchFamily="49" charset="0"/>
                          <a:cs typeface="Courier New" panose="02070309020205020404" pitchFamily="49" charset="0"/>
                        </a:rPr>
                        <a:t>Yes</a:t>
                      </a:r>
                      <a:endParaRPr lang="nl-NL" sz="2800" dirty="0">
                        <a:solidFill>
                          <a:srgbClr val="00FF00"/>
                        </a:solidFill>
                        <a:latin typeface="Courier New" panose="02070309020205020404" pitchFamily="49" charset="0"/>
                        <a:cs typeface="Courier New" panose="02070309020205020404" pitchFamily="49" charset="0"/>
                      </a:endParaRPr>
                    </a:p>
                  </a:txBody>
                  <a:tcPr/>
                </a:tc>
                <a:tc>
                  <a:txBody>
                    <a:bodyPr/>
                    <a:lstStyle/>
                    <a:p>
                      <a:r>
                        <a:rPr lang="nl-NL" sz="2800" dirty="0">
                          <a:solidFill>
                            <a:srgbClr val="00FF00"/>
                          </a:solidFill>
                          <a:latin typeface="Courier New" panose="02070309020205020404" pitchFamily="49" charset="0"/>
                          <a:cs typeface="Courier New" panose="02070309020205020404" pitchFamily="49" charset="0"/>
                        </a:rPr>
                        <a:t>No</a:t>
                      </a:r>
                    </a:p>
                  </a:txBody>
                  <a:tcPr/>
                </a:tc>
                <a:extLst>
                  <a:ext uri="{0D108BD9-81ED-4DB2-BD59-A6C34878D82A}">
                    <a16:rowId xmlns:a16="http://schemas.microsoft.com/office/drawing/2014/main" val="4116855612"/>
                  </a:ext>
                </a:extLst>
              </a:tr>
            </a:tbl>
          </a:graphicData>
        </a:graphic>
      </p:graphicFrame>
    </p:spTree>
    <p:extLst>
      <p:ext uri="{BB962C8B-B14F-4D97-AF65-F5344CB8AC3E}">
        <p14:creationId xmlns:p14="http://schemas.microsoft.com/office/powerpoint/2010/main" val="20755893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extBox 3"/>
          <p:cNvSpPr txBox="1"/>
          <p:nvPr/>
        </p:nvSpPr>
        <p:spPr>
          <a:xfrm>
            <a:off x="0" y="450088"/>
            <a:ext cx="12192000" cy="110799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66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A REST API request</a:t>
            </a:r>
            <a:endParaRPr kumimoji="0" lang="nl-NL" sz="6600" b="0" i="0" u="none" strike="noStrike" kern="1200" cap="none" spc="0" normalizeH="0" baseline="0" noProof="0" dirty="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3" name="Rechthoek: afgeronde hoeken 5">
            <a:extLst>
              <a:ext uri="{FF2B5EF4-FFF2-40B4-BE49-F238E27FC236}">
                <a16:creationId xmlns:a16="http://schemas.microsoft.com/office/drawing/2014/main" id="{45B31714-79D5-4F9A-8CDB-E0FC8AE00BA5}"/>
              </a:ext>
            </a:extLst>
          </p:cNvPr>
          <p:cNvSpPr/>
          <p:nvPr/>
        </p:nvSpPr>
        <p:spPr>
          <a:xfrm>
            <a:off x="1219369" y="2612854"/>
            <a:ext cx="3016201" cy="101886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HTTP method</a:t>
            </a:r>
            <a:endParaRPr kumimoji="0" lang="aa-ET" sz="24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5" name="Rechthoek: afgeronde hoeken 5">
            <a:extLst>
              <a:ext uri="{FF2B5EF4-FFF2-40B4-BE49-F238E27FC236}">
                <a16:creationId xmlns:a16="http://schemas.microsoft.com/office/drawing/2014/main" id="{45B31714-79D5-4F9A-8CDB-E0FC8AE00BA5}"/>
              </a:ext>
            </a:extLst>
          </p:cNvPr>
          <p:cNvSpPr/>
          <p:nvPr/>
        </p:nvSpPr>
        <p:spPr>
          <a:xfrm>
            <a:off x="4235570" y="2612854"/>
            <a:ext cx="7263441" cy="101886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00FF00"/>
                </a:solidFill>
                <a:effectLst/>
                <a:uLnTx/>
                <a:uFillTx/>
                <a:latin typeface="Courier New" panose="02070309020205020404" pitchFamily="49" charset="0"/>
                <a:ea typeface="+mn-ea"/>
                <a:cs typeface="Courier New" panose="02070309020205020404" pitchFamily="49" charset="0"/>
              </a:rPr>
              <a:t>Endpoints</a:t>
            </a:r>
            <a:endParaRPr kumimoji="0" lang="aa-ET" sz="2400" b="0" i="0" u="none" strike="noStrike" kern="1200" cap="none" spc="0" normalizeH="0" baseline="0" noProof="0" dirty="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6" name="Rechthoek: afgeronde hoeken 5">
            <a:extLst>
              <a:ext uri="{FF2B5EF4-FFF2-40B4-BE49-F238E27FC236}">
                <a16:creationId xmlns:a16="http://schemas.microsoft.com/office/drawing/2014/main" id="{45B31714-79D5-4F9A-8CDB-E0FC8AE00BA5}"/>
              </a:ext>
            </a:extLst>
          </p:cNvPr>
          <p:cNvSpPr/>
          <p:nvPr/>
        </p:nvSpPr>
        <p:spPr>
          <a:xfrm>
            <a:off x="1219369" y="3631720"/>
            <a:ext cx="6259733" cy="101886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Request headers</a:t>
            </a:r>
            <a:endParaRPr kumimoji="0" lang="aa-ET" sz="24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7" name="Rechthoek: afgeronde hoeken 5">
            <a:extLst>
              <a:ext uri="{FF2B5EF4-FFF2-40B4-BE49-F238E27FC236}">
                <a16:creationId xmlns:a16="http://schemas.microsoft.com/office/drawing/2014/main" id="{45B31714-79D5-4F9A-8CDB-E0FC8AE00BA5}"/>
              </a:ext>
            </a:extLst>
          </p:cNvPr>
          <p:cNvSpPr/>
          <p:nvPr/>
        </p:nvSpPr>
        <p:spPr>
          <a:xfrm>
            <a:off x="1219369" y="4650586"/>
            <a:ext cx="6259733" cy="101886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Request body</a:t>
            </a:r>
            <a:endParaRPr kumimoji="0" lang="aa-ET" sz="24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Tree>
    <p:extLst>
      <p:ext uri="{BB962C8B-B14F-4D97-AF65-F5344CB8AC3E}">
        <p14:creationId xmlns:p14="http://schemas.microsoft.com/office/powerpoint/2010/main" val="17713969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6" grpId="0" animBg="1"/>
      <p:bldP spid="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extBox 3"/>
          <p:cNvSpPr txBox="1"/>
          <p:nvPr/>
        </p:nvSpPr>
        <p:spPr>
          <a:xfrm>
            <a:off x="5322498" y="450088"/>
            <a:ext cx="6869502" cy="110799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66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HTTP methods</a:t>
            </a:r>
            <a:endParaRPr kumimoji="0" lang="nl-NL" sz="6600" b="0" i="0" u="none" strike="noStrike" kern="1200" cap="none" spc="0" normalizeH="0" baseline="0" noProof="0" dirty="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3" name="Rechthoek: afgeronde hoeken 5">
            <a:extLst>
              <a:ext uri="{FF2B5EF4-FFF2-40B4-BE49-F238E27FC236}">
                <a16:creationId xmlns:a16="http://schemas.microsoft.com/office/drawing/2014/main" id="{45B31714-79D5-4F9A-8CDB-E0FC8AE00BA5}"/>
              </a:ext>
            </a:extLst>
          </p:cNvPr>
          <p:cNvSpPr/>
          <p:nvPr/>
        </p:nvSpPr>
        <p:spPr>
          <a:xfrm>
            <a:off x="342777" y="303442"/>
            <a:ext cx="983412" cy="439946"/>
          </a:xfrm>
          <a:prstGeom prst="roundRect">
            <a:avLst/>
          </a:prstGeom>
          <a:solidFill>
            <a:srgbClr val="00FF00"/>
          </a:solid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prstClr val="black"/>
                </a:solidFill>
                <a:effectLst/>
                <a:uLnTx/>
                <a:uFillTx/>
                <a:latin typeface="Courier New" panose="02070309020205020404" pitchFamily="49" charset="0"/>
                <a:ea typeface="+mn-ea"/>
                <a:cs typeface="Courier New" panose="02070309020205020404" pitchFamily="49" charset="0"/>
              </a:rPr>
              <a:t>HTTP method</a:t>
            </a:r>
            <a:endParaRPr kumimoji="0" lang="aa-ET" sz="1200" b="1" i="0" u="none" strike="noStrike" kern="1200" cap="none" spc="0" normalizeH="0" baseline="0" noProof="0">
              <a:ln>
                <a:noFill/>
              </a:ln>
              <a:solidFill>
                <a:prstClr val="black"/>
              </a:solidFill>
              <a:effectLst/>
              <a:uLnTx/>
              <a:uFillTx/>
              <a:latin typeface="Courier New" panose="02070309020205020404" pitchFamily="49" charset="0"/>
              <a:ea typeface="+mn-ea"/>
              <a:cs typeface="Courier New" panose="02070309020205020404" pitchFamily="49" charset="0"/>
            </a:endParaRPr>
          </a:p>
        </p:txBody>
      </p:sp>
      <p:sp>
        <p:nvSpPr>
          <p:cNvPr id="5" name="Rechthoek: afgeronde hoeken 5">
            <a:extLst>
              <a:ext uri="{FF2B5EF4-FFF2-40B4-BE49-F238E27FC236}">
                <a16:creationId xmlns:a16="http://schemas.microsoft.com/office/drawing/2014/main" id="{45B31714-79D5-4F9A-8CDB-E0FC8AE00BA5}"/>
              </a:ext>
            </a:extLst>
          </p:cNvPr>
          <p:cNvSpPr/>
          <p:nvPr/>
        </p:nvSpPr>
        <p:spPr>
          <a:xfrm>
            <a:off x="1326189" y="303442"/>
            <a:ext cx="2368196" cy="43994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FF00"/>
                </a:solidFill>
                <a:effectLst/>
                <a:uLnTx/>
                <a:uFillTx/>
                <a:latin typeface="Courier New" panose="02070309020205020404" pitchFamily="49" charset="0"/>
                <a:ea typeface="+mn-ea"/>
                <a:cs typeface="Courier New" panose="02070309020205020404" pitchFamily="49" charset="0"/>
              </a:rPr>
              <a:t>Endpoints</a:t>
            </a:r>
            <a:endParaRPr kumimoji="0" lang="aa-ET" sz="1200" b="0" i="0" u="none" strike="noStrike" kern="1200" cap="none" spc="0" normalizeH="0" baseline="0" noProof="0" dirty="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6" name="Rechthoek: afgeronde hoeken 5">
            <a:extLst>
              <a:ext uri="{FF2B5EF4-FFF2-40B4-BE49-F238E27FC236}">
                <a16:creationId xmlns:a16="http://schemas.microsoft.com/office/drawing/2014/main" id="{45B31714-79D5-4F9A-8CDB-E0FC8AE00BA5}"/>
              </a:ext>
            </a:extLst>
          </p:cNvPr>
          <p:cNvSpPr/>
          <p:nvPr/>
        </p:nvSpPr>
        <p:spPr>
          <a:xfrm>
            <a:off x="342777" y="743388"/>
            <a:ext cx="2040944" cy="43994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Request headers</a:t>
            </a:r>
            <a:endParaRPr kumimoji="0" lang="aa-ET"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7" name="Rechthoek: afgeronde hoeken 5">
            <a:extLst>
              <a:ext uri="{FF2B5EF4-FFF2-40B4-BE49-F238E27FC236}">
                <a16:creationId xmlns:a16="http://schemas.microsoft.com/office/drawing/2014/main" id="{45B31714-79D5-4F9A-8CDB-E0FC8AE00BA5}"/>
              </a:ext>
            </a:extLst>
          </p:cNvPr>
          <p:cNvSpPr/>
          <p:nvPr/>
        </p:nvSpPr>
        <p:spPr>
          <a:xfrm>
            <a:off x="342777" y="1183334"/>
            <a:ext cx="2040944" cy="43994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Request body</a:t>
            </a:r>
            <a:endParaRPr kumimoji="0" lang="aa-ET"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8" name="Content Placeholder 2"/>
          <p:cNvSpPr>
            <a:spLocks noGrp="1"/>
          </p:cNvSpPr>
          <p:nvPr>
            <p:ph idx="1"/>
          </p:nvPr>
        </p:nvSpPr>
        <p:spPr>
          <a:xfrm>
            <a:off x="834483" y="1998030"/>
            <a:ext cx="11143891" cy="4803775"/>
          </a:xfrm>
        </p:spPr>
        <p:txBody>
          <a:bodyPr>
            <a:normAutofit/>
          </a:bodyPr>
          <a:lstStyle/>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GET, POST, PUT, PATCH, DELETE, OPTIONS, …</a:t>
            </a:r>
            <a:endParaRPr lang="nl-NL" dirty="0">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CRUD operations on </a:t>
            </a:r>
            <a:r>
              <a:rPr lang="nl-NL" dirty="0">
                <a:solidFill>
                  <a:srgbClr val="00FF00"/>
                </a:solidFill>
                <a:latin typeface="Courier New" panose="02070309020205020404" pitchFamily="49" charset="0"/>
                <a:cs typeface="Courier New" panose="02070309020205020404" pitchFamily="49" charset="0"/>
              </a:rPr>
              <a:t>data</a:t>
            </a:r>
          </a:p>
          <a:p>
            <a:pPr marL="457200" lvl="1" indent="0">
              <a:buNone/>
            </a:pPr>
            <a:r>
              <a:rPr lang="nl-NL" dirty="0">
                <a:solidFill>
                  <a:srgbClr val="00FF00"/>
                </a:solidFill>
                <a:latin typeface="Courier New" panose="02070309020205020404" pitchFamily="49" charset="0"/>
                <a:cs typeface="Courier New" panose="02070309020205020404" pitchFamily="49" charset="0"/>
              </a:rPr>
              <a:t>POST</a:t>
            </a:r>
            <a:r>
              <a:rPr lang="nl-NL">
                <a:solidFill>
                  <a:srgbClr val="00FF00"/>
                </a:solidFill>
                <a:latin typeface="Courier New" panose="02070309020205020404" pitchFamily="49" charset="0"/>
                <a:cs typeface="Courier New" panose="02070309020205020404" pitchFamily="49" charset="0"/>
              </a:rPr>
              <a:t>			Create</a:t>
            </a:r>
            <a:endParaRPr lang="nl-NL" dirty="0">
              <a:solidFill>
                <a:srgbClr val="00FF00"/>
              </a:solidFill>
              <a:latin typeface="Courier New" panose="02070309020205020404" pitchFamily="49" charset="0"/>
              <a:cs typeface="Courier New" panose="02070309020205020404" pitchFamily="49" charset="0"/>
            </a:endParaRPr>
          </a:p>
          <a:p>
            <a:pPr marL="457200" lvl="1" indent="0">
              <a:buNone/>
            </a:pPr>
            <a:r>
              <a:rPr lang="nl-NL" dirty="0">
                <a:solidFill>
                  <a:srgbClr val="00FF00"/>
                </a:solidFill>
                <a:latin typeface="Courier New" panose="02070309020205020404" pitchFamily="49" charset="0"/>
                <a:cs typeface="Courier New" panose="02070309020205020404" pitchFamily="49" charset="0"/>
              </a:rPr>
              <a:t>GET</a:t>
            </a:r>
            <a:r>
              <a:rPr lang="nl-NL">
                <a:solidFill>
                  <a:srgbClr val="00FF00"/>
                </a:solidFill>
                <a:latin typeface="Courier New" panose="02070309020205020404" pitchFamily="49" charset="0"/>
                <a:cs typeface="Courier New" panose="02070309020205020404" pitchFamily="49" charset="0"/>
              </a:rPr>
              <a:t>			Read</a:t>
            </a:r>
            <a:endParaRPr lang="nl-NL" dirty="0">
              <a:solidFill>
                <a:srgbClr val="00FF00"/>
              </a:solidFill>
              <a:latin typeface="Courier New" panose="02070309020205020404" pitchFamily="49" charset="0"/>
              <a:cs typeface="Courier New" panose="02070309020205020404" pitchFamily="49" charset="0"/>
            </a:endParaRPr>
          </a:p>
          <a:p>
            <a:pPr marL="457200" lvl="1" indent="0">
              <a:buNone/>
            </a:pPr>
            <a:r>
              <a:rPr lang="nl-NL">
                <a:solidFill>
                  <a:srgbClr val="00FF00"/>
                </a:solidFill>
                <a:latin typeface="Courier New" panose="02070309020205020404" pitchFamily="49" charset="0"/>
                <a:cs typeface="Courier New" panose="02070309020205020404" pitchFamily="49" charset="0"/>
              </a:rPr>
              <a:t>PUT / PATCH	</a:t>
            </a:r>
            <a:r>
              <a:rPr lang="nl-NL" dirty="0">
                <a:solidFill>
                  <a:srgbClr val="00FF00"/>
                </a:solidFill>
                <a:latin typeface="Courier New" panose="02070309020205020404" pitchFamily="49" charset="0"/>
                <a:cs typeface="Courier New" panose="02070309020205020404" pitchFamily="49" charset="0"/>
              </a:rPr>
              <a:t>	Update</a:t>
            </a:r>
          </a:p>
          <a:p>
            <a:pPr marL="457200" lvl="1" indent="0">
              <a:buNone/>
            </a:pPr>
            <a:r>
              <a:rPr lang="nl-NL" dirty="0">
                <a:solidFill>
                  <a:srgbClr val="00FF00"/>
                </a:solidFill>
                <a:latin typeface="Courier New" panose="02070309020205020404" pitchFamily="49" charset="0"/>
                <a:cs typeface="Courier New" panose="02070309020205020404" pitchFamily="49" charset="0"/>
              </a:rPr>
              <a:t>DELETE</a:t>
            </a:r>
            <a:r>
              <a:rPr lang="nl-NL">
                <a:solidFill>
                  <a:srgbClr val="00FF00"/>
                </a:solidFill>
                <a:latin typeface="Courier New" panose="02070309020205020404" pitchFamily="49" charset="0"/>
                <a:cs typeface="Courier New" panose="02070309020205020404" pitchFamily="49" charset="0"/>
              </a:rPr>
              <a:t>			Delete</a:t>
            </a:r>
            <a:endParaRPr lang="nl-NL" dirty="0">
              <a:solidFill>
                <a:srgbClr val="00FF00"/>
              </a:solidFill>
              <a:latin typeface="Courier New" panose="02070309020205020404" pitchFamily="49" charset="0"/>
              <a:cs typeface="Courier New" panose="02070309020205020404" pitchFamily="49" charset="0"/>
            </a:endParaRPr>
          </a:p>
          <a:p>
            <a:pPr marL="457200" lvl="1" indent="0">
              <a:buNone/>
            </a:pPr>
            <a:r>
              <a:rPr lang="nl-NL" dirty="0">
                <a:solidFill>
                  <a:srgbClr val="00FF00"/>
                </a:solidFill>
                <a:latin typeface="Courier New" panose="02070309020205020404" pitchFamily="49" charset="0"/>
                <a:cs typeface="Courier New" panose="02070309020205020404" pitchFamily="49" charset="0"/>
              </a:rPr>
              <a:t>…	</a:t>
            </a:r>
            <a:r>
              <a:rPr lang="nl-NL">
                <a:solidFill>
                  <a:srgbClr val="00FF00"/>
                </a:solidFill>
                <a:latin typeface="Courier New" panose="02070309020205020404" pitchFamily="49" charset="0"/>
                <a:cs typeface="Courier New" panose="02070309020205020404" pitchFamily="49" charset="0"/>
              </a:rPr>
              <a:t>			…</a:t>
            </a:r>
            <a:endParaRPr lang="nl-NL" dirty="0">
              <a:solidFill>
                <a:srgbClr val="00FF00"/>
              </a:solidFill>
              <a:latin typeface="Courier New" panose="02070309020205020404" pitchFamily="49" charset="0"/>
              <a:cs typeface="Courier New" panose="02070309020205020404" pitchFamily="49" charset="0"/>
            </a:endParaRPr>
          </a:p>
          <a:p>
            <a:pPr marL="0" indent="0">
              <a:buNone/>
            </a:pP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Conventions, not standards!</a:t>
            </a:r>
          </a:p>
          <a:p>
            <a:pPr>
              <a:buFont typeface="Courier New" panose="02070309020205020404" pitchFamily="49" charset="0"/>
              <a:buChar char="_"/>
            </a:pPr>
            <a:endParaRPr lang="nl-NL" dirty="0">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endParaRPr lang="nl-NL" dirty="0">
              <a:solidFill>
                <a:srgbClr val="00FF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4531631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8">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extBox 3"/>
          <p:cNvSpPr txBox="1"/>
          <p:nvPr/>
        </p:nvSpPr>
        <p:spPr>
          <a:xfrm>
            <a:off x="5322498" y="450088"/>
            <a:ext cx="6869502"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4000" b="0" i="0" u="none" strike="noStrike" kern="1200" cap="none" spc="0" normalizeH="0" baseline="0" noProof="0" dirty="0">
                <a:ln>
                  <a:noFill/>
                </a:ln>
                <a:solidFill>
                  <a:srgbClr val="00FF00"/>
                </a:solidFill>
                <a:effectLst/>
                <a:uLnTx/>
                <a:uFillTx/>
                <a:latin typeface="Courier New" panose="02070309020205020404" pitchFamily="49" charset="0"/>
                <a:ea typeface="+mn-ea"/>
                <a:cs typeface="Courier New" panose="02070309020205020404" pitchFamily="49" charset="0"/>
              </a:rPr>
              <a:t>Endpoints</a:t>
            </a:r>
          </a:p>
        </p:txBody>
      </p:sp>
      <p:sp>
        <p:nvSpPr>
          <p:cNvPr id="3" name="Rechthoek: afgeronde hoeken 5">
            <a:extLst>
              <a:ext uri="{FF2B5EF4-FFF2-40B4-BE49-F238E27FC236}">
                <a16:creationId xmlns:a16="http://schemas.microsoft.com/office/drawing/2014/main" id="{45B31714-79D5-4F9A-8CDB-E0FC8AE00BA5}"/>
              </a:ext>
            </a:extLst>
          </p:cNvPr>
          <p:cNvSpPr/>
          <p:nvPr/>
        </p:nvSpPr>
        <p:spPr>
          <a:xfrm>
            <a:off x="342777" y="303442"/>
            <a:ext cx="983412" cy="43994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HTTP method</a:t>
            </a:r>
            <a:endParaRPr kumimoji="0" lang="aa-ET"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5" name="Rechthoek: afgeronde hoeken 5">
            <a:extLst>
              <a:ext uri="{FF2B5EF4-FFF2-40B4-BE49-F238E27FC236}">
                <a16:creationId xmlns:a16="http://schemas.microsoft.com/office/drawing/2014/main" id="{45B31714-79D5-4F9A-8CDB-E0FC8AE00BA5}"/>
              </a:ext>
            </a:extLst>
          </p:cNvPr>
          <p:cNvSpPr/>
          <p:nvPr/>
        </p:nvSpPr>
        <p:spPr>
          <a:xfrm>
            <a:off x="1326189" y="303442"/>
            <a:ext cx="2368196" cy="439946"/>
          </a:xfrm>
          <a:prstGeom prst="roundRect">
            <a:avLst/>
          </a:prstGeom>
          <a:solidFill>
            <a:srgbClr val="00FF00"/>
          </a:solid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Endpoints</a:t>
            </a:r>
            <a:endParaRPr kumimoji="0" lang="aa-ET" sz="1200" b="1"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endParaRPr>
          </a:p>
        </p:txBody>
      </p:sp>
      <p:sp>
        <p:nvSpPr>
          <p:cNvPr id="6" name="Rechthoek: afgeronde hoeken 5">
            <a:extLst>
              <a:ext uri="{FF2B5EF4-FFF2-40B4-BE49-F238E27FC236}">
                <a16:creationId xmlns:a16="http://schemas.microsoft.com/office/drawing/2014/main" id="{45B31714-79D5-4F9A-8CDB-E0FC8AE00BA5}"/>
              </a:ext>
            </a:extLst>
          </p:cNvPr>
          <p:cNvSpPr/>
          <p:nvPr/>
        </p:nvSpPr>
        <p:spPr>
          <a:xfrm>
            <a:off x="342777" y="743388"/>
            <a:ext cx="2040944" cy="43994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Request headers</a:t>
            </a:r>
            <a:endParaRPr kumimoji="0" lang="aa-ET"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7" name="Rechthoek: afgeronde hoeken 5">
            <a:extLst>
              <a:ext uri="{FF2B5EF4-FFF2-40B4-BE49-F238E27FC236}">
                <a16:creationId xmlns:a16="http://schemas.microsoft.com/office/drawing/2014/main" id="{45B31714-79D5-4F9A-8CDB-E0FC8AE00BA5}"/>
              </a:ext>
            </a:extLst>
          </p:cNvPr>
          <p:cNvSpPr/>
          <p:nvPr/>
        </p:nvSpPr>
        <p:spPr>
          <a:xfrm>
            <a:off x="342777" y="1183334"/>
            <a:ext cx="2040944" cy="43994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Request body</a:t>
            </a:r>
            <a:endParaRPr kumimoji="0" lang="aa-ET"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8" name="Content Placeholder 2"/>
          <p:cNvSpPr>
            <a:spLocks noGrp="1"/>
          </p:cNvSpPr>
          <p:nvPr>
            <p:ph idx="1"/>
          </p:nvPr>
        </p:nvSpPr>
        <p:spPr>
          <a:xfrm>
            <a:off x="834483" y="1998030"/>
            <a:ext cx="11143891" cy="4803775"/>
          </a:xfrm>
        </p:spPr>
        <p:txBody>
          <a:bodyPr>
            <a:normAutofit/>
          </a:bodyPr>
          <a:lstStyle/>
          <a:p>
            <a:pPr>
              <a:buFont typeface="Courier New" panose="02070309020205020404" pitchFamily="49" charset="0"/>
              <a:buChar char="_"/>
            </a:pPr>
            <a:r>
              <a:rPr lang="nl-NL" dirty="0">
                <a:solidFill>
                  <a:srgbClr val="00FF00"/>
                </a:solidFill>
                <a:latin typeface="Courier New" panose="02070309020205020404" pitchFamily="49" charset="0"/>
                <a:cs typeface="Courier New" panose="02070309020205020404" pitchFamily="49" charset="0"/>
              </a:rPr>
              <a:t>Uniquely identifies the operation to perform and / or the resource to operate on</a:t>
            </a:r>
          </a:p>
          <a:p>
            <a:pPr marL="0" indent="0">
              <a:buNone/>
            </a:pPr>
            <a:endParaRPr lang="nl-NL" dirty="0">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r>
              <a:rPr lang="nl-NL" dirty="0">
                <a:solidFill>
                  <a:srgbClr val="00FF00"/>
                </a:solidFill>
                <a:latin typeface="Courier New" panose="02070309020205020404" pitchFamily="49" charset="0"/>
                <a:cs typeface="Courier New" panose="02070309020205020404" pitchFamily="49" charset="0"/>
              </a:rPr>
              <a:t>Can contain parameters</a:t>
            </a:r>
          </a:p>
          <a:p>
            <a:pPr lvl="1">
              <a:buFont typeface="Courier New" panose="02070309020205020404" pitchFamily="49" charset="0"/>
              <a:buChar char="_"/>
            </a:pPr>
            <a:r>
              <a:rPr lang="nl-NL" dirty="0">
                <a:solidFill>
                  <a:srgbClr val="00FF00"/>
                </a:solidFill>
                <a:latin typeface="Courier New" panose="02070309020205020404" pitchFamily="49" charset="0"/>
                <a:cs typeface="Courier New" panose="02070309020205020404" pitchFamily="49" charset="0"/>
              </a:rPr>
              <a:t>Query parameters</a:t>
            </a:r>
          </a:p>
          <a:p>
            <a:pPr lvl="1">
              <a:buFont typeface="Courier New" panose="02070309020205020404" pitchFamily="49" charset="0"/>
              <a:buChar char="_"/>
            </a:pPr>
            <a:r>
              <a:rPr lang="nl-NL" dirty="0">
                <a:solidFill>
                  <a:srgbClr val="00FF00"/>
                </a:solidFill>
                <a:latin typeface="Courier New" panose="02070309020205020404" pitchFamily="49" charset="0"/>
                <a:cs typeface="Courier New" panose="02070309020205020404" pitchFamily="49" charset="0"/>
              </a:rPr>
              <a:t>Path parameters</a:t>
            </a:r>
          </a:p>
          <a:p>
            <a:pPr>
              <a:buFont typeface="Courier New" panose="02070309020205020404" pitchFamily="49" charset="0"/>
              <a:buChar char="_"/>
            </a:pPr>
            <a:endParaRPr lang="nl-NL" dirty="0">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endParaRPr lang="nl-NL" dirty="0">
              <a:solidFill>
                <a:srgbClr val="00FF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9310637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BF0D27-91A1-4529-B8AC-39B103A2BD21}"/>
              </a:ext>
            </a:extLst>
          </p:cNvPr>
          <p:cNvSpPr txBox="1">
            <a:spLocks noGrp="1"/>
          </p:cNvSpPr>
          <p:nvPr>
            <p:ph idx="1"/>
          </p:nvPr>
        </p:nvSpPr>
        <p:spPr>
          <a:xfrm>
            <a:off x="834483" y="2063226"/>
            <a:ext cx="10515600" cy="4351336"/>
          </a:xfrm>
        </p:spPr>
        <p:txBody>
          <a:bodyPr/>
          <a:lstStyle/>
          <a:p>
            <a:pPr lvl="0">
              <a:buFont typeface="Courier New" pitchFamily="49"/>
              <a:buChar char="_"/>
            </a:pPr>
            <a:r>
              <a:rPr lang="nl-NL" dirty="0">
                <a:solidFill>
                  <a:srgbClr val="00FF00"/>
                </a:solidFill>
                <a:latin typeface="Courier New" pitchFamily="49"/>
                <a:cs typeface="Courier New" pitchFamily="49"/>
              </a:rPr>
              <a:t>Path parameters</a:t>
            </a:r>
          </a:p>
          <a:p>
            <a:pPr lvl="1">
              <a:buFont typeface="Courier New" pitchFamily="49"/>
              <a:buChar char="_"/>
            </a:pPr>
            <a:r>
              <a:rPr lang="nl-NL" dirty="0">
                <a:solidFill>
                  <a:srgbClr val="00FF00"/>
                </a:solidFill>
                <a:latin typeface="Courier New" pitchFamily="49"/>
                <a:cs typeface="Courier New" pitchFamily="49"/>
              </a:rPr>
              <a:t>http://api.zippopotam.us/</a:t>
            </a:r>
            <a:r>
              <a:rPr lang="nl-NL" dirty="0">
                <a:solidFill>
                  <a:srgbClr val="FF0000"/>
                </a:solidFill>
                <a:latin typeface="Courier New" pitchFamily="49"/>
                <a:cs typeface="Courier New" pitchFamily="49"/>
              </a:rPr>
              <a:t>us</a:t>
            </a:r>
            <a:r>
              <a:rPr lang="nl-NL" dirty="0">
                <a:solidFill>
                  <a:srgbClr val="00FF00"/>
                </a:solidFill>
                <a:latin typeface="Courier New" pitchFamily="49"/>
                <a:cs typeface="Courier New" pitchFamily="49"/>
              </a:rPr>
              <a:t>/</a:t>
            </a:r>
            <a:r>
              <a:rPr lang="nl-NL" dirty="0">
                <a:solidFill>
                  <a:srgbClr val="FF0000"/>
                </a:solidFill>
                <a:latin typeface="Courier New" pitchFamily="49"/>
                <a:cs typeface="Courier New" pitchFamily="49"/>
              </a:rPr>
              <a:t>90210</a:t>
            </a:r>
          </a:p>
          <a:p>
            <a:pPr lvl="1">
              <a:buFont typeface="Courier New" pitchFamily="49"/>
              <a:buChar char="_"/>
            </a:pPr>
            <a:r>
              <a:rPr lang="nl-NL" dirty="0">
                <a:solidFill>
                  <a:srgbClr val="00FF00"/>
                </a:solidFill>
                <a:latin typeface="Courier New" pitchFamily="49"/>
                <a:cs typeface="Courier New" pitchFamily="49"/>
              </a:rPr>
              <a:t>http://api.zippopotam.us/</a:t>
            </a:r>
            <a:r>
              <a:rPr lang="nl-NL" dirty="0">
                <a:solidFill>
                  <a:srgbClr val="FF0000"/>
                </a:solidFill>
                <a:latin typeface="Courier New" pitchFamily="49"/>
                <a:cs typeface="Courier New" pitchFamily="49"/>
              </a:rPr>
              <a:t>ca</a:t>
            </a:r>
            <a:r>
              <a:rPr lang="nl-NL" dirty="0">
                <a:solidFill>
                  <a:srgbClr val="00FF00"/>
                </a:solidFill>
                <a:latin typeface="Courier New" pitchFamily="49"/>
                <a:cs typeface="Courier New" pitchFamily="49"/>
              </a:rPr>
              <a:t>/</a:t>
            </a:r>
            <a:r>
              <a:rPr lang="nl-NL" dirty="0">
                <a:solidFill>
                  <a:srgbClr val="FF0000"/>
                </a:solidFill>
                <a:latin typeface="Courier New" pitchFamily="49"/>
                <a:cs typeface="Courier New" pitchFamily="49"/>
              </a:rPr>
              <a:t>B2A</a:t>
            </a: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r>
              <a:rPr lang="nl-NL" dirty="0">
                <a:solidFill>
                  <a:srgbClr val="00FF00"/>
                </a:solidFill>
                <a:latin typeface="Courier New" pitchFamily="49"/>
                <a:cs typeface="Courier New" pitchFamily="49"/>
              </a:rPr>
              <a:t>Query parameters</a:t>
            </a:r>
          </a:p>
          <a:p>
            <a:pPr lvl="1">
              <a:buFont typeface="Courier New" pitchFamily="49"/>
              <a:buChar char="_"/>
            </a:pPr>
            <a:r>
              <a:rPr lang="nl-NL" dirty="0">
                <a:solidFill>
                  <a:srgbClr val="00FF00"/>
                </a:solidFill>
                <a:latin typeface="Courier New" pitchFamily="49"/>
                <a:cs typeface="Courier New" pitchFamily="49"/>
              </a:rPr>
              <a:t>http://md5.jsontest.com/?</a:t>
            </a:r>
            <a:r>
              <a:rPr lang="nl-NL" dirty="0">
                <a:solidFill>
                  <a:srgbClr val="FF0000"/>
                </a:solidFill>
                <a:latin typeface="Courier New" pitchFamily="49"/>
                <a:cs typeface="Courier New" pitchFamily="49"/>
              </a:rPr>
              <a:t>text</a:t>
            </a:r>
            <a:r>
              <a:rPr lang="nl-NL" dirty="0">
                <a:solidFill>
                  <a:srgbClr val="00FF00"/>
                </a:solidFill>
                <a:latin typeface="Courier New" pitchFamily="49"/>
                <a:cs typeface="Courier New" pitchFamily="49"/>
              </a:rPr>
              <a:t>=</a:t>
            </a:r>
            <a:r>
              <a:rPr lang="nl-NL" dirty="0">
                <a:solidFill>
                  <a:srgbClr val="0070C0"/>
                </a:solidFill>
                <a:latin typeface="Courier New" pitchFamily="49"/>
                <a:cs typeface="Courier New" pitchFamily="49"/>
              </a:rPr>
              <a:t>testcaseOne</a:t>
            </a:r>
          </a:p>
          <a:p>
            <a:pPr lvl="1">
              <a:buFont typeface="Courier New" pitchFamily="49"/>
              <a:buChar char="_"/>
            </a:pPr>
            <a:r>
              <a:rPr lang="nl-NL" dirty="0">
                <a:solidFill>
                  <a:srgbClr val="00FF00"/>
                </a:solidFill>
                <a:latin typeface="Courier New" pitchFamily="49"/>
                <a:cs typeface="Courier New" pitchFamily="49"/>
              </a:rPr>
              <a:t>http://md5.jsontest.com/?</a:t>
            </a:r>
            <a:r>
              <a:rPr lang="nl-NL" dirty="0">
                <a:solidFill>
                  <a:srgbClr val="FF0000"/>
                </a:solidFill>
                <a:latin typeface="Courier New" pitchFamily="49"/>
                <a:cs typeface="Courier New" pitchFamily="49"/>
              </a:rPr>
              <a:t>text</a:t>
            </a:r>
            <a:r>
              <a:rPr lang="nl-NL" dirty="0">
                <a:solidFill>
                  <a:srgbClr val="00FF00"/>
                </a:solidFill>
                <a:latin typeface="Courier New" pitchFamily="49"/>
                <a:cs typeface="Courier New" pitchFamily="49"/>
              </a:rPr>
              <a:t>=</a:t>
            </a:r>
            <a:r>
              <a:rPr lang="nl-NL" dirty="0">
                <a:solidFill>
                  <a:srgbClr val="0070C0"/>
                </a:solidFill>
                <a:latin typeface="Courier New" pitchFamily="49"/>
                <a:cs typeface="Courier New" pitchFamily="49"/>
              </a:rPr>
              <a:t>testcaseTwo</a:t>
            </a: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r>
              <a:rPr lang="nl-NL" dirty="0">
                <a:solidFill>
                  <a:srgbClr val="00FF00"/>
                </a:solidFill>
                <a:latin typeface="Courier New" pitchFamily="49"/>
                <a:cs typeface="Courier New" pitchFamily="49"/>
              </a:rPr>
              <a:t>There is no official standard!</a:t>
            </a: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p:txBody>
      </p:sp>
      <p:sp>
        <p:nvSpPr>
          <p:cNvPr id="5" name="TextBox 3"/>
          <p:cNvSpPr txBox="1"/>
          <p:nvPr/>
        </p:nvSpPr>
        <p:spPr>
          <a:xfrm>
            <a:off x="5322498" y="450088"/>
            <a:ext cx="6869502"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4000" b="0" i="0" u="none" strike="noStrike" kern="1200" cap="none" spc="0" normalizeH="0" baseline="0" noProof="0" dirty="0">
                <a:ln>
                  <a:noFill/>
                </a:ln>
                <a:solidFill>
                  <a:srgbClr val="00FF00"/>
                </a:solidFill>
                <a:effectLst/>
                <a:uLnTx/>
                <a:uFillTx/>
                <a:latin typeface="Courier New" panose="02070309020205020404" pitchFamily="49" charset="0"/>
                <a:ea typeface="+mn-ea"/>
                <a:cs typeface="Courier New" panose="02070309020205020404" pitchFamily="49" charset="0"/>
              </a:rPr>
              <a:t>Endpoint parameters</a:t>
            </a:r>
          </a:p>
        </p:txBody>
      </p:sp>
      <p:sp>
        <p:nvSpPr>
          <p:cNvPr id="6" name="Rechthoek: afgeronde hoeken 5">
            <a:extLst>
              <a:ext uri="{FF2B5EF4-FFF2-40B4-BE49-F238E27FC236}">
                <a16:creationId xmlns:a16="http://schemas.microsoft.com/office/drawing/2014/main" id="{45B31714-79D5-4F9A-8CDB-E0FC8AE00BA5}"/>
              </a:ext>
            </a:extLst>
          </p:cNvPr>
          <p:cNvSpPr/>
          <p:nvPr/>
        </p:nvSpPr>
        <p:spPr>
          <a:xfrm>
            <a:off x="342777" y="303442"/>
            <a:ext cx="983412" cy="43994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HTTP method</a:t>
            </a:r>
            <a:endParaRPr kumimoji="0" lang="aa-ET"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7" name="Rechthoek: afgeronde hoeken 5">
            <a:extLst>
              <a:ext uri="{FF2B5EF4-FFF2-40B4-BE49-F238E27FC236}">
                <a16:creationId xmlns:a16="http://schemas.microsoft.com/office/drawing/2014/main" id="{45B31714-79D5-4F9A-8CDB-E0FC8AE00BA5}"/>
              </a:ext>
            </a:extLst>
          </p:cNvPr>
          <p:cNvSpPr/>
          <p:nvPr/>
        </p:nvSpPr>
        <p:spPr>
          <a:xfrm>
            <a:off x="1326189" y="303442"/>
            <a:ext cx="2368196" cy="439946"/>
          </a:xfrm>
          <a:prstGeom prst="roundRect">
            <a:avLst/>
          </a:prstGeom>
          <a:solidFill>
            <a:srgbClr val="00FF00"/>
          </a:solid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Endpoints</a:t>
            </a:r>
            <a:endParaRPr kumimoji="0" lang="aa-ET" sz="1200" b="1"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endParaRPr>
          </a:p>
        </p:txBody>
      </p:sp>
      <p:sp>
        <p:nvSpPr>
          <p:cNvPr id="8" name="Rechthoek: afgeronde hoeken 5">
            <a:extLst>
              <a:ext uri="{FF2B5EF4-FFF2-40B4-BE49-F238E27FC236}">
                <a16:creationId xmlns:a16="http://schemas.microsoft.com/office/drawing/2014/main" id="{45B31714-79D5-4F9A-8CDB-E0FC8AE00BA5}"/>
              </a:ext>
            </a:extLst>
          </p:cNvPr>
          <p:cNvSpPr/>
          <p:nvPr/>
        </p:nvSpPr>
        <p:spPr>
          <a:xfrm>
            <a:off x="342777" y="743388"/>
            <a:ext cx="2040944" cy="43994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Request headers</a:t>
            </a:r>
            <a:endParaRPr kumimoji="0" lang="aa-ET"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9" name="Rechthoek: afgeronde hoeken 5">
            <a:extLst>
              <a:ext uri="{FF2B5EF4-FFF2-40B4-BE49-F238E27FC236}">
                <a16:creationId xmlns:a16="http://schemas.microsoft.com/office/drawing/2014/main" id="{45B31714-79D5-4F9A-8CDB-E0FC8AE00BA5}"/>
              </a:ext>
            </a:extLst>
          </p:cNvPr>
          <p:cNvSpPr/>
          <p:nvPr/>
        </p:nvSpPr>
        <p:spPr>
          <a:xfrm>
            <a:off x="342777" y="1183334"/>
            <a:ext cx="2040944" cy="43994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Request body</a:t>
            </a:r>
            <a:endParaRPr kumimoji="0" lang="aa-ET"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Rechthoek: afgeronde hoeken 5">
            <a:extLst>
              <a:ext uri="{FF2B5EF4-FFF2-40B4-BE49-F238E27FC236}">
                <a16:creationId xmlns:a16="http://schemas.microsoft.com/office/drawing/2014/main" id="{45B31714-79D5-4F9A-8CDB-E0FC8AE00BA5}"/>
              </a:ext>
            </a:extLst>
          </p:cNvPr>
          <p:cNvSpPr/>
          <p:nvPr/>
        </p:nvSpPr>
        <p:spPr>
          <a:xfrm>
            <a:off x="342777" y="303442"/>
            <a:ext cx="983412" cy="43994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HTTP method</a:t>
            </a:r>
            <a:endParaRPr kumimoji="0" lang="aa-ET"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5" name="Rechthoek: afgeronde hoeken 5">
            <a:extLst>
              <a:ext uri="{FF2B5EF4-FFF2-40B4-BE49-F238E27FC236}">
                <a16:creationId xmlns:a16="http://schemas.microsoft.com/office/drawing/2014/main" id="{45B31714-79D5-4F9A-8CDB-E0FC8AE00BA5}"/>
              </a:ext>
            </a:extLst>
          </p:cNvPr>
          <p:cNvSpPr/>
          <p:nvPr/>
        </p:nvSpPr>
        <p:spPr>
          <a:xfrm>
            <a:off x="1326189" y="303442"/>
            <a:ext cx="2368196" cy="43994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FF00"/>
                </a:solidFill>
                <a:effectLst/>
                <a:uLnTx/>
                <a:uFillTx/>
                <a:latin typeface="Courier New" panose="02070309020205020404" pitchFamily="49" charset="0"/>
                <a:ea typeface="+mn-ea"/>
                <a:cs typeface="Courier New" panose="02070309020205020404" pitchFamily="49" charset="0"/>
              </a:rPr>
              <a:t>Endpoints</a:t>
            </a:r>
            <a:endParaRPr kumimoji="0" lang="aa-ET" sz="1200" b="0" i="0" u="none" strike="noStrike" kern="1200" cap="none" spc="0" normalizeH="0" baseline="0" noProof="0" dirty="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6" name="Rechthoek: afgeronde hoeken 5">
            <a:extLst>
              <a:ext uri="{FF2B5EF4-FFF2-40B4-BE49-F238E27FC236}">
                <a16:creationId xmlns:a16="http://schemas.microsoft.com/office/drawing/2014/main" id="{45B31714-79D5-4F9A-8CDB-E0FC8AE00BA5}"/>
              </a:ext>
            </a:extLst>
          </p:cNvPr>
          <p:cNvSpPr/>
          <p:nvPr/>
        </p:nvSpPr>
        <p:spPr>
          <a:xfrm>
            <a:off x="342777" y="743388"/>
            <a:ext cx="2040944" cy="439946"/>
          </a:xfrm>
          <a:prstGeom prst="roundRect">
            <a:avLst/>
          </a:prstGeom>
          <a:solidFill>
            <a:srgbClr val="00FF00"/>
          </a:solid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prstClr val="black"/>
                </a:solidFill>
                <a:effectLst/>
                <a:uLnTx/>
                <a:uFillTx/>
                <a:latin typeface="Courier New" panose="02070309020205020404" pitchFamily="49" charset="0"/>
                <a:ea typeface="+mn-ea"/>
                <a:cs typeface="Courier New" panose="02070309020205020404" pitchFamily="49" charset="0"/>
              </a:rPr>
              <a:t>Request headers</a:t>
            </a:r>
            <a:endParaRPr kumimoji="0" lang="aa-ET" sz="1200" b="1" i="0" u="none" strike="noStrike" kern="1200" cap="none" spc="0" normalizeH="0" baseline="0" noProof="0">
              <a:ln>
                <a:noFill/>
              </a:ln>
              <a:solidFill>
                <a:prstClr val="black"/>
              </a:solidFill>
              <a:effectLst/>
              <a:uLnTx/>
              <a:uFillTx/>
              <a:latin typeface="Courier New" panose="02070309020205020404" pitchFamily="49" charset="0"/>
              <a:ea typeface="+mn-ea"/>
              <a:cs typeface="Courier New" panose="02070309020205020404" pitchFamily="49" charset="0"/>
            </a:endParaRPr>
          </a:p>
        </p:txBody>
      </p:sp>
      <p:sp>
        <p:nvSpPr>
          <p:cNvPr id="7" name="Rechthoek: afgeronde hoeken 5">
            <a:extLst>
              <a:ext uri="{FF2B5EF4-FFF2-40B4-BE49-F238E27FC236}">
                <a16:creationId xmlns:a16="http://schemas.microsoft.com/office/drawing/2014/main" id="{45B31714-79D5-4F9A-8CDB-E0FC8AE00BA5}"/>
              </a:ext>
            </a:extLst>
          </p:cNvPr>
          <p:cNvSpPr/>
          <p:nvPr/>
        </p:nvSpPr>
        <p:spPr>
          <a:xfrm>
            <a:off x="342777" y="1183334"/>
            <a:ext cx="2040944" cy="43994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Request body</a:t>
            </a:r>
            <a:endParaRPr kumimoji="0" lang="aa-ET"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8" name="Content Placeholder 2"/>
          <p:cNvSpPr>
            <a:spLocks noGrp="1"/>
          </p:cNvSpPr>
          <p:nvPr>
            <p:ph idx="1"/>
          </p:nvPr>
        </p:nvSpPr>
        <p:spPr>
          <a:xfrm>
            <a:off x="834483" y="1998030"/>
            <a:ext cx="11143891" cy="4803775"/>
          </a:xfrm>
        </p:spPr>
        <p:txBody>
          <a:bodyPr>
            <a:normAutofit lnSpcReduction="10000"/>
          </a:bodyPr>
          <a:lstStyle/>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Key-value pairs</a:t>
            </a: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Can contain metadata about the request body</a:t>
            </a:r>
          </a:p>
          <a:p>
            <a:pPr lvl="1">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Content-Type (what data format is the request body in?)</a:t>
            </a:r>
          </a:p>
          <a:p>
            <a:pPr lvl="1">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Accept (what data format would I like the response body to be in?)</a:t>
            </a:r>
          </a:p>
          <a:p>
            <a:pPr lvl="1">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a:t>
            </a: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Can contain session and authorization data</a:t>
            </a:r>
          </a:p>
          <a:p>
            <a:pPr lvl="1">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Cookies</a:t>
            </a:r>
          </a:p>
          <a:p>
            <a:pPr lvl="1">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Authorization tokens</a:t>
            </a:r>
            <a:endParaRPr lang="nl-NL" dirty="0">
              <a:solidFill>
                <a:srgbClr val="00FF00"/>
              </a:solidFill>
              <a:latin typeface="Courier New" panose="02070309020205020404" pitchFamily="49" charset="0"/>
              <a:cs typeface="Courier New" panose="02070309020205020404" pitchFamily="49" charset="0"/>
            </a:endParaRPr>
          </a:p>
          <a:p>
            <a:pPr lvl="1">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a:t>
            </a:r>
            <a:endParaRPr lang="nl-NL" dirty="0">
              <a:solidFill>
                <a:srgbClr val="00FF00"/>
              </a:solidFill>
              <a:latin typeface="Courier New" panose="02070309020205020404" pitchFamily="49" charset="0"/>
              <a:cs typeface="Courier New" panose="02070309020205020404" pitchFamily="49" charset="0"/>
            </a:endParaRPr>
          </a:p>
        </p:txBody>
      </p:sp>
      <p:sp>
        <p:nvSpPr>
          <p:cNvPr id="9" name="TextBox 3"/>
          <p:cNvSpPr txBox="1"/>
          <p:nvPr/>
        </p:nvSpPr>
        <p:spPr>
          <a:xfrm>
            <a:off x="4261449" y="450088"/>
            <a:ext cx="7930551" cy="110799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66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Request headers</a:t>
            </a:r>
            <a:endParaRPr kumimoji="0" lang="nl-NL" sz="6600" b="0" i="0" u="none" strike="noStrike" kern="1200" cap="none" spc="0" normalizeH="0" baseline="0" noProof="0" dirty="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Tree>
    <p:extLst>
      <p:ext uri="{BB962C8B-B14F-4D97-AF65-F5344CB8AC3E}">
        <p14:creationId xmlns:p14="http://schemas.microsoft.com/office/powerpoint/2010/main" val="373475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Rechthoek: afgeronde hoeken 5">
            <a:extLst>
              <a:ext uri="{FF2B5EF4-FFF2-40B4-BE49-F238E27FC236}">
                <a16:creationId xmlns:a16="http://schemas.microsoft.com/office/drawing/2014/main" id="{45B31714-79D5-4F9A-8CDB-E0FC8AE00BA5}"/>
              </a:ext>
            </a:extLst>
          </p:cNvPr>
          <p:cNvSpPr/>
          <p:nvPr/>
        </p:nvSpPr>
        <p:spPr>
          <a:xfrm>
            <a:off x="342777" y="303442"/>
            <a:ext cx="983412" cy="43994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HTTP method</a:t>
            </a:r>
            <a:endParaRPr kumimoji="0" lang="aa-ET"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5" name="Rechthoek: afgeronde hoeken 5">
            <a:extLst>
              <a:ext uri="{FF2B5EF4-FFF2-40B4-BE49-F238E27FC236}">
                <a16:creationId xmlns:a16="http://schemas.microsoft.com/office/drawing/2014/main" id="{45B31714-79D5-4F9A-8CDB-E0FC8AE00BA5}"/>
              </a:ext>
            </a:extLst>
          </p:cNvPr>
          <p:cNvSpPr/>
          <p:nvPr/>
        </p:nvSpPr>
        <p:spPr>
          <a:xfrm>
            <a:off x="1326189" y="303442"/>
            <a:ext cx="2368196" cy="43994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FF00"/>
                </a:solidFill>
                <a:effectLst/>
                <a:uLnTx/>
                <a:uFillTx/>
                <a:latin typeface="Courier New" panose="02070309020205020404" pitchFamily="49" charset="0"/>
                <a:ea typeface="+mn-ea"/>
                <a:cs typeface="Courier New" panose="02070309020205020404" pitchFamily="49" charset="0"/>
              </a:rPr>
              <a:t>Endpoints</a:t>
            </a:r>
            <a:endParaRPr kumimoji="0" lang="aa-ET" sz="1200" b="0" i="0" u="none" strike="noStrike" kern="1200" cap="none" spc="0" normalizeH="0" baseline="0" noProof="0" dirty="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6" name="Rechthoek: afgeronde hoeken 5">
            <a:extLst>
              <a:ext uri="{FF2B5EF4-FFF2-40B4-BE49-F238E27FC236}">
                <a16:creationId xmlns:a16="http://schemas.microsoft.com/office/drawing/2014/main" id="{45B31714-79D5-4F9A-8CDB-E0FC8AE00BA5}"/>
              </a:ext>
            </a:extLst>
          </p:cNvPr>
          <p:cNvSpPr/>
          <p:nvPr/>
        </p:nvSpPr>
        <p:spPr>
          <a:xfrm>
            <a:off x="342777" y="743388"/>
            <a:ext cx="2040944" cy="439946"/>
          </a:xfrm>
          <a:prstGeom prst="roundRect">
            <a:avLst/>
          </a:prstGeom>
          <a:solidFill>
            <a:srgbClr val="00FF00"/>
          </a:solid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prstClr val="black"/>
                </a:solidFill>
                <a:effectLst/>
                <a:uLnTx/>
                <a:uFillTx/>
                <a:latin typeface="Courier New" panose="02070309020205020404" pitchFamily="49" charset="0"/>
                <a:ea typeface="+mn-ea"/>
                <a:cs typeface="Courier New" panose="02070309020205020404" pitchFamily="49" charset="0"/>
              </a:rPr>
              <a:t>Request headers</a:t>
            </a:r>
            <a:endParaRPr kumimoji="0" lang="aa-ET" sz="1200" b="1" i="0" u="none" strike="noStrike" kern="1200" cap="none" spc="0" normalizeH="0" baseline="0" noProof="0">
              <a:ln>
                <a:noFill/>
              </a:ln>
              <a:solidFill>
                <a:prstClr val="black"/>
              </a:solidFill>
              <a:effectLst/>
              <a:uLnTx/>
              <a:uFillTx/>
              <a:latin typeface="Courier New" panose="02070309020205020404" pitchFamily="49" charset="0"/>
              <a:ea typeface="+mn-ea"/>
              <a:cs typeface="Courier New" panose="02070309020205020404" pitchFamily="49" charset="0"/>
            </a:endParaRPr>
          </a:p>
        </p:txBody>
      </p:sp>
      <p:sp>
        <p:nvSpPr>
          <p:cNvPr id="7" name="Rechthoek: afgeronde hoeken 5">
            <a:extLst>
              <a:ext uri="{FF2B5EF4-FFF2-40B4-BE49-F238E27FC236}">
                <a16:creationId xmlns:a16="http://schemas.microsoft.com/office/drawing/2014/main" id="{45B31714-79D5-4F9A-8CDB-E0FC8AE00BA5}"/>
              </a:ext>
            </a:extLst>
          </p:cNvPr>
          <p:cNvSpPr/>
          <p:nvPr/>
        </p:nvSpPr>
        <p:spPr>
          <a:xfrm>
            <a:off x="342777" y="1183334"/>
            <a:ext cx="2040944" cy="43994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Request body</a:t>
            </a:r>
            <a:endParaRPr kumimoji="0" lang="aa-ET"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8" name="Content Placeholder 2"/>
          <p:cNvSpPr>
            <a:spLocks noGrp="1"/>
          </p:cNvSpPr>
          <p:nvPr>
            <p:ph idx="1"/>
          </p:nvPr>
        </p:nvSpPr>
        <p:spPr>
          <a:xfrm>
            <a:off x="834483" y="1998030"/>
            <a:ext cx="11143891" cy="4803775"/>
          </a:xfrm>
        </p:spPr>
        <p:txBody>
          <a:bodyPr>
            <a:normAutofit/>
          </a:bodyPr>
          <a:lstStyle/>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Username and password sent with every request</a:t>
            </a: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Base64 encoded (not at all secure!)</a:t>
            </a: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Ex: username = aladdin and password = opensesame</a:t>
            </a: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marL="0" indent="0">
              <a:buNone/>
            </a:pPr>
            <a:r>
              <a:rPr lang="nl-NL" i="1">
                <a:solidFill>
                  <a:srgbClr val="00FF00"/>
                </a:solidFill>
                <a:latin typeface="Courier New" panose="02070309020205020404" pitchFamily="49" charset="0"/>
                <a:cs typeface="Courier New" panose="02070309020205020404" pitchFamily="49" charset="0"/>
              </a:rPr>
              <a:t>Authorization: Basic YWxhZGRpbjpvcGVuc2VzYW1l</a:t>
            </a:r>
            <a:endParaRPr lang="nl-NL" i="1" dirty="0">
              <a:solidFill>
                <a:srgbClr val="00FF00"/>
              </a:solidFill>
              <a:latin typeface="Courier New" panose="02070309020205020404" pitchFamily="49" charset="0"/>
              <a:cs typeface="Courier New" panose="02070309020205020404" pitchFamily="49" charset="0"/>
            </a:endParaRPr>
          </a:p>
        </p:txBody>
      </p:sp>
      <p:sp>
        <p:nvSpPr>
          <p:cNvPr id="9" name="TextBox 3"/>
          <p:cNvSpPr txBox="1"/>
          <p:nvPr/>
        </p:nvSpPr>
        <p:spPr>
          <a:xfrm>
            <a:off x="4261449" y="450088"/>
            <a:ext cx="7930551" cy="76944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44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Authorization: Basic</a:t>
            </a:r>
            <a:endParaRPr kumimoji="0" lang="nl-NL" sz="4400" b="0" i="0" u="none" strike="noStrike" kern="1200" cap="none" spc="0" normalizeH="0" baseline="0" noProof="0" dirty="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10" name="Oval 4">
            <a:extLst>
              <a:ext uri="{FF2B5EF4-FFF2-40B4-BE49-F238E27FC236}">
                <a16:creationId xmlns:a16="http://schemas.microsoft.com/office/drawing/2014/main" id="{A8630A86-8290-467A-AE7B-91CEDEBDD3CF}"/>
              </a:ext>
            </a:extLst>
          </p:cNvPr>
          <p:cNvSpPr/>
          <p:nvPr/>
        </p:nvSpPr>
        <p:spPr>
          <a:xfrm flipV="1">
            <a:off x="3952875" y="5079618"/>
            <a:ext cx="1400174" cy="436748"/>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Oval 4">
            <a:extLst>
              <a:ext uri="{FF2B5EF4-FFF2-40B4-BE49-F238E27FC236}">
                <a16:creationId xmlns:a16="http://schemas.microsoft.com/office/drawing/2014/main" id="{4CB1C617-FCCE-49D1-989F-48068A419F9E}"/>
              </a:ext>
            </a:extLst>
          </p:cNvPr>
          <p:cNvSpPr/>
          <p:nvPr/>
        </p:nvSpPr>
        <p:spPr>
          <a:xfrm flipV="1">
            <a:off x="5353048" y="5079618"/>
            <a:ext cx="5562601" cy="436748"/>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011146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P spid="10" grpId="0" animBg="1"/>
      <p:bldP spid="11"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name="Slide40">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319FE-A384-4E4D-A5C7-43D51FD0A175}"/>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What are we going to do?</a:t>
            </a:r>
          </a:p>
        </p:txBody>
      </p:sp>
      <p:sp>
        <p:nvSpPr>
          <p:cNvPr id="3" name="Content Placeholder 2">
            <a:extLst>
              <a:ext uri="{FF2B5EF4-FFF2-40B4-BE49-F238E27FC236}">
                <a16:creationId xmlns:a16="http://schemas.microsoft.com/office/drawing/2014/main" id="{57F83102-461B-4C36-95FD-3967A29F906B}"/>
              </a:ext>
            </a:extLst>
          </p:cNvPr>
          <p:cNvSpPr txBox="1">
            <a:spLocks noGrp="1"/>
          </p:cNvSpPr>
          <p:nvPr>
            <p:ph idx="1"/>
          </p:nvPr>
        </p:nvSpPr>
        <p:spPr/>
        <p:txBody>
          <a:bodyPr/>
          <a:lstStyle/>
          <a:p>
            <a:pPr lvl="0">
              <a:buFont typeface="Courier New" pitchFamily="49"/>
              <a:buChar char="_"/>
            </a:pPr>
            <a:r>
              <a:rPr lang="nl-NL">
                <a:solidFill>
                  <a:srgbClr val="00FF00"/>
                </a:solidFill>
                <a:latin typeface="Courier New" pitchFamily="49"/>
                <a:cs typeface="Courier New" pitchFamily="49"/>
              </a:rPr>
              <a:t>RESTful APIs</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requests</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Hands-on exercises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Rechthoek: afgeronde hoeken 5">
            <a:extLst>
              <a:ext uri="{FF2B5EF4-FFF2-40B4-BE49-F238E27FC236}">
                <a16:creationId xmlns:a16="http://schemas.microsoft.com/office/drawing/2014/main" id="{45B31714-79D5-4F9A-8CDB-E0FC8AE00BA5}"/>
              </a:ext>
            </a:extLst>
          </p:cNvPr>
          <p:cNvSpPr/>
          <p:nvPr/>
        </p:nvSpPr>
        <p:spPr>
          <a:xfrm>
            <a:off x="342777" y="303442"/>
            <a:ext cx="983412" cy="43994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HTTP method</a:t>
            </a:r>
            <a:endParaRPr kumimoji="0" lang="aa-ET"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5" name="Rechthoek: afgeronde hoeken 5">
            <a:extLst>
              <a:ext uri="{FF2B5EF4-FFF2-40B4-BE49-F238E27FC236}">
                <a16:creationId xmlns:a16="http://schemas.microsoft.com/office/drawing/2014/main" id="{45B31714-79D5-4F9A-8CDB-E0FC8AE00BA5}"/>
              </a:ext>
            </a:extLst>
          </p:cNvPr>
          <p:cNvSpPr/>
          <p:nvPr/>
        </p:nvSpPr>
        <p:spPr>
          <a:xfrm>
            <a:off x="1326189" y="303442"/>
            <a:ext cx="2368196" cy="43994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FF00"/>
                </a:solidFill>
                <a:effectLst/>
                <a:uLnTx/>
                <a:uFillTx/>
                <a:latin typeface="Courier New" panose="02070309020205020404" pitchFamily="49" charset="0"/>
                <a:ea typeface="+mn-ea"/>
                <a:cs typeface="Courier New" panose="02070309020205020404" pitchFamily="49" charset="0"/>
              </a:rPr>
              <a:t>Endpoints</a:t>
            </a:r>
            <a:endParaRPr kumimoji="0" lang="aa-ET" sz="1200" b="0" i="0" u="none" strike="noStrike" kern="1200" cap="none" spc="0" normalizeH="0" baseline="0" noProof="0" dirty="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6" name="Rechthoek: afgeronde hoeken 5">
            <a:extLst>
              <a:ext uri="{FF2B5EF4-FFF2-40B4-BE49-F238E27FC236}">
                <a16:creationId xmlns:a16="http://schemas.microsoft.com/office/drawing/2014/main" id="{45B31714-79D5-4F9A-8CDB-E0FC8AE00BA5}"/>
              </a:ext>
            </a:extLst>
          </p:cNvPr>
          <p:cNvSpPr/>
          <p:nvPr/>
        </p:nvSpPr>
        <p:spPr>
          <a:xfrm>
            <a:off x="342777" y="743388"/>
            <a:ext cx="2040944" cy="439946"/>
          </a:xfrm>
          <a:prstGeom prst="roundRect">
            <a:avLst/>
          </a:prstGeom>
          <a:solidFill>
            <a:srgbClr val="00FF00"/>
          </a:solid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prstClr val="black"/>
                </a:solidFill>
                <a:effectLst/>
                <a:uLnTx/>
                <a:uFillTx/>
                <a:latin typeface="Courier New" panose="02070309020205020404" pitchFamily="49" charset="0"/>
                <a:ea typeface="+mn-ea"/>
                <a:cs typeface="Courier New" panose="02070309020205020404" pitchFamily="49" charset="0"/>
              </a:rPr>
              <a:t>Request headers</a:t>
            </a:r>
            <a:endParaRPr kumimoji="0" lang="aa-ET" sz="1200" b="1" i="0" u="none" strike="noStrike" kern="1200" cap="none" spc="0" normalizeH="0" baseline="0" noProof="0">
              <a:ln>
                <a:noFill/>
              </a:ln>
              <a:solidFill>
                <a:prstClr val="black"/>
              </a:solidFill>
              <a:effectLst/>
              <a:uLnTx/>
              <a:uFillTx/>
              <a:latin typeface="Courier New" panose="02070309020205020404" pitchFamily="49" charset="0"/>
              <a:ea typeface="+mn-ea"/>
              <a:cs typeface="Courier New" panose="02070309020205020404" pitchFamily="49" charset="0"/>
            </a:endParaRPr>
          </a:p>
        </p:txBody>
      </p:sp>
      <p:sp>
        <p:nvSpPr>
          <p:cNvPr id="7" name="Rechthoek: afgeronde hoeken 5">
            <a:extLst>
              <a:ext uri="{FF2B5EF4-FFF2-40B4-BE49-F238E27FC236}">
                <a16:creationId xmlns:a16="http://schemas.microsoft.com/office/drawing/2014/main" id="{45B31714-79D5-4F9A-8CDB-E0FC8AE00BA5}"/>
              </a:ext>
            </a:extLst>
          </p:cNvPr>
          <p:cNvSpPr/>
          <p:nvPr/>
        </p:nvSpPr>
        <p:spPr>
          <a:xfrm>
            <a:off x="342777" y="1183334"/>
            <a:ext cx="2040944" cy="43994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Request body</a:t>
            </a:r>
            <a:endParaRPr kumimoji="0" lang="aa-ET"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8" name="Content Placeholder 2"/>
          <p:cNvSpPr>
            <a:spLocks noGrp="1"/>
          </p:cNvSpPr>
          <p:nvPr>
            <p:ph idx="1"/>
          </p:nvPr>
        </p:nvSpPr>
        <p:spPr>
          <a:xfrm>
            <a:off x="834483" y="1998030"/>
            <a:ext cx="11143891" cy="4803775"/>
          </a:xfrm>
        </p:spPr>
        <p:txBody>
          <a:bodyPr>
            <a:normAutofit/>
          </a:bodyPr>
          <a:lstStyle/>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Token with expiry date is obtained first</a:t>
            </a: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Token is then sent with all subsequent requests</a:t>
            </a: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Most common mechanism is OAuth(2)</a:t>
            </a: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JWT is a common token format</a:t>
            </a: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marL="0" indent="0">
              <a:buNone/>
            </a:pPr>
            <a:r>
              <a:rPr lang="nl-NL" i="1">
                <a:solidFill>
                  <a:srgbClr val="00FF00"/>
                </a:solidFill>
                <a:latin typeface="Courier New" panose="02070309020205020404" pitchFamily="49" charset="0"/>
                <a:cs typeface="Courier New" panose="02070309020205020404" pitchFamily="49" charset="0"/>
              </a:rPr>
              <a:t>Authorization: Bearer RsT5OjbzRn430zqMLgV3Ia</a:t>
            </a:r>
            <a:endParaRPr lang="nl-NL" i="1" dirty="0">
              <a:solidFill>
                <a:srgbClr val="00FF00"/>
              </a:solidFill>
              <a:latin typeface="Courier New" panose="02070309020205020404" pitchFamily="49" charset="0"/>
              <a:cs typeface="Courier New" panose="02070309020205020404" pitchFamily="49" charset="0"/>
            </a:endParaRPr>
          </a:p>
        </p:txBody>
      </p:sp>
      <p:sp>
        <p:nvSpPr>
          <p:cNvPr id="9" name="TextBox 3"/>
          <p:cNvSpPr txBox="1"/>
          <p:nvPr/>
        </p:nvSpPr>
        <p:spPr>
          <a:xfrm>
            <a:off x="4261449" y="450088"/>
            <a:ext cx="7930551" cy="76944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44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Authorization: Bearer</a:t>
            </a:r>
            <a:endParaRPr kumimoji="0" lang="nl-NL" sz="4400" b="0" i="0" u="none" strike="noStrike" kern="1200" cap="none" spc="0" normalizeH="0" baseline="0" noProof="0" dirty="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10" name="Oval 4">
            <a:extLst>
              <a:ext uri="{FF2B5EF4-FFF2-40B4-BE49-F238E27FC236}">
                <a16:creationId xmlns:a16="http://schemas.microsoft.com/office/drawing/2014/main" id="{A8630A86-8290-467A-AE7B-91CEDEBDD3CF}"/>
              </a:ext>
            </a:extLst>
          </p:cNvPr>
          <p:cNvSpPr/>
          <p:nvPr/>
        </p:nvSpPr>
        <p:spPr>
          <a:xfrm flipV="1">
            <a:off x="3952873" y="6112688"/>
            <a:ext cx="1638301" cy="436748"/>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Oval 4">
            <a:extLst>
              <a:ext uri="{FF2B5EF4-FFF2-40B4-BE49-F238E27FC236}">
                <a16:creationId xmlns:a16="http://schemas.microsoft.com/office/drawing/2014/main" id="{4CB1C617-FCCE-49D1-989F-48068A419F9E}"/>
              </a:ext>
            </a:extLst>
          </p:cNvPr>
          <p:cNvSpPr/>
          <p:nvPr/>
        </p:nvSpPr>
        <p:spPr>
          <a:xfrm flipV="1">
            <a:off x="5445423" y="6112688"/>
            <a:ext cx="5562601" cy="436748"/>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148360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P spid="10" grpId="0" animBg="1"/>
      <p:bldP spid="11"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Rechthoek: afgeronde hoeken 5">
            <a:extLst>
              <a:ext uri="{FF2B5EF4-FFF2-40B4-BE49-F238E27FC236}">
                <a16:creationId xmlns:a16="http://schemas.microsoft.com/office/drawing/2014/main" id="{45B31714-79D5-4F9A-8CDB-E0FC8AE00BA5}"/>
              </a:ext>
            </a:extLst>
          </p:cNvPr>
          <p:cNvSpPr/>
          <p:nvPr/>
        </p:nvSpPr>
        <p:spPr>
          <a:xfrm>
            <a:off x="342777" y="303442"/>
            <a:ext cx="983412" cy="43994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HTTP method</a:t>
            </a:r>
            <a:endParaRPr kumimoji="0" lang="aa-ET"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5" name="Rechthoek: afgeronde hoeken 5">
            <a:extLst>
              <a:ext uri="{FF2B5EF4-FFF2-40B4-BE49-F238E27FC236}">
                <a16:creationId xmlns:a16="http://schemas.microsoft.com/office/drawing/2014/main" id="{45B31714-79D5-4F9A-8CDB-E0FC8AE00BA5}"/>
              </a:ext>
            </a:extLst>
          </p:cNvPr>
          <p:cNvSpPr/>
          <p:nvPr/>
        </p:nvSpPr>
        <p:spPr>
          <a:xfrm>
            <a:off x="1326189" y="303442"/>
            <a:ext cx="2368196" cy="43994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FF00"/>
                </a:solidFill>
                <a:effectLst/>
                <a:uLnTx/>
                <a:uFillTx/>
                <a:latin typeface="Courier New" panose="02070309020205020404" pitchFamily="49" charset="0"/>
                <a:ea typeface="+mn-ea"/>
                <a:cs typeface="Courier New" panose="02070309020205020404" pitchFamily="49" charset="0"/>
              </a:rPr>
              <a:t>Endpoints</a:t>
            </a:r>
            <a:endParaRPr kumimoji="0" lang="aa-ET" sz="1200" b="0" i="0" u="none" strike="noStrike" kern="1200" cap="none" spc="0" normalizeH="0" baseline="0" noProof="0" dirty="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6" name="Rechthoek: afgeronde hoeken 5">
            <a:extLst>
              <a:ext uri="{FF2B5EF4-FFF2-40B4-BE49-F238E27FC236}">
                <a16:creationId xmlns:a16="http://schemas.microsoft.com/office/drawing/2014/main" id="{45B31714-79D5-4F9A-8CDB-E0FC8AE00BA5}"/>
              </a:ext>
            </a:extLst>
          </p:cNvPr>
          <p:cNvSpPr/>
          <p:nvPr/>
        </p:nvSpPr>
        <p:spPr>
          <a:xfrm>
            <a:off x="342777" y="743388"/>
            <a:ext cx="2040944" cy="43994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Request headers</a:t>
            </a:r>
            <a:endParaRPr kumimoji="0" lang="aa-ET"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7" name="Rechthoek: afgeronde hoeken 5">
            <a:extLst>
              <a:ext uri="{FF2B5EF4-FFF2-40B4-BE49-F238E27FC236}">
                <a16:creationId xmlns:a16="http://schemas.microsoft.com/office/drawing/2014/main" id="{45B31714-79D5-4F9A-8CDB-E0FC8AE00BA5}"/>
              </a:ext>
            </a:extLst>
          </p:cNvPr>
          <p:cNvSpPr/>
          <p:nvPr/>
        </p:nvSpPr>
        <p:spPr>
          <a:xfrm>
            <a:off x="342777" y="1183334"/>
            <a:ext cx="2040944" cy="439946"/>
          </a:xfrm>
          <a:prstGeom prst="roundRect">
            <a:avLst/>
          </a:prstGeom>
          <a:solidFill>
            <a:srgbClr val="00FF00"/>
          </a:solid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prstClr val="black"/>
                </a:solidFill>
                <a:effectLst/>
                <a:uLnTx/>
                <a:uFillTx/>
                <a:latin typeface="Courier New" panose="02070309020205020404" pitchFamily="49" charset="0"/>
                <a:ea typeface="+mn-ea"/>
                <a:cs typeface="Courier New" panose="02070309020205020404" pitchFamily="49" charset="0"/>
              </a:rPr>
              <a:t>Request body</a:t>
            </a:r>
            <a:endParaRPr kumimoji="0" lang="aa-ET" sz="1200" b="1" i="0" u="none" strike="noStrike" kern="1200" cap="none" spc="0" normalizeH="0" baseline="0" noProof="0">
              <a:ln>
                <a:noFill/>
              </a:ln>
              <a:solidFill>
                <a:prstClr val="black"/>
              </a:solidFill>
              <a:effectLst/>
              <a:uLnTx/>
              <a:uFillTx/>
              <a:latin typeface="Courier New" panose="02070309020205020404" pitchFamily="49" charset="0"/>
              <a:ea typeface="+mn-ea"/>
              <a:cs typeface="Courier New" panose="02070309020205020404" pitchFamily="49" charset="0"/>
            </a:endParaRPr>
          </a:p>
        </p:txBody>
      </p:sp>
      <p:sp>
        <p:nvSpPr>
          <p:cNvPr id="8" name="Content Placeholder 2"/>
          <p:cNvSpPr>
            <a:spLocks noGrp="1"/>
          </p:cNvSpPr>
          <p:nvPr>
            <p:ph idx="1"/>
          </p:nvPr>
        </p:nvSpPr>
        <p:spPr>
          <a:xfrm>
            <a:off x="834483" y="1998030"/>
            <a:ext cx="11143891" cy="4803775"/>
          </a:xfrm>
        </p:spPr>
        <p:txBody>
          <a:bodyPr>
            <a:normAutofit/>
          </a:bodyPr>
          <a:lstStyle/>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Data to be sent to the provider</a:t>
            </a: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REST does not prescribe a specific data format</a:t>
            </a: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Most common:</a:t>
            </a:r>
          </a:p>
          <a:p>
            <a:pPr lvl="1">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JSON</a:t>
            </a:r>
          </a:p>
          <a:p>
            <a:pPr lvl="1">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XML</a:t>
            </a:r>
          </a:p>
          <a:p>
            <a:pPr lvl="1">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Plain text</a:t>
            </a: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Other data formats can be sent using REST, too</a:t>
            </a:r>
            <a:endParaRPr lang="nl-NL" dirty="0">
              <a:solidFill>
                <a:srgbClr val="00FF00"/>
              </a:solidFill>
              <a:latin typeface="Courier New" panose="02070309020205020404" pitchFamily="49" charset="0"/>
              <a:cs typeface="Courier New" panose="02070309020205020404" pitchFamily="49" charset="0"/>
            </a:endParaRPr>
          </a:p>
        </p:txBody>
      </p:sp>
      <p:sp>
        <p:nvSpPr>
          <p:cNvPr id="9" name="TextBox 3"/>
          <p:cNvSpPr txBox="1"/>
          <p:nvPr/>
        </p:nvSpPr>
        <p:spPr>
          <a:xfrm>
            <a:off x="4261449" y="450088"/>
            <a:ext cx="7930551" cy="110799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66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Request body</a:t>
            </a:r>
            <a:endParaRPr kumimoji="0" lang="nl-NL" sz="6600" b="0" i="0" u="none" strike="noStrike" kern="1200" cap="none" spc="0" normalizeH="0" baseline="0" noProof="0" dirty="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Tree>
    <p:extLst>
      <p:ext uri="{BB962C8B-B14F-4D97-AF65-F5344CB8AC3E}">
        <p14:creationId xmlns:p14="http://schemas.microsoft.com/office/powerpoint/2010/main" val="3157605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8">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extBox 3"/>
          <p:cNvSpPr txBox="1"/>
          <p:nvPr/>
        </p:nvSpPr>
        <p:spPr>
          <a:xfrm>
            <a:off x="0" y="450088"/>
            <a:ext cx="12192000" cy="110799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66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A REST API response</a:t>
            </a:r>
            <a:endParaRPr kumimoji="0" lang="nl-NL" sz="6600" b="0" i="0" u="none" strike="noStrike" kern="1200" cap="none" spc="0" normalizeH="0" baseline="0" noProof="0" dirty="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3" name="Rechthoek: afgeronde hoeken 5">
            <a:extLst>
              <a:ext uri="{FF2B5EF4-FFF2-40B4-BE49-F238E27FC236}">
                <a16:creationId xmlns:a16="http://schemas.microsoft.com/office/drawing/2014/main" id="{45B31714-79D5-4F9A-8CDB-E0FC8AE00BA5}"/>
              </a:ext>
            </a:extLst>
          </p:cNvPr>
          <p:cNvSpPr/>
          <p:nvPr/>
        </p:nvSpPr>
        <p:spPr>
          <a:xfrm>
            <a:off x="3013664" y="2612854"/>
            <a:ext cx="6259733" cy="101886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HTTP status code</a:t>
            </a:r>
            <a:endParaRPr kumimoji="0" lang="aa-ET" sz="24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6" name="Rechthoek: afgeronde hoeken 5">
            <a:extLst>
              <a:ext uri="{FF2B5EF4-FFF2-40B4-BE49-F238E27FC236}">
                <a16:creationId xmlns:a16="http://schemas.microsoft.com/office/drawing/2014/main" id="{45B31714-79D5-4F9A-8CDB-E0FC8AE00BA5}"/>
              </a:ext>
            </a:extLst>
          </p:cNvPr>
          <p:cNvSpPr/>
          <p:nvPr/>
        </p:nvSpPr>
        <p:spPr>
          <a:xfrm>
            <a:off x="3013664" y="3631720"/>
            <a:ext cx="6259733" cy="101886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Response headers</a:t>
            </a:r>
            <a:endParaRPr kumimoji="0" lang="aa-ET" sz="24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7" name="Rechthoek: afgeronde hoeken 5">
            <a:extLst>
              <a:ext uri="{FF2B5EF4-FFF2-40B4-BE49-F238E27FC236}">
                <a16:creationId xmlns:a16="http://schemas.microsoft.com/office/drawing/2014/main" id="{45B31714-79D5-4F9A-8CDB-E0FC8AE00BA5}"/>
              </a:ext>
            </a:extLst>
          </p:cNvPr>
          <p:cNvSpPr/>
          <p:nvPr/>
        </p:nvSpPr>
        <p:spPr>
          <a:xfrm>
            <a:off x="3013664" y="4650586"/>
            <a:ext cx="6259733" cy="101886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Response body</a:t>
            </a:r>
            <a:endParaRPr kumimoji="0" lang="aa-ET" sz="24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Tree>
    <p:extLst>
      <p:ext uri="{BB962C8B-B14F-4D97-AF65-F5344CB8AC3E}">
        <p14:creationId xmlns:p14="http://schemas.microsoft.com/office/powerpoint/2010/main" val="4335388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animBg="1"/>
      <p:bldP spid="7"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extBox 3"/>
          <p:cNvSpPr txBox="1"/>
          <p:nvPr/>
        </p:nvSpPr>
        <p:spPr>
          <a:xfrm>
            <a:off x="3873260" y="450088"/>
            <a:ext cx="8318740" cy="110799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66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HTTP status code</a:t>
            </a:r>
            <a:endParaRPr kumimoji="0" lang="nl-NL" sz="6600" b="0" i="0" u="none" strike="noStrike" kern="1200" cap="none" spc="0" normalizeH="0" baseline="0" noProof="0" dirty="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3" name="Rechthoek: afgeronde hoeken 5">
            <a:extLst>
              <a:ext uri="{FF2B5EF4-FFF2-40B4-BE49-F238E27FC236}">
                <a16:creationId xmlns:a16="http://schemas.microsoft.com/office/drawing/2014/main" id="{45B31714-79D5-4F9A-8CDB-E0FC8AE00BA5}"/>
              </a:ext>
            </a:extLst>
          </p:cNvPr>
          <p:cNvSpPr/>
          <p:nvPr/>
        </p:nvSpPr>
        <p:spPr>
          <a:xfrm>
            <a:off x="342777" y="303442"/>
            <a:ext cx="2040944" cy="439946"/>
          </a:xfrm>
          <a:prstGeom prst="roundRect">
            <a:avLst/>
          </a:prstGeom>
          <a:solidFill>
            <a:srgbClr val="00FF00"/>
          </a:solid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prstClr val="black"/>
                </a:solidFill>
                <a:effectLst/>
                <a:uLnTx/>
                <a:uFillTx/>
                <a:latin typeface="Courier New" panose="02070309020205020404" pitchFamily="49" charset="0"/>
                <a:ea typeface="+mn-ea"/>
                <a:cs typeface="Courier New" panose="02070309020205020404" pitchFamily="49" charset="0"/>
              </a:rPr>
              <a:t>HTTP status code</a:t>
            </a:r>
            <a:endParaRPr kumimoji="0" lang="aa-ET" sz="1200" b="1" i="0" u="none" strike="noStrike" kern="1200" cap="none" spc="0" normalizeH="0" baseline="0" noProof="0">
              <a:ln>
                <a:noFill/>
              </a:ln>
              <a:solidFill>
                <a:prstClr val="black"/>
              </a:solidFill>
              <a:effectLst/>
              <a:uLnTx/>
              <a:uFillTx/>
              <a:latin typeface="Courier New" panose="02070309020205020404" pitchFamily="49" charset="0"/>
              <a:ea typeface="+mn-ea"/>
              <a:cs typeface="Courier New" panose="02070309020205020404" pitchFamily="49" charset="0"/>
            </a:endParaRPr>
          </a:p>
        </p:txBody>
      </p:sp>
      <p:sp>
        <p:nvSpPr>
          <p:cNvPr id="6" name="Rechthoek: afgeronde hoeken 5">
            <a:extLst>
              <a:ext uri="{FF2B5EF4-FFF2-40B4-BE49-F238E27FC236}">
                <a16:creationId xmlns:a16="http://schemas.microsoft.com/office/drawing/2014/main" id="{45B31714-79D5-4F9A-8CDB-E0FC8AE00BA5}"/>
              </a:ext>
            </a:extLst>
          </p:cNvPr>
          <p:cNvSpPr/>
          <p:nvPr/>
        </p:nvSpPr>
        <p:spPr>
          <a:xfrm>
            <a:off x="342777" y="743388"/>
            <a:ext cx="2040944" cy="43994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Response headers</a:t>
            </a:r>
            <a:endParaRPr kumimoji="0" lang="aa-ET"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7" name="Rechthoek: afgeronde hoeken 5">
            <a:extLst>
              <a:ext uri="{FF2B5EF4-FFF2-40B4-BE49-F238E27FC236}">
                <a16:creationId xmlns:a16="http://schemas.microsoft.com/office/drawing/2014/main" id="{45B31714-79D5-4F9A-8CDB-E0FC8AE00BA5}"/>
              </a:ext>
            </a:extLst>
          </p:cNvPr>
          <p:cNvSpPr/>
          <p:nvPr/>
        </p:nvSpPr>
        <p:spPr>
          <a:xfrm>
            <a:off x="342777" y="1183334"/>
            <a:ext cx="2040944" cy="43994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Response body</a:t>
            </a:r>
            <a:endParaRPr kumimoji="0" lang="aa-ET"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8" name="Content Placeholder 2"/>
          <p:cNvSpPr>
            <a:spLocks noGrp="1"/>
          </p:cNvSpPr>
          <p:nvPr>
            <p:ph idx="1"/>
          </p:nvPr>
        </p:nvSpPr>
        <p:spPr>
          <a:xfrm>
            <a:off x="817231" y="1911766"/>
            <a:ext cx="11143891" cy="4661563"/>
          </a:xfrm>
        </p:spPr>
        <p:txBody>
          <a:bodyPr>
            <a:normAutofit/>
          </a:bodyPr>
          <a:lstStyle/>
          <a:p>
            <a:pPr>
              <a:buFont typeface="Courier New" panose="02070309020205020404" pitchFamily="49" charset="0"/>
              <a:buChar char="_"/>
            </a:pPr>
            <a:r>
              <a:rPr lang="nl-NL" dirty="0">
                <a:solidFill>
                  <a:srgbClr val="00FF00"/>
                </a:solidFill>
                <a:latin typeface="Courier New" panose="02070309020205020404" pitchFamily="49" charset="0"/>
                <a:cs typeface="Courier New" panose="02070309020205020404" pitchFamily="49" charset="0"/>
              </a:rPr>
              <a:t>Indicates result of request processing by provider</a:t>
            </a:r>
          </a:p>
          <a:p>
            <a:pPr>
              <a:buFont typeface="Courier New" panose="02070309020205020404" pitchFamily="49" charset="0"/>
              <a:buChar char="_"/>
            </a:pPr>
            <a:endParaRPr lang="nl-NL" dirty="0">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r>
              <a:rPr lang="nl-NL" dirty="0">
                <a:solidFill>
                  <a:srgbClr val="00FF00"/>
                </a:solidFill>
                <a:latin typeface="Courier New" panose="02070309020205020404" pitchFamily="49" charset="0"/>
                <a:cs typeface="Courier New" panose="02070309020205020404" pitchFamily="49" charset="0"/>
              </a:rPr>
              <a:t>Five different categories</a:t>
            </a:r>
          </a:p>
          <a:p>
            <a:pPr>
              <a:buFont typeface="Courier New" panose="02070309020205020404" pitchFamily="49" charset="0"/>
              <a:buChar char="_"/>
            </a:pPr>
            <a:endParaRPr lang="nl-NL" dirty="0">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r>
              <a:rPr lang="nl-NL" dirty="0">
                <a:solidFill>
                  <a:srgbClr val="00FF00"/>
                </a:solidFill>
                <a:latin typeface="Courier New" panose="02070309020205020404" pitchFamily="49" charset="0"/>
                <a:cs typeface="Courier New" panose="02070309020205020404" pitchFamily="49" charset="0"/>
              </a:rPr>
              <a:t>1XX		Informational	100 Continue</a:t>
            </a:r>
          </a:p>
          <a:p>
            <a:pPr>
              <a:buFont typeface="Courier New" panose="02070309020205020404" pitchFamily="49" charset="0"/>
              <a:buChar char="_"/>
            </a:pPr>
            <a:r>
              <a:rPr lang="nl-NL" dirty="0">
                <a:solidFill>
                  <a:srgbClr val="00FF00"/>
                </a:solidFill>
                <a:latin typeface="Courier New" panose="02070309020205020404" pitchFamily="49" charset="0"/>
                <a:cs typeface="Courier New" panose="02070309020205020404" pitchFamily="49" charset="0"/>
              </a:rPr>
              <a:t>2XX		Success			200 OK</a:t>
            </a:r>
          </a:p>
          <a:p>
            <a:pPr>
              <a:buFont typeface="Courier New" panose="02070309020205020404" pitchFamily="49" charset="0"/>
              <a:buChar char="_"/>
            </a:pPr>
            <a:r>
              <a:rPr lang="nl-NL" dirty="0">
                <a:solidFill>
                  <a:srgbClr val="00FF00"/>
                </a:solidFill>
                <a:latin typeface="Courier New" panose="02070309020205020404" pitchFamily="49" charset="0"/>
                <a:cs typeface="Courier New" panose="02070309020205020404" pitchFamily="49" charset="0"/>
              </a:rPr>
              <a:t>3XX		Redirection		301 Moved Permanently</a:t>
            </a:r>
          </a:p>
          <a:p>
            <a:pPr>
              <a:buFont typeface="Courier New" panose="02070309020205020404" pitchFamily="49" charset="0"/>
              <a:buChar char="_"/>
            </a:pPr>
            <a:r>
              <a:rPr lang="nl-NL" dirty="0">
                <a:solidFill>
                  <a:srgbClr val="00FF00"/>
                </a:solidFill>
                <a:latin typeface="Courier New" panose="02070309020205020404" pitchFamily="49" charset="0"/>
                <a:cs typeface="Courier New" panose="02070309020205020404" pitchFamily="49" charset="0"/>
              </a:rPr>
              <a:t>4XX		Consumer errors	400 Bad Request</a:t>
            </a:r>
          </a:p>
          <a:p>
            <a:pPr>
              <a:buFont typeface="Courier New" panose="02070309020205020404" pitchFamily="49" charset="0"/>
              <a:buChar char="_"/>
            </a:pPr>
            <a:r>
              <a:rPr lang="nl-NL" dirty="0">
                <a:solidFill>
                  <a:srgbClr val="00FF00"/>
                </a:solidFill>
                <a:latin typeface="Courier New" panose="02070309020205020404" pitchFamily="49" charset="0"/>
                <a:cs typeface="Courier New" panose="02070309020205020404" pitchFamily="49" charset="0"/>
              </a:rPr>
              <a:t>5XX		Provider errors	503 Service Unavailable</a:t>
            </a:r>
          </a:p>
        </p:txBody>
      </p:sp>
    </p:spTree>
    <p:extLst>
      <p:ext uri="{BB962C8B-B14F-4D97-AF65-F5344CB8AC3E}">
        <p14:creationId xmlns:p14="http://schemas.microsoft.com/office/powerpoint/2010/main" val="42310264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extBox 3"/>
          <p:cNvSpPr txBox="1"/>
          <p:nvPr/>
        </p:nvSpPr>
        <p:spPr>
          <a:xfrm>
            <a:off x="3873260" y="450088"/>
            <a:ext cx="8318740" cy="110799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66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Response headers</a:t>
            </a:r>
            <a:endParaRPr kumimoji="0" lang="nl-NL" sz="6600" b="0" i="0" u="none" strike="noStrike" kern="1200" cap="none" spc="0" normalizeH="0" baseline="0" noProof="0" dirty="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3" name="Rechthoek: afgeronde hoeken 5">
            <a:extLst>
              <a:ext uri="{FF2B5EF4-FFF2-40B4-BE49-F238E27FC236}">
                <a16:creationId xmlns:a16="http://schemas.microsoft.com/office/drawing/2014/main" id="{45B31714-79D5-4F9A-8CDB-E0FC8AE00BA5}"/>
              </a:ext>
            </a:extLst>
          </p:cNvPr>
          <p:cNvSpPr/>
          <p:nvPr/>
        </p:nvSpPr>
        <p:spPr>
          <a:xfrm>
            <a:off x="342777" y="303442"/>
            <a:ext cx="2040944" cy="43994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HTTP status code</a:t>
            </a:r>
            <a:endParaRPr kumimoji="0" lang="aa-ET"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6" name="Rechthoek: afgeronde hoeken 5">
            <a:extLst>
              <a:ext uri="{FF2B5EF4-FFF2-40B4-BE49-F238E27FC236}">
                <a16:creationId xmlns:a16="http://schemas.microsoft.com/office/drawing/2014/main" id="{45B31714-79D5-4F9A-8CDB-E0FC8AE00BA5}"/>
              </a:ext>
            </a:extLst>
          </p:cNvPr>
          <p:cNvSpPr/>
          <p:nvPr/>
        </p:nvSpPr>
        <p:spPr>
          <a:xfrm>
            <a:off x="342777" y="743388"/>
            <a:ext cx="2040944" cy="439946"/>
          </a:xfrm>
          <a:prstGeom prst="roundRect">
            <a:avLst/>
          </a:prstGeom>
          <a:solidFill>
            <a:srgbClr val="00FF00"/>
          </a:solid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prstClr val="black"/>
                </a:solidFill>
                <a:effectLst/>
                <a:uLnTx/>
                <a:uFillTx/>
                <a:latin typeface="Courier New" panose="02070309020205020404" pitchFamily="49" charset="0"/>
                <a:ea typeface="+mn-ea"/>
                <a:cs typeface="Courier New" panose="02070309020205020404" pitchFamily="49" charset="0"/>
              </a:rPr>
              <a:t>Response headers</a:t>
            </a:r>
            <a:endParaRPr kumimoji="0" lang="aa-ET" sz="1200" b="1" i="0" u="none" strike="noStrike" kern="1200" cap="none" spc="0" normalizeH="0" baseline="0" noProof="0">
              <a:ln>
                <a:noFill/>
              </a:ln>
              <a:solidFill>
                <a:prstClr val="black"/>
              </a:solidFill>
              <a:effectLst/>
              <a:uLnTx/>
              <a:uFillTx/>
              <a:latin typeface="Courier New" panose="02070309020205020404" pitchFamily="49" charset="0"/>
              <a:ea typeface="+mn-ea"/>
              <a:cs typeface="Courier New" panose="02070309020205020404" pitchFamily="49" charset="0"/>
            </a:endParaRPr>
          </a:p>
        </p:txBody>
      </p:sp>
      <p:sp>
        <p:nvSpPr>
          <p:cNvPr id="7" name="Rechthoek: afgeronde hoeken 5">
            <a:extLst>
              <a:ext uri="{FF2B5EF4-FFF2-40B4-BE49-F238E27FC236}">
                <a16:creationId xmlns:a16="http://schemas.microsoft.com/office/drawing/2014/main" id="{45B31714-79D5-4F9A-8CDB-E0FC8AE00BA5}"/>
              </a:ext>
            </a:extLst>
          </p:cNvPr>
          <p:cNvSpPr/>
          <p:nvPr/>
        </p:nvSpPr>
        <p:spPr>
          <a:xfrm>
            <a:off x="342777" y="1183334"/>
            <a:ext cx="2040944" cy="43994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Response body</a:t>
            </a:r>
            <a:endParaRPr kumimoji="0" lang="aa-ET"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9" name="Content Placeholder 2"/>
          <p:cNvSpPr>
            <a:spLocks noGrp="1"/>
          </p:cNvSpPr>
          <p:nvPr>
            <p:ph idx="1"/>
          </p:nvPr>
        </p:nvSpPr>
        <p:spPr>
          <a:xfrm>
            <a:off x="834483" y="1998030"/>
            <a:ext cx="11143891" cy="4803775"/>
          </a:xfrm>
        </p:spPr>
        <p:txBody>
          <a:bodyPr>
            <a:normAutofit/>
          </a:bodyPr>
          <a:lstStyle/>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Key-value pairs</a:t>
            </a: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Can contain metadata about the response body</a:t>
            </a:r>
          </a:p>
          <a:p>
            <a:pPr lvl="1">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Content-Type (what data format is the response body in?)</a:t>
            </a:r>
          </a:p>
          <a:p>
            <a:pPr lvl="1">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Content-Length (how many bytes in the response body?)</a:t>
            </a: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Can contain provider-specific data</a:t>
            </a:r>
          </a:p>
          <a:p>
            <a:pPr lvl="1">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Caching-related headers</a:t>
            </a:r>
          </a:p>
          <a:p>
            <a:pPr lvl="1">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Information about the server type </a:t>
            </a:r>
            <a:endParaRPr lang="nl-NL" dirty="0">
              <a:solidFill>
                <a:srgbClr val="00FF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4091801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extBox 3"/>
          <p:cNvSpPr txBox="1"/>
          <p:nvPr/>
        </p:nvSpPr>
        <p:spPr>
          <a:xfrm>
            <a:off x="3873260" y="450088"/>
            <a:ext cx="8318740" cy="110799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66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Response body</a:t>
            </a:r>
            <a:endParaRPr kumimoji="0" lang="nl-NL" sz="6600" b="0" i="0" u="none" strike="noStrike" kern="1200" cap="none" spc="0" normalizeH="0" baseline="0" noProof="0" dirty="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3" name="Rechthoek: afgeronde hoeken 5">
            <a:extLst>
              <a:ext uri="{FF2B5EF4-FFF2-40B4-BE49-F238E27FC236}">
                <a16:creationId xmlns:a16="http://schemas.microsoft.com/office/drawing/2014/main" id="{45B31714-79D5-4F9A-8CDB-E0FC8AE00BA5}"/>
              </a:ext>
            </a:extLst>
          </p:cNvPr>
          <p:cNvSpPr/>
          <p:nvPr/>
        </p:nvSpPr>
        <p:spPr>
          <a:xfrm>
            <a:off x="342777" y="303442"/>
            <a:ext cx="2040944" cy="43994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HTTP status code</a:t>
            </a:r>
            <a:endParaRPr kumimoji="0" lang="aa-ET"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6" name="Rechthoek: afgeronde hoeken 5">
            <a:extLst>
              <a:ext uri="{FF2B5EF4-FFF2-40B4-BE49-F238E27FC236}">
                <a16:creationId xmlns:a16="http://schemas.microsoft.com/office/drawing/2014/main" id="{45B31714-79D5-4F9A-8CDB-E0FC8AE00BA5}"/>
              </a:ext>
            </a:extLst>
          </p:cNvPr>
          <p:cNvSpPr/>
          <p:nvPr/>
        </p:nvSpPr>
        <p:spPr>
          <a:xfrm>
            <a:off x="342777" y="743388"/>
            <a:ext cx="2040944" cy="43994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Response headers</a:t>
            </a:r>
            <a:endParaRPr kumimoji="0" lang="aa-ET"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7" name="Rechthoek: afgeronde hoeken 5">
            <a:extLst>
              <a:ext uri="{FF2B5EF4-FFF2-40B4-BE49-F238E27FC236}">
                <a16:creationId xmlns:a16="http://schemas.microsoft.com/office/drawing/2014/main" id="{45B31714-79D5-4F9A-8CDB-E0FC8AE00BA5}"/>
              </a:ext>
            </a:extLst>
          </p:cNvPr>
          <p:cNvSpPr/>
          <p:nvPr/>
        </p:nvSpPr>
        <p:spPr>
          <a:xfrm>
            <a:off x="342777" y="1183334"/>
            <a:ext cx="2040944" cy="439946"/>
          </a:xfrm>
          <a:prstGeom prst="roundRect">
            <a:avLst/>
          </a:prstGeom>
          <a:solidFill>
            <a:srgbClr val="00FF00"/>
          </a:solid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prstClr val="black"/>
                </a:solidFill>
                <a:effectLst/>
                <a:uLnTx/>
                <a:uFillTx/>
                <a:latin typeface="Courier New" panose="02070309020205020404" pitchFamily="49" charset="0"/>
                <a:ea typeface="+mn-ea"/>
                <a:cs typeface="Courier New" panose="02070309020205020404" pitchFamily="49" charset="0"/>
              </a:rPr>
              <a:t>Response body</a:t>
            </a:r>
            <a:endParaRPr kumimoji="0" lang="aa-ET" sz="1200" b="1" i="0" u="none" strike="noStrike" kern="1200" cap="none" spc="0" normalizeH="0" baseline="0" noProof="0">
              <a:ln>
                <a:noFill/>
              </a:ln>
              <a:solidFill>
                <a:prstClr val="black"/>
              </a:solidFill>
              <a:effectLst/>
              <a:uLnTx/>
              <a:uFillTx/>
              <a:latin typeface="Courier New" panose="02070309020205020404" pitchFamily="49" charset="0"/>
              <a:ea typeface="+mn-ea"/>
              <a:cs typeface="Courier New" panose="02070309020205020404" pitchFamily="49" charset="0"/>
            </a:endParaRPr>
          </a:p>
        </p:txBody>
      </p:sp>
      <p:sp>
        <p:nvSpPr>
          <p:cNvPr id="8" name="Content Placeholder 2"/>
          <p:cNvSpPr>
            <a:spLocks noGrp="1"/>
          </p:cNvSpPr>
          <p:nvPr>
            <p:ph idx="1"/>
          </p:nvPr>
        </p:nvSpPr>
        <p:spPr>
          <a:xfrm>
            <a:off x="834483" y="1998030"/>
            <a:ext cx="11143891" cy="4803775"/>
          </a:xfrm>
        </p:spPr>
        <p:txBody>
          <a:bodyPr>
            <a:normAutofit/>
          </a:bodyPr>
          <a:lstStyle/>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Data returned by the provider</a:t>
            </a: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REST does not prescribe a specific data format</a:t>
            </a: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Most common:</a:t>
            </a:r>
          </a:p>
          <a:p>
            <a:pPr lvl="1">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JSON</a:t>
            </a:r>
          </a:p>
          <a:p>
            <a:pPr lvl="1">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XML</a:t>
            </a:r>
          </a:p>
          <a:p>
            <a:pPr lvl="1">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Plain text</a:t>
            </a: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Other data formats can be sent using REST, too</a:t>
            </a:r>
            <a:endParaRPr lang="nl-NL" dirty="0">
              <a:solidFill>
                <a:srgbClr val="00FF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1511823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8">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1353800" cy="1325563"/>
          </a:xfrm>
        </p:spPr>
        <p:txBody>
          <a:bodyPr/>
          <a:lstStyle/>
          <a:p>
            <a:r>
              <a:rPr lang="nl-NL">
                <a:solidFill>
                  <a:srgbClr val="00FF00"/>
                </a:solidFill>
                <a:latin typeface="Courier New" panose="02070309020205020404" pitchFamily="49" charset="0"/>
                <a:cs typeface="Courier New" panose="02070309020205020404" pitchFamily="49" charset="0"/>
              </a:rPr>
              <a:t>API specification / documentation</a:t>
            </a:r>
          </a:p>
        </p:txBody>
      </p:sp>
      <p:sp>
        <p:nvSpPr>
          <p:cNvPr id="3" name="Content Placeholder 2"/>
          <p:cNvSpPr>
            <a:spLocks noGrp="1"/>
          </p:cNvSpPr>
          <p:nvPr>
            <p:ph idx="1"/>
          </p:nvPr>
        </p:nvSpPr>
        <p:spPr>
          <a:xfrm>
            <a:off x="838199" y="1825625"/>
            <a:ext cx="11109385" cy="4351338"/>
          </a:xfrm>
        </p:spPr>
        <p:txBody>
          <a:bodyPr>
            <a:normAutofit/>
          </a:bodyPr>
          <a:lstStyle/>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SOAP: WSDL (Web Services Description Language)</a:t>
            </a: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REST: OpenAPI / Swagger</a:t>
            </a: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REST: RAML (RESTful API Modelling Language)</a:t>
            </a: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REST: WADL (Web Application Description Language)</a:t>
            </a:r>
          </a:p>
          <a:p>
            <a:pPr marL="0" indent="0">
              <a:buNone/>
            </a:pP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p:txBody>
      </p:sp>
      <p:sp>
        <p:nvSpPr>
          <p:cNvPr id="4" name="Oval 4">
            <a:extLst>
              <a:ext uri="{FF2B5EF4-FFF2-40B4-BE49-F238E27FC236}">
                <a16:creationId xmlns:a16="http://schemas.microsoft.com/office/drawing/2014/main" id="{02327C9F-92B9-4D1C-84A3-E641F131E8F4}"/>
              </a:ext>
            </a:extLst>
          </p:cNvPr>
          <p:cNvSpPr/>
          <p:nvPr/>
        </p:nvSpPr>
        <p:spPr>
          <a:xfrm flipV="1">
            <a:off x="478031" y="2700167"/>
            <a:ext cx="6017659" cy="810786"/>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0702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name="Slide53">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CE439-E4E3-4A10-B48B-2DDDDCF6DE17}"/>
              </a:ext>
            </a:extLst>
          </p:cNvPr>
          <p:cNvSpPr txBox="1">
            <a:spLocks noGrp="1"/>
          </p:cNvSpPr>
          <p:nvPr>
            <p:ph type="title"/>
          </p:nvPr>
        </p:nvSpPr>
        <p:spPr>
          <a:xfrm>
            <a:off x="838203" y="365129"/>
            <a:ext cx="10930124" cy="1325559"/>
          </a:xfrm>
        </p:spPr>
        <p:txBody>
          <a:bodyPr/>
          <a:lstStyle/>
          <a:p>
            <a:pPr lvl="0"/>
            <a:r>
              <a:rPr lang="nl-NL">
                <a:solidFill>
                  <a:srgbClr val="00FF00"/>
                </a:solidFill>
                <a:latin typeface="Courier New" pitchFamily="49"/>
                <a:cs typeface="Courier New" pitchFamily="49"/>
              </a:rPr>
              <a:t>Why I ♥ testing at the API level</a:t>
            </a:r>
          </a:p>
        </p:txBody>
      </p:sp>
      <p:sp>
        <p:nvSpPr>
          <p:cNvPr id="3" name="Content Placeholder 2">
            <a:extLst>
              <a:ext uri="{FF2B5EF4-FFF2-40B4-BE49-F238E27FC236}">
                <a16:creationId xmlns:a16="http://schemas.microsoft.com/office/drawing/2014/main" id="{82C6BC5B-2F5E-4FA0-A955-B300BC86271B}"/>
              </a:ext>
            </a:extLst>
          </p:cNvPr>
          <p:cNvSpPr txBox="1">
            <a:spLocks noGrp="1"/>
          </p:cNvSpPr>
          <p:nvPr>
            <p:ph idx="1"/>
          </p:nvPr>
        </p:nvSpPr>
        <p:spPr>
          <a:xfrm>
            <a:off x="838203" y="1825627"/>
            <a:ext cx="11210922" cy="4351336"/>
          </a:xfrm>
        </p:spPr>
        <p:txBody>
          <a:bodyPr/>
          <a:lstStyle/>
          <a:p>
            <a:pPr lvl="0">
              <a:buFont typeface="Courier New" pitchFamily="49"/>
              <a:buChar char="_"/>
            </a:pPr>
            <a:r>
              <a:rPr lang="nl-NL">
                <a:solidFill>
                  <a:srgbClr val="00FF00"/>
                </a:solidFill>
                <a:latin typeface="Courier New" pitchFamily="49"/>
                <a:cs typeface="Courier New" pitchFamily="49"/>
              </a:rPr>
              <a:t>Tests run much faster than UI-driven tests</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Tests are easier to stabilize than UI-driven tests</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Tests have a broader scope than unit tests</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Business logic is often exposed at the API level</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9">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002919-6A7F-4DD9-A93C-8B30D365838D}"/>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Tools for testing RESTful web services</a:t>
            </a:r>
          </a:p>
        </p:txBody>
      </p:sp>
      <p:sp>
        <p:nvSpPr>
          <p:cNvPr id="3" name="Content Placeholder 2">
            <a:extLst>
              <a:ext uri="{FF2B5EF4-FFF2-40B4-BE49-F238E27FC236}">
                <a16:creationId xmlns:a16="http://schemas.microsoft.com/office/drawing/2014/main" id="{F94058DE-2A74-467D-A883-872913DD28AF}"/>
              </a:ext>
            </a:extLst>
          </p:cNvPr>
          <p:cNvSpPr txBox="1">
            <a:spLocks noGrp="1"/>
          </p:cNvSpPr>
          <p:nvPr>
            <p:ph idx="1"/>
          </p:nvPr>
        </p:nvSpPr>
        <p:spPr/>
        <p:txBody>
          <a:bodyPr>
            <a:normAutofit/>
          </a:bodyPr>
          <a:lstStyle/>
          <a:p>
            <a:pPr lvl="0">
              <a:buFont typeface="Courier New" pitchFamily="49"/>
              <a:buChar char="_"/>
            </a:pPr>
            <a:r>
              <a:rPr lang="nl-NL" dirty="0">
                <a:solidFill>
                  <a:srgbClr val="00FF00"/>
                </a:solidFill>
                <a:latin typeface="Courier New" pitchFamily="49"/>
                <a:cs typeface="Courier New" pitchFamily="49"/>
              </a:rPr>
              <a:t>Free / open source</a:t>
            </a:r>
          </a:p>
          <a:p>
            <a:pPr lvl="1">
              <a:buFont typeface="Courier New" pitchFamily="49"/>
              <a:buChar char="_"/>
            </a:pPr>
            <a:r>
              <a:rPr lang="nl-NL" dirty="0">
                <a:solidFill>
                  <a:srgbClr val="00FF00"/>
                </a:solidFill>
                <a:latin typeface="Courier New" pitchFamily="49"/>
                <a:cs typeface="Courier New" pitchFamily="49"/>
              </a:rPr>
              <a:t>Postman, SoapUI, REST Assured, requests, …</a:t>
            </a: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r>
              <a:rPr lang="nl-NL" dirty="0">
                <a:solidFill>
                  <a:srgbClr val="00FF00"/>
                </a:solidFill>
                <a:latin typeface="Courier New" pitchFamily="49"/>
                <a:cs typeface="Courier New" pitchFamily="49"/>
              </a:rPr>
              <a:t>Commercial</a:t>
            </a:r>
          </a:p>
          <a:p>
            <a:pPr lvl="1">
              <a:buFont typeface="Courier New" pitchFamily="49"/>
              <a:buChar char="_"/>
            </a:pPr>
            <a:r>
              <a:rPr lang="nl-NL" dirty="0">
                <a:solidFill>
                  <a:srgbClr val="00FF00"/>
                </a:solidFill>
                <a:latin typeface="Courier New" pitchFamily="49"/>
                <a:cs typeface="Courier New" pitchFamily="49"/>
              </a:rPr>
              <a:t>Parasoft SOAtest, ReadyAPI, …</a:t>
            </a: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r>
              <a:rPr lang="nl-NL" dirty="0">
                <a:solidFill>
                  <a:srgbClr val="00FF00"/>
                </a:solidFill>
                <a:latin typeface="Courier New" pitchFamily="49"/>
                <a:cs typeface="Courier New" pitchFamily="49"/>
              </a:rPr>
              <a:t>Build your own (using HTTP libraries for your language of choice)</a:t>
            </a: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365125"/>
            <a:ext cx="12192000" cy="6063107"/>
          </a:xfrm>
        </p:spPr>
        <p:txBody>
          <a:bodyPr>
            <a:normAutofit/>
          </a:bodyPr>
          <a:lstStyle/>
          <a:p>
            <a:pPr algn="ctr"/>
            <a:r>
              <a:rPr lang="nl-NL" sz="7200">
                <a:solidFill>
                  <a:srgbClr val="00FF00"/>
                </a:solidFill>
                <a:latin typeface="Courier New" panose="02070309020205020404" pitchFamily="49" charset="0"/>
                <a:cs typeface="Courier New" panose="02070309020205020404" pitchFamily="49" charset="0"/>
              </a:rPr>
              <a:t>requests</a:t>
            </a:r>
            <a:endParaRPr lang="nl-NL" sz="7200" dirty="0">
              <a:solidFill>
                <a:srgbClr val="00FF00"/>
              </a:solidFill>
              <a:latin typeface="Courier New" panose="02070309020205020404" pitchFamily="49" charset="0"/>
              <a:cs typeface="Courier New" panose="02070309020205020404" pitchFamily="49" charset="0"/>
            </a:endParaRPr>
          </a:p>
        </p:txBody>
      </p:sp>
      <p:sp>
        <p:nvSpPr>
          <p:cNvPr id="7" name="TextBox 6"/>
          <p:cNvSpPr txBox="1"/>
          <p:nvPr/>
        </p:nvSpPr>
        <p:spPr>
          <a:xfrm>
            <a:off x="955498" y="1700972"/>
            <a:ext cx="11076232" cy="95410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1"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“Requests is an elegant and simple HTTP library for Python, built for human beings.”</a:t>
            </a:r>
            <a:endParaRPr kumimoji="0" lang="nl-NL" sz="2800" b="0" i="1" u="none" strike="noStrike" kern="1200" cap="none" spc="0" normalizeH="0" baseline="0" noProof="0" dirty="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11" name="TextBox 10">
            <a:extLst>
              <a:ext uri="{FF2B5EF4-FFF2-40B4-BE49-F238E27FC236}">
                <a16:creationId xmlns:a16="http://schemas.microsoft.com/office/drawing/2014/main" id="{F761348E-B393-4F88-87B7-0D94D07C05A6}"/>
              </a:ext>
            </a:extLst>
          </p:cNvPr>
          <p:cNvSpPr txBox="1"/>
          <p:nvPr/>
        </p:nvSpPr>
        <p:spPr>
          <a:xfrm>
            <a:off x="835572" y="4398284"/>
            <a:ext cx="10520855"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nl-NL" sz="2800" b="0" i="1"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pip install requests</a:t>
            </a:r>
            <a:endParaRPr kumimoji="0" lang="nl-NL" sz="2800" b="0" i="1" u="none" strike="noStrike" kern="1200" cap="none" spc="0" normalizeH="0" baseline="0" noProof="0" dirty="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13" name="TextBox 12">
            <a:extLst>
              <a:ext uri="{FF2B5EF4-FFF2-40B4-BE49-F238E27FC236}">
                <a16:creationId xmlns:a16="http://schemas.microsoft.com/office/drawing/2014/main" id="{D1249514-5CC5-485D-9571-9AA8B7934841}"/>
              </a:ext>
            </a:extLst>
          </p:cNvPr>
          <p:cNvSpPr txBox="1"/>
          <p:nvPr/>
        </p:nvSpPr>
        <p:spPr>
          <a:xfrm>
            <a:off x="1254665" y="698807"/>
            <a:ext cx="10437326"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nl-NL" sz="2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Python library for interacting with REST APIs</a:t>
            </a:r>
            <a:endParaRPr kumimoji="0" lang="nl-NL" sz="2800" b="0" i="0" u="none" strike="noStrike" kern="1200" cap="none" spc="0" normalizeH="0" baseline="0" noProof="0" dirty="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8" name="TextBox 10">
            <a:extLst>
              <a:ext uri="{FF2B5EF4-FFF2-40B4-BE49-F238E27FC236}">
                <a16:creationId xmlns:a16="http://schemas.microsoft.com/office/drawing/2014/main" id="{40B3F934-01B0-4630-A997-1B764DCC1E5A}"/>
              </a:ext>
            </a:extLst>
          </p:cNvPr>
          <p:cNvSpPr txBox="1"/>
          <p:nvPr/>
        </p:nvSpPr>
        <p:spPr>
          <a:xfrm>
            <a:off x="1055936" y="5400449"/>
            <a:ext cx="10520855"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nl-NL" sz="2800" b="0" i="0" u="none" strike="noStrike" kern="1200" cap="none" spc="0" normalizeH="0" baseline="0" noProof="0" dirty="0">
                <a:ln>
                  <a:noFill/>
                </a:ln>
                <a:solidFill>
                  <a:srgbClr val="00FF00"/>
                </a:solidFill>
                <a:effectLst/>
                <a:uLnTx/>
                <a:uFillTx/>
                <a:latin typeface="Courier New" panose="02070309020205020404" pitchFamily="49" charset="0"/>
                <a:ea typeface="+mn-ea"/>
                <a:cs typeface="Courier New" panose="02070309020205020404" pitchFamily="49" charset="0"/>
              </a:rPr>
              <a:t>https://requests.readthedocs.io/en/latest/</a:t>
            </a:r>
          </a:p>
        </p:txBody>
      </p:sp>
    </p:spTree>
    <p:extLst>
      <p:ext uri="{BB962C8B-B14F-4D97-AF65-F5344CB8AC3E}">
        <p14:creationId xmlns:p14="http://schemas.microsoft.com/office/powerpoint/2010/main" val="39788884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1" grpId="0"/>
      <p:bldP spid="13" grpId="0"/>
      <p:bldP spid="8" grpId="0"/>
    </p:bldLst>
  </p:timing>
</p:sld>
</file>

<file path=ppt/slides/slide3.xml><?xml version="1.0" encoding="utf-8"?>
<p:sld xmlns:a="http://schemas.openxmlformats.org/drawingml/2006/main" xmlns:r="http://schemas.openxmlformats.org/officeDocument/2006/relationships" xmlns:p="http://schemas.openxmlformats.org/presentationml/2006/main">
  <p:cSld name="Slide3">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7EFC11-92DC-4E02-A03A-95058B501411}"/>
              </a:ext>
            </a:extLst>
          </p:cNvPr>
          <p:cNvSpPr txBox="1">
            <a:spLocks noGrp="1"/>
          </p:cNvSpPr>
          <p:nvPr>
            <p:ph type="title"/>
          </p:nvPr>
        </p:nvSpPr>
        <p:spPr/>
        <p:txBody>
          <a:bodyPr/>
          <a:lstStyle/>
          <a:p>
            <a:pPr lvl="0"/>
            <a:r>
              <a:rPr lang="nl-NL" dirty="0" err="1">
                <a:solidFill>
                  <a:srgbClr val="00FF00"/>
                </a:solidFill>
                <a:latin typeface="Courier New" pitchFamily="49"/>
                <a:cs typeface="Courier New" pitchFamily="49"/>
              </a:rPr>
              <a:t>Preparation</a:t>
            </a:r>
            <a:endParaRPr lang="nl-NL">
              <a:solidFill>
                <a:srgbClr val="00FF00"/>
              </a:solidFill>
              <a:latin typeface="Courier New" pitchFamily="49"/>
              <a:cs typeface="Courier New" pitchFamily="49"/>
            </a:endParaRPr>
          </a:p>
        </p:txBody>
      </p:sp>
      <p:sp>
        <p:nvSpPr>
          <p:cNvPr id="3" name="Content Placeholder 2">
            <a:extLst>
              <a:ext uri="{FF2B5EF4-FFF2-40B4-BE49-F238E27FC236}">
                <a16:creationId xmlns:a16="http://schemas.microsoft.com/office/drawing/2014/main" id="{8DBB02AD-F27B-43AB-BF80-BFD1C80CF1E0}"/>
              </a:ext>
            </a:extLst>
          </p:cNvPr>
          <p:cNvSpPr txBox="1">
            <a:spLocks noGrp="1"/>
          </p:cNvSpPr>
          <p:nvPr>
            <p:ph idx="1"/>
          </p:nvPr>
        </p:nvSpPr>
        <p:spPr/>
        <p:txBody>
          <a:bodyPr>
            <a:normAutofit/>
          </a:bodyPr>
          <a:lstStyle/>
          <a:p>
            <a:pPr lvl="0">
              <a:lnSpc>
                <a:spcPct val="80000"/>
              </a:lnSpc>
              <a:buFont typeface="Courier New" pitchFamily="49"/>
              <a:buChar char="_"/>
            </a:pPr>
            <a:r>
              <a:rPr lang="nl-NL">
                <a:solidFill>
                  <a:srgbClr val="00FF00"/>
                </a:solidFill>
                <a:latin typeface="Courier New" pitchFamily="49"/>
                <a:cs typeface="Courier New" pitchFamily="49"/>
              </a:rPr>
              <a:t>Install Python 3</a:t>
            </a:r>
          </a:p>
          <a:p>
            <a:pPr lvl="0">
              <a:lnSpc>
                <a:spcPct val="80000"/>
              </a:lnSpc>
              <a:buFont typeface="Courier New" pitchFamily="49"/>
              <a:buChar char="_"/>
            </a:pPr>
            <a:endParaRPr lang="nl-NL">
              <a:solidFill>
                <a:srgbClr val="00FF00"/>
              </a:solidFill>
              <a:latin typeface="Courier New" pitchFamily="49"/>
              <a:cs typeface="Courier New" pitchFamily="49"/>
            </a:endParaRPr>
          </a:p>
          <a:p>
            <a:pPr lvl="0">
              <a:lnSpc>
                <a:spcPct val="80000"/>
              </a:lnSpc>
              <a:buFont typeface="Courier New" pitchFamily="49"/>
              <a:buChar char="_"/>
            </a:pPr>
            <a:r>
              <a:rPr lang="nl-NL">
                <a:solidFill>
                  <a:srgbClr val="00FF00"/>
                </a:solidFill>
                <a:latin typeface="Courier New" pitchFamily="49"/>
                <a:cs typeface="Courier New" pitchFamily="49"/>
              </a:rPr>
              <a:t>Install PyCharm (or any other IDE)</a:t>
            </a:r>
          </a:p>
          <a:p>
            <a:pPr lvl="0">
              <a:lnSpc>
                <a:spcPct val="80000"/>
              </a:lnSpc>
              <a:buFont typeface="Courier New" pitchFamily="49"/>
              <a:buChar char="_"/>
            </a:pPr>
            <a:endParaRPr lang="nl-NL">
              <a:solidFill>
                <a:srgbClr val="00FF00"/>
              </a:solidFill>
              <a:latin typeface="Courier New" pitchFamily="49"/>
              <a:cs typeface="Courier New" pitchFamily="49"/>
            </a:endParaRPr>
          </a:p>
          <a:p>
            <a:pPr lvl="0">
              <a:lnSpc>
                <a:spcPct val="80000"/>
              </a:lnSpc>
              <a:buFont typeface="Courier New" pitchFamily="49"/>
              <a:buChar char="_"/>
            </a:pPr>
            <a:r>
              <a:rPr lang="nl-NL">
                <a:solidFill>
                  <a:srgbClr val="00FF00"/>
                </a:solidFill>
                <a:latin typeface="Courier New" pitchFamily="49"/>
                <a:cs typeface="Courier New" pitchFamily="49"/>
              </a:rPr>
              <a:t>Import project into IDE</a:t>
            </a:r>
          </a:p>
          <a:p>
            <a:pPr lvl="1">
              <a:lnSpc>
                <a:spcPct val="80000"/>
              </a:lnSpc>
              <a:buFont typeface="Courier New" pitchFamily="49"/>
              <a:buChar char="_"/>
            </a:pPr>
            <a:r>
              <a:rPr lang="nl-NL">
                <a:solidFill>
                  <a:srgbClr val="00FF00"/>
                </a:solidFill>
                <a:latin typeface="Courier New" pitchFamily="49"/>
                <a:cs typeface="Courier New" pitchFamily="49"/>
              </a:rPr>
              <a:t>https://github.com/basdijkstra/requests-workshop</a:t>
            </a:r>
          </a:p>
          <a:p>
            <a:pPr>
              <a:lnSpc>
                <a:spcPct val="80000"/>
              </a:lnSpc>
              <a:buFont typeface="Courier New" pitchFamily="49"/>
              <a:buChar char="_"/>
            </a:pPr>
            <a:endParaRPr lang="nl-NL">
              <a:solidFill>
                <a:srgbClr val="00FF00"/>
              </a:solidFill>
              <a:latin typeface="Courier New" pitchFamily="49"/>
              <a:cs typeface="Courier New" pitchFamily="49"/>
            </a:endParaRPr>
          </a:p>
          <a:p>
            <a:pPr>
              <a:lnSpc>
                <a:spcPct val="80000"/>
              </a:lnSpc>
              <a:buFont typeface="Courier New" pitchFamily="49"/>
              <a:buChar char="_"/>
            </a:pPr>
            <a:r>
              <a:rPr lang="nl-NL">
                <a:solidFill>
                  <a:srgbClr val="00FF00"/>
                </a:solidFill>
                <a:latin typeface="Courier New" pitchFamily="49"/>
                <a:cs typeface="Courier New" pitchFamily="49"/>
              </a:rPr>
              <a:t>Install dependencies, from project root:</a:t>
            </a:r>
          </a:p>
          <a:p>
            <a:pPr marL="457200" lvl="1" indent="0">
              <a:lnSpc>
                <a:spcPct val="80000"/>
              </a:lnSpc>
              <a:buNone/>
            </a:pPr>
            <a:endParaRPr lang="nl-NL" i="1">
              <a:solidFill>
                <a:srgbClr val="00FF00"/>
              </a:solidFill>
              <a:latin typeface="Courier New" pitchFamily="49"/>
              <a:cs typeface="Courier New" pitchFamily="49"/>
            </a:endParaRPr>
          </a:p>
          <a:p>
            <a:pPr marL="457200" lvl="1" indent="0">
              <a:lnSpc>
                <a:spcPct val="80000"/>
              </a:lnSpc>
              <a:buNone/>
            </a:pPr>
            <a:r>
              <a:rPr lang="nl-NL" i="1">
                <a:solidFill>
                  <a:srgbClr val="00FF00"/>
                </a:solidFill>
                <a:latin typeface="Courier New" pitchFamily="49"/>
                <a:cs typeface="Courier New" pitchFamily="49"/>
              </a:rPr>
              <a:t>pip install –r requirements.txt</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Rechthoek: afgeronde hoeken 4">
            <a:extLst>
              <a:ext uri="{FF2B5EF4-FFF2-40B4-BE49-F238E27FC236}">
                <a16:creationId xmlns:a16="http://schemas.microsoft.com/office/drawing/2014/main" id="{E4F94F55-1702-4C0D-B82D-4A09FDB1DE41}"/>
              </a:ext>
            </a:extLst>
          </p:cNvPr>
          <p:cNvSpPr/>
          <p:nvPr/>
        </p:nvSpPr>
        <p:spPr>
          <a:xfrm>
            <a:off x="1076325" y="4457698"/>
            <a:ext cx="6134100" cy="1076325"/>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Unit testing framework</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(pytest, unittest, …)</a:t>
            </a:r>
            <a:endParaRPr kumimoji="0" lang="x-none" sz="24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6" name="Tekstvak 5">
            <a:extLst>
              <a:ext uri="{FF2B5EF4-FFF2-40B4-BE49-F238E27FC236}">
                <a16:creationId xmlns:a16="http://schemas.microsoft.com/office/drawing/2014/main" id="{33EF0E3E-90B6-421E-966A-36986A779A51}"/>
              </a:ext>
            </a:extLst>
          </p:cNvPr>
          <p:cNvSpPr txBox="1"/>
          <p:nvPr/>
        </p:nvSpPr>
        <p:spPr>
          <a:xfrm>
            <a:off x="1176337" y="5534023"/>
            <a:ext cx="5934075" cy="923330"/>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Test runner</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Assertion library</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Reporting</a:t>
            </a:r>
            <a:endParaRPr kumimoji="0" lang="en-NL" sz="1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7" name="Rechthoek: afgeronde hoeken 6">
            <a:extLst>
              <a:ext uri="{FF2B5EF4-FFF2-40B4-BE49-F238E27FC236}">
                <a16:creationId xmlns:a16="http://schemas.microsoft.com/office/drawing/2014/main" id="{7484AB17-ABA1-471D-94B9-6BE5CA2FFFE0}"/>
              </a:ext>
            </a:extLst>
          </p:cNvPr>
          <p:cNvSpPr/>
          <p:nvPr/>
        </p:nvSpPr>
        <p:spPr>
          <a:xfrm>
            <a:off x="1076326" y="2486618"/>
            <a:ext cx="2095500" cy="1076325"/>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API</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library</a:t>
            </a:r>
            <a:endParaRPr kumimoji="0" lang="x-none" sz="24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8" name="Rechthoek: afgeronde hoeken 7">
            <a:extLst>
              <a:ext uri="{FF2B5EF4-FFF2-40B4-BE49-F238E27FC236}">
                <a16:creationId xmlns:a16="http://schemas.microsoft.com/office/drawing/2014/main" id="{B670DBB0-5C8E-47A3-851F-1E24A333EA2C}"/>
              </a:ext>
            </a:extLst>
          </p:cNvPr>
          <p:cNvSpPr/>
          <p:nvPr/>
        </p:nvSpPr>
        <p:spPr>
          <a:xfrm>
            <a:off x="3371850" y="2486618"/>
            <a:ext cx="3838575" cy="1076325"/>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UI library</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(web / mobile / … )</a:t>
            </a:r>
            <a:endParaRPr kumimoji="0" lang="x-none" sz="24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9" name="Pijl: omlaag 8">
            <a:extLst>
              <a:ext uri="{FF2B5EF4-FFF2-40B4-BE49-F238E27FC236}">
                <a16:creationId xmlns:a16="http://schemas.microsoft.com/office/drawing/2014/main" id="{EF733531-FD79-44E8-83BF-018D889DBF9F}"/>
              </a:ext>
            </a:extLst>
          </p:cNvPr>
          <p:cNvSpPr/>
          <p:nvPr/>
        </p:nvSpPr>
        <p:spPr>
          <a:xfrm>
            <a:off x="1833563" y="3811185"/>
            <a:ext cx="581025" cy="447082"/>
          </a:xfrm>
          <a:prstGeom prst="downArrow">
            <a:avLst/>
          </a:prstGeom>
          <a:solidFill>
            <a:srgbClr val="00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Pijl: omlaag 9">
            <a:extLst>
              <a:ext uri="{FF2B5EF4-FFF2-40B4-BE49-F238E27FC236}">
                <a16:creationId xmlns:a16="http://schemas.microsoft.com/office/drawing/2014/main" id="{761B05E9-19DA-43E1-91D4-161F1C5D2555}"/>
              </a:ext>
            </a:extLst>
          </p:cNvPr>
          <p:cNvSpPr/>
          <p:nvPr/>
        </p:nvSpPr>
        <p:spPr>
          <a:xfrm>
            <a:off x="5000624" y="3811185"/>
            <a:ext cx="581025" cy="447082"/>
          </a:xfrm>
          <a:prstGeom prst="downArrow">
            <a:avLst/>
          </a:prstGeom>
          <a:solidFill>
            <a:srgbClr val="00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hthoek: afgeronde hoeken 10">
            <a:extLst>
              <a:ext uri="{FF2B5EF4-FFF2-40B4-BE49-F238E27FC236}">
                <a16:creationId xmlns:a16="http://schemas.microsoft.com/office/drawing/2014/main" id="{02C018D2-3D31-4D6C-BBF1-08FCD6E4DE6A}"/>
              </a:ext>
            </a:extLst>
          </p:cNvPr>
          <p:cNvSpPr/>
          <p:nvPr/>
        </p:nvSpPr>
        <p:spPr>
          <a:xfrm>
            <a:off x="8239718" y="2486618"/>
            <a:ext cx="3257550" cy="1076325"/>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Grid / CBT / …</a:t>
            </a:r>
            <a:endParaRPr kumimoji="0" lang="x-none" sz="24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12" name="Pijl: omlaag 11">
            <a:extLst>
              <a:ext uri="{FF2B5EF4-FFF2-40B4-BE49-F238E27FC236}">
                <a16:creationId xmlns:a16="http://schemas.microsoft.com/office/drawing/2014/main" id="{BB321828-1562-4686-91CB-57232943FA05}"/>
              </a:ext>
            </a:extLst>
          </p:cNvPr>
          <p:cNvSpPr/>
          <p:nvPr/>
        </p:nvSpPr>
        <p:spPr>
          <a:xfrm rot="16200000">
            <a:off x="7434559" y="2801238"/>
            <a:ext cx="581025" cy="447082"/>
          </a:xfrm>
          <a:prstGeom prst="downArrow">
            <a:avLst/>
          </a:prstGeom>
          <a:solidFill>
            <a:srgbClr val="00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hthoek: afgeronde hoeken 12">
            <a:extLst>
              <a:ext uri="{FF2B5EF4-FFF2-40B4-BE49-F238E27FC236}">
                <a16:creationId xmlns:a16="http://schemas.microsoft.com/office/drawing/2014/main" id="{1336EE69-5CEE-40EB-9DFD-6DFFD2B05351}"/>
              </a:ext>
            </a:extLst>
          </p:cNvPr>
          <p:cNvSpPr/>
          <p:nvPr/>
        </p:nvSpPr>
        <p:spPr>
          <a:xfrm>
            <a:off x="1076324" y="520897"/>
            <a:ext cx="6134099" cy="1076325"/>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00FF00"/>
                </a:solidFill>
                <a:effectLst/>
                <a:uLnTx/>
                <a:uFillTx/>
                <a:latin typeface="Courier New" panose="02070309020205020404" pitchFamily="49" charset="0"/>
                <a:ea typeface="+mn-ea"/>
                <a:cs typeface="Courier New" panose="02070309020205020404" pitchFamily="49" charset="0"/>
              </a:rPr>
              <a:t>BDD / Keywords / …</a:t>
            </a:r>
            <a:endParaRPr kumimoji="0" lang="x-none" sz="2400" b="0" i="0" u="none" strike="noStrike" kern="1200" cap="none" spc="0" normalizeH="0" baseline="0" noProof="0" dirty="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14" name="Pijl: omlaag 13">
            <a:extLst>
              <a:ext uri="{FF2B5EF4-FFF2-40B4-BE49-F238E27FC236}">
                <a16:creationId xmlns:a16="http://schemas.microsoft.com/office/drawing/2014/main" id="{1D3FCFEE-950B-47A8-AF39-2AA3A4EC1259}"/>
              </a:ext>
            </a:extLst>
          </p:cNvPr>
          <p:cNvSpPr/>
          <p:nvPr/>
        </p:nvSpPr>
        <p:spPr>
          <a:xfrm>
            <a:off x="1833563" y="1791886"/>
            <a:ext cx="581025" cy="447082"/>
          </a:xfrm>
          <a:prstGeom prst="downArrow">
            <a:avLst/>
          </a:prstGeom>
          <a:solidFill>
            <a:srgbClr val="00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Pijl: omlaag 14">
            <a:extLst>
              <a:ext uri="{FF2B5EF4-FFF2-40B4-BE49-F238E27FC236}">
                <a16:creationId xmlns:a16="http://schemas.microsoft.com/office/drawing/2014/main" id="{A3A53B40-FDB3-489C-9916-F29912061793}"/>
              </a:ext>
            </a:extLst>
          </p:cNvPr>
          <p:cNvSpPr/>
          <p:nvPr/>
        </p:nvSpPr>
        <p:spPr>
          <a:xfrm>
            <a:off x="5000624" y="1791886"/>
            <a:ext cx="581025" cy="447082"/>
          </a:xfrm>
          <a:prstGeom prst="downArrow">
            <a:avLst/>
          </a:prstGeom>
          <a:solidFill>
            <a:srgbClr val="00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hthoek: afgeronde hoeken 15">
            <a:extLst>
              <a:ext uri="{FF2B5EF4-FFF2-40B4-BE49-F238E27FC236}">
                <a16:creationId xmlns:a16="http://schemas.microsoft.com/office/drawing/2014/main" id="{B0570BC4-18B0-429C-880E-C01DDB2EAD81}"/>
              </a:ext>
            </a:extLst>
          </p:cNvPr>
          <p:cNvSpPr/>
          <p:nvPr/>
        </p:nvSpPr>
        <p:spPr>
          <a:xfrm>
            <a:off x="638174" y="287536"/>
            <a:ext cx="6981826" cy="6332339"/>
          </a:xfrm>
          <a:prstGeom prst="roundRect">
            <a:avLst/>
          </a:prstGeom>
          <a:noFill/>
          <a:ln w="38100">
            <a:solidFill>
              <a:srgbClr val="00FF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x-none" sz="24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18" name="Tekstvak 17">
            <a:extLst>
              <a:ext uri="{FF2B5EF4-FFF2-40B4-BE49-F238E27FC236}">
                <a16:creationId xmlns:a16="http://schemas.microsoft.com/office/drawing/2014/main" id="{9AC34FDB-E5B8-42CE-95C1-ADC89270F6C4}"/>
              </a:ext>
            </a:extLst>
          </p:cNvPr>
          <p:cNvSpPr txBox="1"/>
          <p:nvPr/>
        </p:nvSpPr>
        <p:spPr>
          <a:xfrm>
            <a:off x="7948612" y="6009673"/>
            <a:ext cx="3257549"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Version control</a:t>
            </a:r>
            <a:endParaRPr kumimoji="0" lang="en-NL" sz="24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cxnSp>
        <p:nvCxnSpPr>
          <p:cNvPr id="20" name="Rechte verbindingslijn 19">
            <a:extLst>
              <a:ext uri="{FF2B5EF4-FFF2-40B4-BE49-F238E27FC236}">
                <a16:creationId xmlns:a16="http://schemas.microsoft.com/office/drawing/2014/main" id="{1B43D206-EC00-49BE-9F29-E6D42ECE92E5}"/>
              </a:ext>
            </a:extLst>
          </p:cNvPr>
          <p:cNvCxnSpPr>
            <a:cxnSpLocks/>
            <a:endCxn id="18" idx="1"/>
          </p:cNvCxnSpPr>
          <p:nvPr/>
        </p:nvCxnSpPr>
        <p:spPr>
          <a:xfrm>
            <a:off x="7501529" y="6027738"/>
            <a:ext cx="447083" cy="212768"/>
          </a:xfrm>
          <a:prstGeom prst="line">
            <a:avLst/>
          </a:prstGeom>
          <a:ln w="38100">
            <a:solidFill>
              <a:srgbClr val="00FF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8314383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 y="2267636"/>
            <a:ext cx="12191998" cy="2369662"/>
          </a:xfrm>
        </p:spPr>
        <p:txBody>
          <a:bodyPr>
            <a:noAutofit/>
          </a:bodyPr>
          <a:lstStyle/>
          <a:p>
            <a:pPr algn="ctr"/>
            <a:r>
              <a:rPr lang="nl-NL" sz="7200">
                <a:solidFill>
                  <a:srgbClr val="00FF00"/>
                </a:solidFill>
                <a:latin typeface="Courier New" panose="02070309020205020404" pitchFamily="49" charset="0"/>
                <a:cs typeface="Courier New" panose="02070309020205020404" pitchFamily="49" charset="0"/>
              </a:rPr>
              <a:t>In this workshop, we’ll use requests with pytest</a:t>
            </a:r>
            <a:endParaRPr lang="nl-NL" sz="7200" dirty="0">
              <a:solidFill>
                <a:srgbClr val="00FF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51463905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 y="2267636"/>
            <a:ext cx="12191998" cy="2369662"/>
          </a:xfrm>
        </p:spPr>
        <p:txBody>
          <a:bodyPr>
            <a:noAutofit/>
          </a:bodyPr>
          <a:lstStyle/>
          <a:p>
            <a:pPr algn="ctr"/>
            <a:r>
              <a:rPr lang="nl-NL" sz="7200">
                <a:solidFill>
                  <a:srgbClr val="00FF00"/>
                </a:solidFill>
                <a:latin typeface="Courier New" panose="02070309020205020404" pitchFamily="49" charset="0"/>
                <a:cs typeface="Courier New" panose="02070309020205020404" pitchFamily="49" charset="0"/>
              </a:rPr>
              <a:t>A few example tests</a:t>
            </a:r>
            <a:endParaRPr lang="nl-NL" sz="7200" dirty="0">
              <a:solidFill>
                <a:srgbClr val="00FF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66191985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3" name="Afbeelding 2">
            <a:extLst>
              <a:ext uri="{FF2B5EF4-FFF2-40B4-BE49-F238E27FC236}">
                <a16:creationId xmlns:a16="http://schemas.microsoft.com/office/drawing/2014/main" id="{8D74BB42-ED72-423E-9428-E046F5CDF109}"/>
              </a:ext>
            </a:extLst>
          </p:cNvPr>
          <p:cNvPicPr>
            <a:picLocks noChangeAspect="1"/>
          </p:cNvPicPr>
          <p:nvPr/>
        </p:nvPicPr>
        <p:blipFill>
          <a:blip r:embed="rId3"/>
          <a:stretch>
            <a:fillRect/>
          </a:stretch>
        </p:blipFill>
        <p:spPr>
          <a:xfrm>
            <a:off x="204787" y="2087065"/>
            <a:ext cx="11867101" cy="2227759"/>
          </a:xfrm>
          <a:prstGeom prst="rect">
            <a:avLst/>
          </a:prstGeom>
        </p:spPr>
      </p:pic>
      <p:sp>
        <p:nvSpPr>
          <p:cNvPr id="2" name="Title 1"/>
          <p:cNvSpPr>
            <a:spLocks noGrp="1"/>
          </p:cNvSpPr>
          <p:nvPr>
            <p:ph type="title"/>
          </p:nvPr>
        </p:nvSpPr>
        <p:spPr>
          <a:xfrm>
            <a:off x="0" y="0"/>
            <a:ext cx="12192000" cy="1189355"/>
          </a:xfrm>
        </p:spPr>
        <p:txBody>
          <a:bodyPr>
            <a:noAutofit/>
          </a:bodyPr>
          <a:lstStyle/>
          <a:p>
            <a:pPr algn="ctr"/>
            <a:r>
              <a:rPr lang="nl-NL" sz="5400">
                <a:solidFill>
                  <a:srgbClr val="00FF00"/>
                </a:solidFill>
                <a:latin typeface="Courier New" panose="02070309020205020404" pitchFamily="49" charset="0"/>
                <a:cs typeface="Courier New" panose="02070309020205020404" pitchFamily="49" charset="0"/>
              </a:rPr>
              <a:t>Checking response status code</a:t>
            </a:r>
            <a:endParaRPr lang="nl-NL" sz="5400" dirty="0">
              <a:solidFill>
                <a:srgbClr val="00FF00"/>
              </a:solidFill>
              <a:latin typeface="Courier New" panose="02070309020205020404" pitchFamily="49" charset="0"/>
              <a:cs typeface="Courier New" panose="02070309020205020404" pitchFamily="49" charset="0"/>
            </a:endParaRPr>
          </a:p>
        </p:txBody>
      </p:sp>
      <p:sp>
        <p:nvSpPr>
          <p:cNvPr id="5" name="Oval 9">
            <a:extLst>
              <a:ext uri="{FF2B5EF4-FFF2-40B4-BE49-F238E27FC236}">
                <a16:creationId xmlns:a16="http://schemas.microsoft.com/office/drawing/2014/main" id="{D5F2C1C4-07C0-4E9B-97DB-3841204308EC}"/>
              </a:ext>
            </a:extLst>
          </p:cNvPr>
          <p:cNvSpPr/>
          <p:nvPr/>
        </p:nvSpPr>
        <p:spPr>
          <a:xfrm>
            <a:off x="109191" y="1925370"/>
            <a:ext cx="2643534" cy="682981"/>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Oval 9">
            <a:extLst>
              <a:ext uri="{FF2B5EF4-FFF2-40B4-BE49-F238E27FC236}">
                <a16:creationId xmlns:a16="http://schemas.microsoft.com/office/drawing/2014/main" id="{4B89BF1C-F5D7-4F37-9D77-FD7B68FB217C}"/>
              </a:ext>
            </a:extLst>
          </p:cNvPr>
          <p:cNvSpPr/>
          <p:nvPr/>
        </p:nvSpPr>
        <p:spPr>
          <a:xfrm>
            <a:off x="1689368" y="3845412"/>
            <a:ext cx="5016231" cy="488462"/>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ekstvak 3">
            <a:extLst>
              <a:ext uri="{FF2B5EF4-FFF2-40B4-BE49-F238E27FC236}">
                <a16:creationId xmlns:a16="http://schemas.microsoft.com/office/drawing/2014/main" id="{57F12CE7-8755-4FFA-935E-610624C937E8}"/>
              </a:ext>
            </a:extLst>
          </p:cNvPr>
          <p:cNvSpPr txBox="1"/>
          <p:nvPr/>
        </p:nvSpPr>
        <p:spPr>
          <a:xfrm>
            <a:off x="2657475" y="1232864"/>
            <a:ext cx="6353175" cy="646331"/>
          </a:xfrm>
          <a:prstGeom prst="rect">
            <a:avLst/>
          </a:prstGeom>
          <a:noFill/>
        </p:spPr>
        <p:txBody>
          <a:bodyPr wrap="square" rtlCol="0">
            <a:spAutoFit/>
          </a:bodyPr>
          <a:lstStyle/>
          <a:p>
            <a:r>
              <a:rPr lang="en-US">
                <a:solidFill>
                  <a:srgbClr val="00FF00"/>
                </a:solidFill>
                <a:latin typeface="Courier New" panose="02070309020205020404" pitchFamily="49" charset="0"/>
                <a:cs typeface="Courier New" panose="02070309020205020404" pitchFamily="49" charset="0"/>
              </a:rPr>
              <a:t>This import statement is required to allow using the requests library in a Python module</a:t>
            </a:r>
            <a:endParaRPr lang="en-NL">
              <a:solidFill>
                <a:srgbClr val="00FF00"/>
              </a:solidFill>
              <a:latin typeface="Courier New" panose="02070309020205020404" pitchFamily="49" charset="0"/>
              <a:cs typeface="Courier New" panose="02070309020205020404" pitchFamily="49" charset="0"/>
            </a:endParaRPr>
          </a:p>
        </p:txBody>
      </p:sp>
      <p:sp>
        <p:nvSpPr>
          <p:cNvPr id="7" name="Tekstvak 6">
            <a:extLst>
              <a:ext uri="{FF2B5EF4-FFF2-40B4-BE49-F238E27FC236}">
                <a16:creationId xmlns:a16="http://schemas.microsoft.com/office/drawing/2014/main" id="{C37AE89E-A9EA-4117-A0C7-C7B07541CEB0}"/>
              </a:ext>
            </a:extLst>
          </p:cNvPr>
          <p:cNvSpPr txBox="1"/>
          <p:nvPr/>
        </p:nvSpPr>
        <p:spPr>
          <a:xfrm>
            <a:off x="1533525" y="4544284"/>
            <a:ext cx="9277350" cy="923330"/>
          </a:xfrm>
          <a:prstGeom prst="rect">
            <a:avLst/>
          </a:prstGeom>
          <a:noFill/>
        </p:spPr>
        <p:txBody>
          <a:bodyPr wrap="square" rtlCol="0">
            <a:spAutoFit/>
          </a:bodyPr>
          <a:lstStyle/>
          <a:p>
            <a:r>
              <a:rPr lang="en-US">
                <a:solidFill>
                  <a:srgbClr val="00FF00"/>
                </a:solidFill>
                <a:latin typeface="Courier New" panose="02070309020205020404" pitchFamily="49" charset="0"/>
                <a:cs typeface="Courier New" panose="02070309020205020404" pitchFamily="49" charset="0"/>
              </a:rPr>
              <a:t>The response object return by the </a:t>
            </a:r>
            <a:r>
              <a:rPr lang="en-US" i="1">
                <a:solidFill>
                  <a:srgbClr val="00FF00"/>
                </a:solidFill>
                <a:latin typeface="Courier New" panose="02070309020205020404" pitchFamily="49" charset="0"/>
                <a:cs typeface="Courier New" panose="02070309020205020404" pitchFamily="49" charset="0"/>
              </a:rPr>
              <a:t>get()</a:t>
            </a:r>
            <a:r>
              <a:rPr lang="en-US">
                <a:solidFill>
                  <a:srgbClr val="00FF00"/>
                </a:solidFill>
                <a:latin typeface="Courier New" panose="02070309020205020404" pitchFamily="49" charset="0"/>
                <a:cs typeface="Courier New" panose="02070309020205020404" pitchFamily="49" charset="0"/>
              </a:rPr>
              <a:t> has a </a:t>
            </a:r>
            <a:r>
              <a:rPr lang="en-US" i="1">
                <a:solidFill>
                  <a:srgbClr val="00FF00"/>
                </a:solidFill>
                <a:latin typeface="Courier New" panose="02070309020205020404" pitchFamily="49" charset="0"/>
                <a:cs typeface="Courier New" panose="02070309020205020404" pitchFamily="49" charset="0"/>
              </a:rPr>
              <a:t>status_code</a:t>
            </a:r>
            <a:r>
              <a:rPr lang="en-US">
                <a:solidFill>
                  <a:srgbClr val="00FF00"/>
                </a:solidFill>
                <a:latin typeface="Courier New" panose="02070309020205020404" pitchFamily="49" charset="0"/>
                <a:cs typeface="Courier New" panose="02070309020205020404" pitchFamily="49" charset="0"/>
              </a:rPr>
              <a:t> property (an integer), which can be compared to a previously defined expected HTTP status code value using the pytest </a:t>
            </a:r>
            <a:r>
              <a:rPr lang="en-US" i="1">
                <a:solidFill>
                  <a:srgbClr val="00FF00"/>
                </a:solidFill>
                <a:latin typeface="Courier New" panose="02070309020205020404" pitchFamily="49" charset="0"/>
                <a:cs typeface="Courier New" panose="02070309020205020404" pitchFamily="49" charset="0"/>
              </a:rPr>
              <a:t>assert</a:t>
            </a:r>
            <a:r>
              <a:rPr lang="en-US">
                <a:solidFill>
                  <a:srgbClr val="00FF00"/>
                </a:solidFill>
                <a:latin typeface="Courier New" panose="02070309020205020404" pitchFamily="49" charset="0"/>
                <a:cs typeface="Courier New" panose="02070309020205020404" pitchFamily="49" charset="0"/>
              </a:rPr>
              <a:t> keyword</a:t>
            </a:r>
            <a:endParaRPr lang="en-NL">
              <a:solidFill>
                <a:srgbClr val="00FF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5405872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4" grpId="0"/>
      <p:bldP spid="7" grpId="0"/>
    </p:bldLst>
  </p:timing>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Afbeelding 3">
            <a:extLst>
              <a:ext uri="{FF2B5EF4-FFF2-40B4-BE49-F238E27FC236}">
                <a16:creationId xmlns:a16="http://schemas.microsoft.com/office/drawing/2014/main" id="{6784B95B-7781-4F16-AA85-5557441D8E19}"/>
              </a:ext>
            </a:extLst>
          </p:cNvPr>
          <p:cNvPicPr>
            <a:picLocks noChangeAspect="1"/>
          </p:cNvPicPr>
          <p:nvPr/>
        </p:nvPicPr>
        <p:blipFill>
          <a:blip r:embed="rId3"/>
          <a:stretch>
            <a:fillRect/>
          </a:stretch>
        </p:blipFill>
        <p:spPr>
          <a:xfrm>
            <a:off x="133799" y="2897980"/>
            <a:ext cx="11924401" cy="1062038"/>
          </a:xfrm>
          <a:prstGeom prst="rect">
            <a:avLst/>
          </a:prstGeom>
        </p:spPr>
      </p:pic>
      <p:sp>
        <p:nvSpPr>
          <p:cNvPr id="2" name="Title 1"/>
          <p:cNvSpPr>
            <a:spLocks noGrp="1"/>
          </p:cNvSpPr>
          <p:nvPr>
            <p:ph type="title"/>
          </p:nvPr>
        </p:nvSpPr>
        <p:spPr>
          <a:xfrm>
            <a:off x="0" y="0"/>
            <a:ext cx="12192000" cy="1189355"/>
          </a:xfrm>
        </p:spPr>
        <p:txBody>
          <a:bodyPr>
            <a:noAutofit/>
          </a:bodyPr>
          <a:lstStyle/>
          <a:p>
            <a:pPr algn="ctr"/>
            <a:r>
              <a:rPr lang="nl-NL" sz="5400">
                <a:solidFill>
                  <a:srgbClr val="00FF00"/>
                </a:solidFill>
                <a:latin typeface="Courier New" panose="02070309020205020404" pitchFamily="49" charset="0"/>
                <a:cs typeface="Courier New" panose="02070309020205020404" pitchFamily="49" charset="0"/>
              </a:rPr>
              <a:t>Checking response headers</a:t>
            </a:r>
            <a:endParaRPr lang="nl-NL" sz="5400" dirty="0">
              <a:solidFill>
                <a:srgbClr val="00FF00"/>
              </a:solidFill>
              <a:latin typeface="Courier New" panose="02070309020205020404" pitchFamily="49" charset="0"/>
              <a:cs typeface="Courier New" panose="02070309020205020404" pitchFamily="49" charset="0"/>
            </a:endParaRPr>
          </a:p>
        </p:txBody>
      </p:sp>
      <p:sp>
        <p:nvSpPr>
          <p:cNvPr id="5" name="Oval 9">
            <a:extLst>
              <a:ext uri="{FF2B5EF4-FFF2-40B4-BE49-F238E27FC236}">
                <a16:creationId xmlns:a16="http://schemas.microsoft.com/office/drawing/2014/main" id="{D5F2C1C4-07C0-4E9B-97DB-3841204308EC}"/>
              </a:ext>
            </a:extLst>
          </p:cNvPr>
          <p:cNvSpPr/>
          <p:nvPr/>
        </p:nvSpPr>
        <p:spPr>
          <a:xfrm>
            <a:off x="2565249" y="3428999"/>
            <a:ext cx="4483357" cy="682981"/>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Tekstvak 5">
            <a:extLst>
              <a:ext uri="{FF2B5EF4-FFF2-40B4-BE49-F238E27FC236}">
                <a16:creationId xmlns:a16="http://schemas.microsoft.com/office/drawing/2014/main" id="{9A052C6A-566C-4D19-918A-8867E4035CAC}"/>
              </a:ext>
            </a:extLst>
          </p:cNvPr>
          <p:cNvSpPr txBox="1"/>
          <p:nvPr/>
        </p:nvSpPr>
        <p:spPr>
          <a:xfrm>
            <a:off x="1533525" y="4544284"/>
            <a:ext cx="9277350" cy="1754326"/>
          </a:xfrm>
          <a:prstGeom prst="rect">
            <a:avLst/>
          </a:prstGeom>
          <a:noFill/>
        </p:spPr>
        <p:txBody>
          <a:bodyPr wrap="square" rtlCol="0">
            <a:spAutoFit/>
          </a:bodyPr>
          <a:lstStyle/>
          <a:p>
            <a:r>
              <a:rPr lang="en-US">
                <a:solidFill>
                  <a:srgbClr val="00FF00"/>
                </a:solidFill>
                <a:latin typeface="Courier New" panose="02070309020205020404" pitchFamily="49" charset="0"/>
                <a:cs typeface="Courier New" panose="02070309020205020404" pitchFamily="49" charset="0"/>
              </a:rPr>
              <a:t>The response object return by the </a:t>
            </a:r>
            <a:r>
              <a:rPr lang="en-US" i="1">
                <a:solidFill>
                  <a:srgbClr val="00FF00"/>
                </a:solidFill>
                <a:latin typeface="Courier New" panose="02070309020205020404" pitchFamily="49" charset="0"/>
                <a:cs typeface="Courier New" panose="02070309020205020404" pitchFamily="49" charset="0"/>
              </a:rPr>
              <a:t>get()</a:t>
            </a:r>
            <a:r>
              <a:rPr lang="en-US">
                <a:solidFill>
                  <a:srgbClr val="00FF00"/>
                </a:solidFill>
                <a:latin typeface="Courier New" panose="02070309020205020404" pitchFamily="49" charset="0"/>
                <a:cs typeface="Courier New" panose="02070309020205020404" pitchFamily="49" charset="0"/>
              </a:rPr>
              <a:t> has a </a:t>
            </a:r>
            <a:r>
              <a:rPr lang="en-US" i="1">
                <a:solidFill>
                  <a:srgbClr val="00FF00"/>
                </a:solidFill>
                <a:latin typeface="Courier New" panose="02070309020205020404" pitchFamily="49" charset="0"/>
                <a:cs typeface="Courier New" panose="02070309020205020404" pitchFamily="49" charset="0"/>
              </a:rPr>
              <a:t>headers</a:t>
            </a:r>
            <a:r>
              <a:rPr lang="en-US">
                <a:solidFill>
                  <a:srgbClr val="00FF00"/>
                </a:solidFill>
                <a:latin typeface="Courier New" panose="02070309020205020404" pitchFamily="49" charset="0"/>
                <a:cs typeface="Courier New" panose="02070309020205020404" pitchFamily="49" charset="0"/>
              </a:rPr>
              <a:t> property (a dictionary) containing all the response headers.</a:t>
            </a:r>
          </a:p>
          <a:p>
            <a:endParaRPr lang="en-US">
              <a:solidFill>
                <a:srgbClr val="00FF00"/>
              </a:solidFill>
              <a:latin typeface="Courier New" panose="02070309020205020404" pitchFamily="49" charset="0"/>
              <a:cs typeface="Courier New" panose="02070309020205020404" pitchFamily="49" charset="0"/>
            </a:endParaRPr>
          </a:p>
          <a:p>
            <a:r>
              <a:rPr lang="en-US">
                <a:solidFill>
                  <a:srgbClr val="00FF00"/>
                </a:solidFill>
                <a:latin typeface="Courier New" panose="02070309020205020404" pitchFamily="49" charset="0"/>
                <a:cs typeface="Courier New" panose="02070309020205020404" pitchFamily="49" charset="0"/>
              </a:rPr>
              <a:t>As with every dictionary, Python will raise a </a:t>
            </a:r>
            <a:r>
              <a:rPr lang="en-US" i="1">
                <a:solidFill>
                  <a:srgbClr val="00FF00"/>
                </a:solidFill>
                <a:latin typeface="Courier New" panose="02070309020205020404" pitchFamily="49" charset="0"/>
                <a:cs typeface="Courier New" panose="02070309020205020404" pitchFamily="49" charset="0"/>
              </a:rPr>
              <a:t>KeyError</a:t>
            </a:r>
            <a:r>
              <a:rPr lang="en-US">
                <a:solidFill>
                  <a:srgbClr val="00FF00"/>
                </a:solidFill>
                <a:latin typeface="Courier New" panose="02070309020205020404" pitchFamily="49" charset="0"/>
                <a:cs typeface="Courier New" panose="02070309020205020404" pitchFamily="49" charset="0"/>
              </a:rPr>
              <a:t> when you try to access a key (i.e., a header name) that does not exist in the dictionary.</a:t>
            </a:r>
            <a:endParaRPr lang="en-NL">
              <a:solidFill>
                <a:srgbClr val="00FF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2851050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Lst>
  </p:timing>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Afbeelding 3">
            <a:extLst>
              <a:ext uri="{FF2B5EF4-FFF2-40B4-BE49-F238E27FC236}">
                <a16:creationId xmlns:a16="http://schemas.microsoft.com/office/drawing/2014/main" id="{8CD14C5C-D82F-42C1-ACB9-C8C19EED30F0}"/>
              </a:ext>
            </a:extLst>
          </p:cNvPr>
          <p:cNvPicPr>
            <a:picLocks noChangeAspect="1"/>
          </p:cNvPicPr>
          <p:nvPr/>
        </p:nvPicPr>
        <p:blipFill>
          <a:blip r:embed="rId3"/>
          <a:stretch>
            <a:fillRect/>
          </a:stretch>
        </p:blipFill>
        <p:spPr>
          <a:xfrm>
            <a:off x="124641" y="1185862"/>
            <a:ext cx="11942717" cy="1514475"/>
          </a:xfrm>
          <a:prstGeom prst="rect">
            <a:avLst/>
          </a:prstGeom>
        </p:spPr>
      </p:pic>
      <p:sp>
        <p:nvSpPr>
          <p:cNvPr id="2" name="Title 1"/>
          <p:cNvSpPr>
            <a:spLocks noGrp="1"/>
          </p:cNvSpPr>
          <p:nvPr>
            <p:ph type="title"/>
          </p:nvPr>
        </p:nvSpPr>
        <p:spPr>
          <a:xfrm>
            <a:off x="0" y="0"/>
            <a:ext cx="12192000" cy="1189355"/>
          </a:xfrm>
        </p:spPr>
        <p:txBody>
          <a:bodyPr>
            <a:noAutofit/>
          </a:bodyPr>
          <a:lstStyle/>
          <a:p>
            <a:pPr algn="ctr"/>
            <a:r>
              <a:rPr lang="nl-NL" sz="5400">
                <a:solidFill>
                  <a:srgbClr val="00FF00"/>
                </a:solidFill>
                <a:latin typeface="Courier New" panose="02070309020205020404" pitchFamily="49" charset="0"/>
                <a:cs typeface="Courier New" panose="02070309020205020404" pitchFamily="49" charset="0"/>
              </a:rPr>
              <a:t>Checking a JSON body element</a:t>
            </a:r>
            <a:endParaRPr lang="nl-NL" sz="5400" dirty="0">
              <a:solidFill>
                <a:srgbClr val="00FF00"/>
              </a:solidFill>
              <a:latin typeface="Courier New" panose="02070309020205020404" pitchFamily="49" charset="0"/>
              <a:cs typeface="Courier New" panose="02070309020205020404" pitchFamily="49" charset="0"/>
            </a:endParaRPr>
          </a:p>
        </p:txBody>
      </p:sp>
      <p:sp>
        <p:nvSpPr>
          <p:cNvPr id="5" name="Oval 9">
            <a:extLst>
              <a:ext uri="{FF2B5EF4-FFF2-40B4-BE49-F238E27FC236}">
                <a16:creationId xmlns:a16="http://schemas.microsoft.com/office/drawing/2014/main" id="{D5F2C1C4-07C0-4E9B-97DB-3841204308EC}"/>
              </a:ext>
            </a:extLst>
          </p:cNvPr>
          <p:cNvSpPr/>
          <p:nvPr/>
        </p:nvSpPr>
        <p:spPr>
          <a:xfrm>
            <a:off x="3114486" y="1855796"/>
            <a:ext cx="2914839" cy="506003"/>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Oval 9">
            <a:extLst>
              <a:ext uri="{FF2B5EF4-FFF2-40B4-BE49-F238E27FC236}">
                <a16:creationId xmlns:a16="http://schemas.microsoft.com/office/drawing/2014/main" id="{226AD069-6445-4239-A44F-0BF56D085D47}"/>
              </a:ext>
            </a:extLst>
          </p:cNvPr>
          <p:cNvSpPr/>
          <p:nvPr/>
        </p:nvSpPr>
        <p:spPr>
          <a:xfrm>
            <a:off x="1685642" y="2251030"/>
            <a:ext cx="3905534" cy="506003"/>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Afbeelding 6">
            <a:extLst>
              <a:ext uri="{FF2B5EF4-FFF2-40B4-BE49-F238E27FC236}">
                <a16:creationId xmlns:a16="http://schemas.microsoft.com/office/drawing/2014/main" id="{E2C71CFF-7B00-4181-8CE0-D601A8666FC3}"/>
              </a:ext>
            </a:extLst>
          </p:cNvPr>
          <p:cNvPicPr>
            <a:picLocks noChangeAspect="1"/>
          </p:cNvPicPr>
          <p:nvPr/>
        </p:nvPicPr>
        <p:blipFill>
          <a:blip r:embed="rId4"/>
          <a:stretch>
            <a:fillRect/>
          </a:stretch>
        </p:blipFill>
        <p:spPr>
          <a:xfrm>
            <a:off x="6928621" y="2854395"/>
            <a:ext cx="5138737" cy="3798817"/>
          </a:xfrm>
          <a:prstGeom prst="rect">
            <a:avLst/>
          </a:prstGeom>
        </p:spPr>
      </p:pic>
      <p:sp>
        <p:nvSpPr>
          <p:cNvPr id="8" name="Oval 9">
            <a:extLst>
              <a:ext uri="{FF2B5EF4-FFF2-40B4-BE49-F238E27FC236}">
                <a16:creationId xmlns:a16="http://schemas.microsoft.com/office/drawing/2014/main" id="{EB0BA8E8-CEE3-4E22-809D-C5C5EF6D92DB}"/>
              </a:ext>
            </a:extLst>
          </p:cNvPr>
          <p:cNvSpPr/>
          <p:nvPr/>
        </p:nvSpPr>
        <p:spPr>
          <a:xfrm>
            <a:off x="6852421" y="3048000"/>
            <a:ext cx="2443979" cy="409174"/>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Tekstvak 8">
            <a:extLst>
              <a:ext uri="{FF2B5EF4-FFF2-40B4-BE49-F238E27FC236}">
                <a16:creationId xmlns:a16="http://schemas.microsoft.com/office/drawing/2014/main" id="{5183DF63-115D-4410-AAB7-D04B5407EC9A}"/>
              </a:ext>
            </a:extLst>
          </p:cNvPr>
          <p:cNvSpPr txBox="1"/>
          <p:nvPr/>
        </p:nvSpPr>
        <p:spPr>
          <a:xfrm>
            <a:off x="220639" y="3104696"/>
            <a:ext cx="6523061" cy="923330"/>
          </a:xfrm>
          <a:prstGeom prst="rect">
            <a:avLst/>
          </a:prstGeom>
          <a:noFill/>
        </p:spPr>
        <p:txBody>
          <a:bodyPr wrap="square" rtlCol="0">
            <a:spAutoFit/>
          </a:bodyPr>
          <a:lstStyle/>
          <a:p>
            <a:r>
              <a:rPr lang="en-US" i="1">
                <a:solidFill>
                  <a:srgbClr val="00FF00"/>
                </a:solidFill>
                <a:latin typeface="Courier New" panose="02070309020205020404" pitchFamily="49" charset="0"/>
                <a:cs typeface="Courier New" panose="02070309020205020404" pitchFamily="49" charset="0"/>
              </a:rPr>
              <a:t>response.json()</a:t>
            </a:r>
            <a:r>
              <a:rPr lang="en-US">
                <a:solidFill>
                  <a:srgbClr val="00FF00"/>
                </a:solidFill>
                <a:latin typeface="Courier New" panose="02070309020205020404" pitchFamily="49" charset="0"/>
                <a:cs typeface="Courier New" panose="02070309020205020404" pitchFamily="49" charset="0"/>
              </a:rPr>
              <a:t> converts the JSON response body into an ordinary Python dictionary, which you can then query for specific elements</a:t>
            </a:r>
            <a:endParaRPr lang="en-NL">
              <a:solidFill>
                <a:srgbClr val="00FF00"/>
              </a:solidFill>
              <a:latin typeface="Courier New" panose="02070309020205020404" pitchFamily="49" charset="0"/>
              <a:cs typeface="Courier New" panose="02070309020205020404" pitchFamily="49" charset="0"/>
            </a:endParaRPr>
          </a:p>
        </p:txBody>
      </p:sp>
      <p:sp>
        <p:nvSpPr>
          <p:cNvPr id="10" name="Tekstvak 9">
            <a:extLst>
              <a:ext uri="{FF2B5EF4-FFF2-40B4-BE49-F238E27FC236}">
                <a16:creationId xmlns:a16="http://schemas.microsoft.com/office/drawing/2014/main" id="{E50C1EF7-7011-4A8A-B33A-0857D1FAA73B}"/>
              </a:ext>
            </a:extLst>
          </p:cNvPr>
          <p:cNvSpPr txBox="1"/>
          <p:nvPr/>
        </p:nvSpPr>
        <p:spPr>
          <a:xfrm>
            <a:off x="172639" y="4437149"/>
            <a:ext cx="6619059" cy="646331"/>
          </a:xfrm>
          <a:prstGeom prst="rect">
            <a:avLst/>
          </a:prstGeom>
          <a:noFill/>
        </p:spPr>
        <p:txBody>
          <a:bodyPr wrap="square" rtlCol="0">
            <a:spAutoFit/>
          </a:bodyPr>
          <a:lstStyle/>
          <a:p>
            <a:r>
              <a:rPr lang="en-US">
                <a:solidFill>
                  <a:srgbClr val="00FF00"/>
                </a:solidFill>
                <a:latin typeface="Courier New" panose="02070309020205020404" pitchFamily="49" charset="0"/>
                <a:cs typeface="Courier New" panose="02070309020205020404" pitchFamily="49" charset="0"/>
              </a:rPr>
              <a:t>For example, </a:t>
            </a:r>
            <a:r>
              <a:rPr lang="en-US" i="1">
                <a:solidFill>
                  <a:srgbClr val="00FF00"/>
                </a:solidFill>
                <a:latin typeface="Courier New" panose="02070309020205020404" pitchFamily="49" charset="0"/>
                <a:cs typeface="Courier New" panose="02070309020205020404" pitchFamily="49" charset="0"/>
              </a:rPr>
              <a:t>response_body[‘name’]</a:t>
            </a:r>
            <a:r>
              <a:rPr lang="en-US">
                <a:solidFill>
                  <a:srgbClr val="00FF00"/>
                </a:solidFill>
                <a:latin typeface="Courier New" panose="02070309020205020404" pitchFamily="49" charset="0"/>
                <a:cs typeface="Courier New" panose="02070309020205020404" pitchFamily="49" charset="0"/>
              </a:rPr>
              <a:t> refers to the top-level element name in the response body</a:t>
            </a:r>
            <a:endParaRPr lang="en-NL">
              <a:solidFill>
                <a:srgbClr val="00FF00"/>
              </a:solidFill>
              <a:latin typeface="Courier New" panose="02070309020205020404" pitchFamily="49" charset="0"/>
              <a:cs typeface="Courier New" panose="02070309020205020404" pitchFamily="49" charset="0"/>
            </a:endParaRPr>
          </a:p>
        </p:txBody>
      </p:sp>
      <p:sp>
        <p:nvSpPr>
          <p:cNvPr id="11" name="Tekstvak 10">
            <a:extLst>
              <a:ext uri="{FF2B5EF4-FFF2-40B4-BE49-F238E27FC236}">
                <a16:creationId xmlns:a16="http://schemas.microsoft.com/office/drawing/2014/main" id="{E34ABB00-D9E0-4A13-B2EC-34D2BBE39404}"/>
              </a:ext>
            </a:extLst>
          </p:cNvPr>
          <p:cNvSpPr txBox="1"/>
          <p:nvPr/>
        </p:nvSpPr>
        <p:spPr>
          <a:xfrm>
            <a:off x="172638" y="5492603"/>
            <a:ext cx="6619059" cy="923330"/>
          </a:xfrm>
          <a:prstGeom prst="rect">
            <a:avLst/>
          </a:prstGeom>
          <a:noFill/>
        </p:spPr>
        <p:txBody>
          <a:bodyPr wrap="square" rtlCol="0">
            <a:spAutoFit/>
          </a:bodyPr>
          <a:lstStyle/>
          <a:p>
            <a:r>
              <a:rPr lang="en-US">
                <a:solidFill>
                  <a:srgbClr val="00FF00"/>
                </a:solidFill>
                <a:latin typeface="Courier New" panose="02070309020205020404" pitchFamily="49" charset="0"/>
                <a:cs typeface="Courier New" panose="02070309020205020404" pitchFamily="49" charset="0"/>
              </a:rPr>
              <a:t>The value of that element is equal to ‘Leanne Graham’ in this example, so we would expect this test to pass (and it does)</a:t>
            </a:r>
            <a:endParaRPr lang="en-NL">
              <a:solidFill>
                <a:srgbClr val="00FF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8156861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8" grpId="0" animBg="1"/>
      <p:bldP spid="9" grpId="0"/>
      <p:bldP spid="10" grpId="0"/>
      <p:bldP spid="11" grpId="0"/>
    </p:bldLst>
  </p:timing>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3" name="Afbeelding 2">
            <a:extLst>
              <a:ext uri="{FF2B5EF4-FFF2-40B4-BE49-F238E27FC236}">
                <a16:creationId xmlns:a16="http://schemas.microsoft.com/office/drawing/2014/main" id="{BF5C604A-8787-43F2-967A-4714329F34FD}"/>
              </a:ext>
            </a:extLst>
          </p:cNvPr>
          <p:cNvPicPr>
            <a:picLocks noChangeAspect="1"/>
          </p:cNvPicPr>
          <p:nvPr/>
        </p:nvPicPr>
        <p:blipFill>
          <a:blip r:embed="rId3"/>
          <a:stretch>
            <a:fillRect/>
          </a:stretch>
        </p:blipFill>
        <p:spPr>
          <a:xfrm>
            <a:off x="177162" y="1184779"/>
            <a:ext cx="11890196" cy="1491653"/>
          </a:xfrm>
          <a:prstGeom prst="rect">
            <a:avLst/>
          </a:prstGeom>
        </p:spPr>
      </p:pic>
      <p:sp>
        <p:nvSpPr>
          <p:cNvPr id="2" name="Title 1"/>
          <p:cNvSpPr>
            <a:spLocks noGrp="1"/>
          </p:cNvSpPr>
          <p:nvPr>
            <p:ph type="title"/>
          </p:nvPr>
        </p:nvSpPr>
        <p:spPr>
          <a:xfrm>
            <a:off x="0" y="0"/>
            <a:ext cx="12192000" cy="1189355"/>
          </a:xfrm>
        </p:spPr>
        <p:txBody>
          <a:bodyPr>
            <a:noAutofit/>
          </a:bodyPr>
          <a:lstStyle/>
          <a:p>
            <a:pPr algn="ctr"/>
            <a:r>
              <a:rPr lang="nl-NL" sz="5400">
                <a:solidFill>
                  <a:srgbClr val="00FF00"/>
                </a:solidFill>
                <a:latin typeface="Courier New" panose="02070309020205020404" pitchFamily="49" charset="0"/>
                <a:cs typeface="Courier New" panose="02070309020205020404" pitchFamily="49" charset="0"/>
              </a:rPr>
              <a:t>Checking nested body elements</a:t>
            </a:r>
            <a:endParaRPr lang="nl-NL" sz="5400" dirty="0">
              <a:solidFill>
                <a:srgbClr val="00FF00"/>
              </a:solidFill>
              <a:latin typeface="Courier New" panose="02070309020205020404" pitchFamily="49" charset="0"/>
              <a:cs typeface="Courier New" panose="02070309020205020404" pitchFamily="49" charset="0"/>
            </a:endParaRPr>
          </a:p>
        </p:txBody>
      </p:sp>
      <p:sp>
        <p:nvSpPr>
          <p:cNvPr id="5" name="Oval 9">
            <a:extLst>
              <a:ext uri="{FF2B5EF4-FFF2-40B4-BE49-F238E27FC236}">
                <a16:creationId xmlns:a16="http://schemas.microsoft.com/office/drawing/2014/main" id="{D5F2C1C4-07C0-4E9B-97DB-3841204308EC}"/>
              </a:ext>
            </a:extLst>
          </p:cNvPr>
          <p:cNvSpPr/>
          <p:nvPr/>
        </p:nvSpPr>
        <p:spPr>
          <a:xfrm>
            <a:off x="3114486" y="1827221"/>
            <a:ext cx="2914839" cy="506003"/>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Oval 9">
            <a:extLst>
              <a:ext uri="{FF2B5EF4-FFF2-40B4-BE49-F238E27FC236}">
                <a16:creationId xmlns:a16="http://schemas.microsoft.com/office/drawing/2014/main" id="{226AD069-6445-4239-A44F-0BF56D085D47}"/>
              </a:ext>
            </a:extLst>
          </p:cNvPr>
          <p:cNvSpPr/>
          <p:nvPr/>
        </p:nvSpPr>
        <p:spPr>
          <a:xfrm>
            <a:off x="3448050" y="2222455"/>
            <a:ext cx="3924300" cy="506003"/>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Afbeelding 6">
            <a:extLst>
              <a:ext uri="{FF2B5EF4-FFF2-40B4-BE49-F238E27FC236}">
                <a16:creationId xmlns:a16="http://schemas.microsoft.com/office/drawing/2014/main" id="{E2C71CFF-7B00-4181-8CE0-D601A8666FC3}"/>
              </a:ext>
            </a:extLst>
          </p:cNvPr>
          <p:cNvPicPr>
            <a:picLocks noChangeAspect="1"/>
          </p:cNvPicPr>
          <p:nvPr/>
        </p:nvPicPr>
        <p:blipFill>
          <a:blip r:embed="rId4"/>
          <a:stretch>
            <a:fillRect/>
          </a:stretch>
        </p:blipFill>
        <p:spPr>
          <a:xfrm>
            <a:off x="6928621" y="2854395"/>
            <a:ext cx="5138737" cy="3798817"/>
          </a:xfrm>
          <a:prstGeom prst="rect">
            <a:avLst/>
          </a:prstGeom>
        </p:spPr>
      </p:pic>
      <p:sp>
        <p:nvSpPr>
          <p:cNvPr id="8" name="Oval 9">
            <a:extLst>
              <a:ext uri="{FF2B5EF4-FFF2-40B4-BE49-F238E27FC236}">
                <a16:creationId xmlns:a16="http://schemas.microsoft.com/office/drawing/2014/main" id="{EB0BA8E8-CEE3-4E22-809D-C5C5EF6D92DB}"/>
              </a:ext>
            </a:extLst>
          </p:cNvPr>
          <p:cNvSpPr/>
          <p:nvPr/>
        </p:nvSpPr>
        <p:spPr>
          <a:xfrm>
            <a:off x="7138171" y="5676900"/>
            <a:ext cx="2443979" cy="409174"/>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Tekstvak 8">
            <a:extLst>
              <a:ext uri="{FF2B5EF4-FFF2-40B4-BE49-F238E27FC236}">
                <a16:creationId xmlns:a16="http://schemas.microsoft.com/office/drawing/2014/main" id="{4B3A2EE1-246C-4644-A598-6AC531B13AB0}"/>
              </a:ext>
            </a:extLst>
          </p:cNvPr>
          <p:cNvSpPr txBox="1"/>
          <p:nvPr/>
        </p:nvSpPr>
        <p:spPr>
          <a:xfrm>
            <a:off x="177162" y="3581404"/>
            <a:ext cx="6619059" cy="1200329"/>
          </a:xfrm>
          <a:prstGeom prst="rect">
            <a:avLst/>
          </a:prstGeom>
          <a:noFill/>
        </p:spPr>
        <p:txBody>
          <a:bodyPr wrap="square" rtlCol="0">
            <a:spAutoFit/>
          </a:bodyPr>
          <a:lstStyle/>
          <a:p>
            <a:r>
              <a:rPr lang="en-US">
                <a:solidFill>
                  <a:srgbClr val="00FF00"/>
                </a:solidFill>
                <a:latin typeface="Courier New" panose="02070309020205020404" pitchFamily="49" charset="0"/>
                <a:cs typeface="Courier New" panose="02070309020205020404" pitchFamily="49" charset="0"/>
              </a:rPr>
              <a:t>In this example, the value of </a:t>
            </a:r>
            <a:r>
              <a:rPr lang="en-US" i="1">
                <a:solidFill>
                  <a:srgbClr val="00FF00"/>
                </a:solidFill>
                <a:latin typeface="Courier New" panose="02070309020205020404" pitchFamily="49" charset="0"/>
                <a:cs typeface="Courier New" panose="02070309020205020404" pitchFamily="49" charset="0"/>
              </a:rPr>
              <a:t>response_body[‘company’]</a:t>
            </a:r>
            <a:r>
              <a:rPr lang="en-US">
                <a:solidFill>
                  <a:srgbClr val="00FF00"/>
                </a:solidFill>
                <a:latin typeface="Courier New" panose="02070309020205020404" pitchFamily="49" charset="0"/>
                <a:cs typeface="Courier New" panose="02070309020205020404" pitchFamily="49" charset="0"/>
              </a:rPr>
              <a:t> is another dictionary, meaning you can access its elements using the same notation once more.</a:t>
            </a:r>
            <a:endParaRPr lang="en-NL">
              <a:solidFill>
                <a:srgbClr val="00FF00"/>
              </a:solidFill>
              <a:latin typeface="Courier New" panose="02070309020205020404" pitchFamily="49" charset="0"/>
              <a:cs typeface="Courier New" panose="02070309020205020404" pitchFamily="49" charset="0"/>
            </a:endParaRPr>
          </a:p>
        </p:txBody>
      </p:sp>
      <p:sp>
        <p:nvSpPr>
          <p:cNvPr id="10" name="Tekstvak 9">
            <a:extLst>
              <a:ext uri="{FF2B5EF4-FFF2-40B4-BE49-F238E27FC236}">
                <a16:creationId xmlns:a16="http://schemas.microsoft.com/office/drawing/2014/main" id="{7DA987A8-BA29-42D4-B1B0-7982AC1BA495}"/>
              </a:ext>
            </a:extLst>
          </p:cNvPr>
          <p:cNvSpPr txBox="1"/>
          <p:nvPr/>
        </p:nvSpPr>
        <p:spPr>
          <a:xfrm>
            <a:off x="177162" y="5198810"/>
            <a:ext cx="6619059" cy="646331"/>
          </a:xfrm>
          <a:prstGeom prst="rect">
            <a:avLst/>
          </a:prstGeom>
          <a:noFill/>
        </p:spPr>
        <p:txBody>
          <a:bodyPr wrap="square" rtlCol="0">
            <a:spAutoFit/>
          </a:bodyPr>
          <a:lstStyle/>
          <a:p>
            <a:r>
              <a:rPr lang="en-US">
                <a:solidFill>
                  <a:srgbClr val="00FF00"/>
                </a:solidFill>
                <a:latin typeface="Courier New" panose="02070309020205020404" pitchFamily="49" charset="0"/>
                <a:cs typeface="Courier New" panose="02070309020205020404" pitchFamily="49" charset="0"/>
              </a:rPr>
              <a:t>I.e., </a:t>
            </a:r>
            <a:r>
              <a:rPr lang="en-US" i="1">
                <a:solidFill>
                  <a:srgbClr val="00FF00"/>
                </a:solidFill>
                <a:latin typeface="Courier New" panose="02070309020205020404" pitchFamily="49" charset="0"/>
                <a:cs typeface="Courier New" panose="02070309020205020404" pitchFamily="49" charset="0"/>
              </a:rPr>
              <a:t>response_body[‘company’][‘name’]</a:t>
            </a:r>
            <a:r>
              <a:rPr lang="en-US">
                <a:solidFill>
                  <a:srgbClr val="00FF00"/>
                </a:solidFill>
                <a:latin typeface="Courier New" panose="02070309020205020404" pitchFamily="49" charset="0"/>
                <a:cs typeface="Courier New" panose="02070309020205020404" pitchFamily="49" charset="0"/>
              </a:rPr>
              <a:t> points to </a:t>
            </a:r>
            <a:r>
              <a:rPr lang="en-US" i="1">
                <a:solidFill>
                  <a:srgbClr val="00FF00"/>
                </a:solidFill>
                <a:latin typeface="Courier New" panose="02070309020205020404" pitchFamily="49" charset="0"/>
                <a:cs typeface="Courier New" panose="02070309020205020404" pitchFamily="49" charset="0"/>
              </a:rPr>
              <a:t>‘</a:t>
            </a:r>
            <a:r>
              <a:rPr lang="en-US">
                <a:solidFill>
                  <a:srgbClr val="00FF00"/>
                </a:solidFill>
                <a:latin typeface="Courier New" panose="02070309020205020404" pitchFamily="49" charset="0"/>
                <a:cs typeface="Courier New" panose="02070309020205020404" pitchFamily="49" charset="0"/>
              </a:rPr>
              <a:t>Romaguera-Crona</a:t>
            </a:r>
            <a:r>
              <a:rPr lang="en-US" i="1">
                <a:solidFill>
                  <a:srgbClr val="00FF00"/>
                </a:solidFill>
                <a:latin typeface="Courier New" panose="02070309020205020404" pitchFamily="49" charset="0"/>
                <a:cs typeface="Courier New" panose="02070309020205020404" pitchFamily="49" charset="0"/>
              </a:rPr>
              <a:t>’</a:t>
            </a:r>
            <a:endParaRPr lang="en-NL" i="1">
              <a:solidFill>
                <a:srgbClr val="00FF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6081693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8" grpId="0" animBg="1"/>
      <p:bldP spid="9" grpId="0"/>
      <p:bldP spid="10" grpId="0"/>
    </p:bldLst>
  </p:timing>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3" name="Afbeelding 2">
            <a:extLst>
              <a:ext uri="{FF2B5EF4-FFF2-40B4-BE49-F238E27FC236}">
                <a16:creationId xmlns:a16="http://schemas.microsoft.com/office/drawing/2014/main" id="{5DB8961D-C8B1-45B7-9082-100D6558B057}"/>
              </a:ext>
            </a:extLst>
          </p:cNvPr>
          <p:cNvPicPr>
            <a:picLocks noChangeAspect="1"/>
          </p:cNvPicPr>
          <p:nvPr/>
        </p:nvPicPr>
        <p:blipFill>
          <a:blip r:embed="rId3"/>
          <a:stretch>
            <a:fillRect/>
          </a:stretch>
        </p:blipFill>
        <p:spPr>
          <a:xfrm>
            <a:off x="139494" y="2681662"/>
            <a:ext cx="11913012" cy="1494676"/>
          </a:xfrm>
          <a:prstGeom prst="rect">
            <a:avLst/>
          </a:prstGeom>
        </p:spPr>
      </p:pic>
      <p:sp>
        <p:nvSpPr>
          <p:cNvPr id="2" name="Title 1"/>
          <p:cNvSpPr>
            <a:spLocks noGrp="1"/>
          </p:cNvSpPr>
          <p:nvPr>
            <p:ph type="title"/>
          </p:nvPr>
        </p:nvSpPr>
        <p:spPr>
          <a:xfrm>
            <a:off x="0" y="0"/>
            <a:ext cx="12192000" cy="1189355"/>
          </a:xfrm>
        </p:spPr>
        <p:txBody>
          <a:bodyPr>
            <a:noAutofit/>
          </a:bodyPr>
          <a:lstStyle/>
          <a:p>
            <a:pPr algn="ctr"/>
            <a:r>
              <a:rPr lang="nl-NL" sz="5400">
                <a:solidFill>
                  <a:srgbClr val="00FF00"/>
                </a:solidFill>
                <a:latin typeface="Courier New" panose="02070309020205020404" pitchFamily="49" charset="0"/>
                <a:cs typeface="Courier New" panose="02070309020205020404" pitchFamily="49" charset="0"/>
              </a:rPr>
              <a:t>Checking the size of an array</a:t>
            </a:r>
            <a:endParaRPr lang="nl-NL" sz="5400" dirty="0">
              <a:solidFill>
                <a:srgbClr val="00FF00"/>
              </a:solidFill>
              <a:latin typeface="Courier New" panose="02070309020205020404" pitchFamily="49" charset="0"/>
              <a:cs typeface="Courier New" panose="02070309020205020404" pitchFamily="49" charset="0"/>
            </a:endParaRPr>
          </a:p>
        </p:txBody>
      </p:sp>
      <p:sp>
        <p:nvSpPr>
          <p:cNvPr id="5" name="Oval 9">
            <a:extLst>
              <a:ext uri="{FF2B5EF4-FFF2-40B4-BE49-F238E27FC236}">
                <a16:creationId xmlns:a16="http://schemas.microsoft.com/office/drawing/2014/main" id="{D5F2C1C4-07C0-4E9B-97DB-3841204308EC}"/>
              </a:ext>
            </a:extLst>
          </p:cNvPr>
          <p:cNvSpPr/>
          <p:nvPr/>
        </p:nvSpPr>
        <p:spPr>
          <a:xfrm>
            <a:off x="1595623" y="3675901"/>
            <a:ext cx="4767077" cy="570189"/>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Tekstvak 5">
            <a:extLst>
              <a:ext uri="{FF2B5EF4-FFF2-40B4-BE49-F238E27FC236}">
                <a16:creationId xmlns:a16="http://schemas.microsoft.com/office/drawing/2014/main" id="{6E0E32BE-E815-45A7-9B6C-C3DF5DD7A04B}"/>
              </a:ext>
            </a:extLst>
          </p:cNvPr>
          <p:cNvSpPr txBox="1"/>
          <p:nvPr/>
        </p:nvSpPr>
        <p:spPr>
          <a:xfrm>
            <a:off x="747433" y="4495805"/>
            <a:ext cx="6619059" cy="923330"/>
          </a:xfrm>
          <a:prstGeom prst="rect">
            <a:avLst/>
          </a:prstGeom>
          <a:noFill/>
        </p:spPr>
        <p:txBody>
          <a:bodyPr wrap="square" rtlCol="0">
            <a:spAutoFit/>
          </a:bodyPr>
          <a:lstStyle/>
          <a:p>
            <a:r>
              <a:rPr lang="en-US">
                <a:solidFill>
                  <a:srgbClr val="00FF00"/>
                </a:solidFill>
                <a:latin typeface="Courier New" panose="02070309020205020404" pitchFamily="49" charset="0"/>
                <a:cs typeface="Courier New" panose="02070309020205020404" pitchFamily="49" charset="0"/>
              </a:rPr>
              <a:t>If the top-level element in the JSON response is an array, you can use the Python len() function to assert on the number of items in it</a:t>
            </a:r>
            <a:endParaRPr lang="en-NL">
              <a:solidFill>
                <a:srgbClr val="00FF00"/>
              </a:solidFill>
              <a:latin typeface="Courier New" panose="02070309020205020404" pitchFamily="49" charset="0"/>
              <a:cs typeface="Courier New" panose="02070309020205020404" pitchFamily="49" charset="0"/>
            </a:endParaRPr>
          </a:p>
        </p:txBody>
      </p:sp>
      <p:sp>
        <p:nvSpPr>
          <p:cNvPr id="7" name="Tekstvak 6">
            <a:extLst>
              <a:ext uri="{FF2B5EF4-FFF2-40B4-BE49-F238E27FC236}">
                <a16:creationId xmlns:a16="http://schemas.microsoft.com/office/drawing/2014/main" id="{B711DA42-5E27-44C5-8B12-04D655F5C330}"/>
              </a:ext>
            </a:extLst>
          </p:cNvPr>
          <p:cNvSpPr txBox="1"/>
          <p:nvPr/>
        </p:nvSpPr>
        <p:spPr>
          <a:xfrm>
            <a:off x="747434" y="5738602"/>
            <a:ext cx="10127044" cy="923330"/>
          </a:xfrm>
          <a:prstGeom prst="rect">
            <a:avLst/>
          </a:prstGeom>
          <a:noFill/>
        </p:spPr>
        <p:txBody>
          <a:bodyPr wrap="square" rtlCol="0">
            <a:spAutoFit/>
          </a:bodyPr>
          <a:lstStyle/>
          <a:p>
            <a:r>
              <a:rPr lang="en-US">
                <a:solidFill>
                  <a:srgbClr val="00FF00"/>
                </a:solidFill>
                <a:latin typeface="Courier New" panose="02070309020205020404" pitchFamily="49" charset="0"/>
                <a:cs typeface="Courier New" panose="02070309020205020404" pitchFamily="49" charset="0"/>
              </a:rPr>
              <a:t>Of course, this works for all elements in a response. If a top-level JSON response body element </a:t>
            </a:r>
            <a:r>
              <a:rPr lang="en-US" i="1">
                <a:solidFill>
                  <a:srgbClr val="00FF00"/>
                </a:solidFill>
                <a:latin typeface="Courier New" panose="02070309020205020404" pitchFamily="49" charset="0"/>
                <a:cs typeface="Courier New" panose="02070309020205020404" pitchFamily="49" charset="0"/>
              </a:rPr>
              <a:t>places</a:t>
            </a:r>
            <a:r>
              <a:rPr lang="en-US">
                <a:solidFill>
                  <a:srgbClr val="00FF00"/>
                </a:solidFill>
                <a:latin typeface="Courier New" panose="02070309020205020404" pitchFamily="49" charset="0"/>
                <a:cs typeface="Courier New" panose="02070309020205020404" pitchFamily="49" charset="0"/>
              </a:rPr>
              <a:t> would have an array as its value, you could assert on its length using </a:t>
            </a:r>
            <a:r>
              <a:rPr lang="en-US" i="1">
                <a:solidFill>
                  <a:srgbClr val="00FF00"/>
                </a:solidFill>
                <a:latin typeface="Courier New" panose="02070309020205020404" pitchFamily="49" charset="0"/>
                <a:cs typeface="Courier New" panose="02070309020205020404" pitchFamily="49" charset="0"/>
              </a:rPr>
              <a:t>len(response_body[‘places’])</a:t>
            </a:r>
            <a:endParaRPr lang="en-NL" i="1">
              <a:solidFill>
                <a:srgbClr val="00FF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1403663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p:bldLst>
  </p:timing>
</p:sld>
</file>

<file path=ppt/slides/slide38.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A82EA5-048D-4FF3-9E42-663F12039CB2}"/>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Our API under test</a:t>
            </a:r>
            <a:endParaRPr lang="nl-NL" dirty="0">
              <a:solidFill>
                <a:srgbClr val="00FF00"/>
              </a:solidFill>
              <a:latin typeface="Courier New" pitchFamily="49"/>
              <a:cs typeface="Courier New" pitchFamily="49"/>
            </a:endParaRPr>
          </a:p>
        </p:txBody>
      </p:sp>
      <p:sp>
        <p:nvSpPr>
          <p:cNvPr id="3" name="Content Placeholder 2">
            <a:extLst>
              <a:ext uri="{FF2B5EF4-FFF2-40B4-BE49-F238E27FC236}">
                <a16:creationId xmlns:a16="http://schemas.microsoft.com/office/drawing/2014/main" id="{4C66CBD5-322C-403E-8500-FB1821C2371C}"/>
              </a:ext>
            </a:extLst>
          </p:cNvPr>
          <p:cNvSpPr txBox="1">
            <a:spLocks noGrp="1"/>
          </p:cNvSpPr>
          <p:nvPr>
            <p:ph idx="1"/>
          </p:nvPr>
        </p:nvSpPr>
        <p:spPr/>
        <p:txBody>
          <a:bodyPr>
            <a:normAutofit/>
          </a:bodyPr>
          <a:lstStyle/>
          <a:p>
            <a:pPr lvl="0">
              <a:buFont typeface="Courier New" pitchFamily="49"/>
              <a:buChar char="_"/>
            </a:pPr>
            <a:r>
              <a:rPr lang="nl-NL" dirty="0">
                <a:solidFill>
                  <a:srgbClr val="00FF00"/>
                </a:solidFill>
                <a:latin typeface="Courier New" pitchFamily="49"/>
                <a:cs typeface="Courier New" pitchFamily="49"/>
              </a:rPr>
              <a:t>Zippopotam.us</a:t>
            </a: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Returns location data based</a:t>
            </a:r>
          </a:p>
          <a:p>
            <a:pPr marL="0" lvl="0" indent="0">
              <a:buNone/>
            </a:pPr>
            <a:r>
              <a:rPr lang="nl-NL">
                <a:solidFill>
                  <a:srgbClr val="00FF00"/>
                </a:solidFill>
                <a:latin typeface="Courier New" pitchFamily="49"/>
                <a:cs typeface="Courier New" pitchFamily="49"/>
              </a:rPr>
              <a:t> on country and zip code</a:t>
            </a:r>
          </a:p>
          <a:p>
            <a:pPr marL="0" lvl="0" indent="0">
              <a:buNone/>
            </a:pPr>
            <a:endParaRPr lang="nl-NL" dirty="0">
              <a:solidFill>
                <a:srgbClr val="00FF00"/>
              </a:solidFill>
              <a:latin typeface="Courier New" pitchFamily="49"/>
              <a:cs typeface="Courier New" pitchFamily="49"/>
            </a:endParaRPr>
          </a:p>
          <a:p>
            <a:pPr lvl="0">
              <a:buFont typeface="Courier New" pitchFamily="49"/>
              <a:buChar char="_"/>
            </a:pPr>
            <a:r>
              <a:rPr lang="nl-NL" dirty="0">
                <a:solidFill>
                  <a:srgbClr val="00FF00"/>
                </a:solidFill>
                <a:latin typeface="Courier New" pitchFamily="49"/>
                <a:cs typeface="Courier New" pitchFamily="49"/>
              </a:rPr>
              <a:t>http://api.zippopotam.us/</a:t>
            </a: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RESTful API</a:t>
            </a: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p:txBody>
      </p:sp>
      <p:pic>
        <p:nvPicPr>
          <p:cNvPr id="5" name="Picture 4">
            <a:extLst>
              <a:ext uri="{FF2B5EF4-FFF2-40B4-BE49-F238E27FC236}">
                <a16:creationId xmlns:a16="http://schemas.microsoft.com/office/drawing/2014/main" id="{DCD680C6-11F6-4EC5-8C4F-54F6FCAA4597}"/>
              </a:ext>
            </a:extLst>
          </p:cNvPr>
          <p:cNvPicPr>
            <a:picLocks noChangeAspect="1"/>
          </p:cNvPicPr>
          <p:nvPr/>
        </p:nvPicPr>
        <p:blipFill>
          <a:blip r:embed="rId3"/>
          <a:stretch>
            <a:fillRect/>
          </a:stretch>
        </p:blipFill>
        <p:spPr>
          <a:xfrm>
            <a:off x="7104424" y="2206468"/>
            <a:ext cx="4249373" cy="3589653"/>
          </a:xfrm>
          <a:prstGeom prst="rect">
            <a:avLst/>
          </a:prstGeom>
        </p:spPr>
      </p:pic>
    </p:spTree>
    <p:extLst>
      <p:ext uri="{BB962C8B-B14F-4D97-AF65-F5344CB8AC3E}">
        <p14:creationId xmlns:p14="http://schemas.microsoft.com/office/powerpoint/2010/main" val="78350162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A82EA5-048D-4FF3-9E42-663F12039CB2}"/>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An example</a:t>
            </a:r>
          </a:p>
        </p:txBody>
      </p:sp>
      <p:sp>
        <p:nvSpPr>
          <p:cNvPr id="3" name="Content Placeholder 2">
            <a:extLst>
              <a:ext uri="{FF2B5EF4-FFF2-40B4-BE49-F238E27FC236}">
                <a16:creationId xmlns:a16="http://schemas.microsoft.com/office/drawing/2014/main" id="{4C66CBD5-322C-403E-8500-FB1821C2371C}"/>
              </a:ext>
            </a:extLst>
          </p:cNvPr>
          <p:cNvSpPr txBox="1">
            <a:spLocks noGrp="1"/>
          </p:cNvSpPr>
          <p:nvPr>
            <p:ph idx="1"/>
          </p:nvPr>
        </p:nvSpPr>
        <p:spPr/>
        <p:txBody>
          <a:bodyPr/>
          <a:lstStyle/>
          <a:p>
            <a:pPr lvl="0">
              <a:buFont typeface="Courier New" pitchFamily="49"/>
              <a:buChar char="_"/>
            </a:pPr>
            <a:r>
              <a:rPr lang="nl-NL">
                <a:solidFill>
                  <a:srgbClr val="00FF00"/>
                </a:solidFill>
                <a:latin typeface="Courier New" pitchFamily="49"/>
                <a:cs typeface="Courier New" pitchFamily="49"/>
              </a:rPr>
              <a:t>GET http://api.zippopotam.us/us/90210</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p:txBody>
      </p:sp>
      <p:pic>
        <p:nvPicPr>
          <p:cNvPr id="4" name="Picture 3">
            <a:extLst>
              <a:ext uri="{FF2B5EF4-FFF2-40B4-BE49-F238E27FC236}">
                <a16:creationId xmlns:a16="http://schemas.microsoft.com/office/drawing/2014/main" id="{E34CA495-4859-4F05-ABD9-B3867A3CDB10}"/>
              </a:ext>
            </a:extLst>
          </p:cNvPr>
          <p:cNvPicPr>
            <a:picLocks noChangeAspect="1"/>
          </p:cNvPicPr>
          <p:nvPr/>
        </p:nvPicPr>
        <p:blipFill>
          <a:blip r:embed="rId3"/>
          <a:stretch>
            <a:fillRect/>
          </a:stretch>
        </p:blipFill>
        <p:spPr>
          <a:xfrm>
            <a:off x="838203" y="2644253"/>
            <a:ext cx="5455315" cy="3670170"/>
          </a:xfrm>
          <a:prstGeom prst="rect">
            <a:avLst/>
          </a:prstGeom>
          <a:noFill/>
          <a:ln cap="flat">
            <a:noFill/>
          </a:ln>
        </p:spPr>
      </p:pic>
      <p:sp>
        <p:nvSpPr>
          <p:cNvPr id="5" name="Oval 4">
            <a:extLst>
              <a:ext uri="{FF2B5EF4-FFF2-40B4-BE49-F238E27FC236}">
                <a16:creationId xmlns:a16="http://schemas.microsoft.com/office/drawing/2014/main" id="{246E40F2-9D42-488A-80FA-2F620637D3D0}"/>
              </a:ext>
            </a:extLst>
          </p:cNvPr>
          <p:cNvSpPr/>
          <p:nvPr/>
        </p:nvSpPr>
        <p:spPr>
          <a:xfrm flipV="1">
            <a:off x="7155861" y="1751648"/>
            <a:ext cx="718139" cy="605473"/>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Oval 5">
            <a:extLst>
              <a:ext uri="{FF2B5EF4-FFF2-40B4-BE49-F238E27FC236}">
                <a16:creationId xmlns:a16="http://schemas.microsoft.com/office/drawing/2014/main" id="{7B186D06-A3D1-44A3-BD68-8A511215DB16}"/>
              </a:ext>
            </a:extLst>
          </p:cNvPr>
          <p:cNvSpPr/>
          <p:nvPr/>
        </p:nvSpPr>
        <p:spPr>
          <a:xfrm flipV="1">
            <a:off x="7874000" y="1751648"/>
            <a:ext cx="1330960" cy="605473"/>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Picture 6"/>
          <p:cNvPicPr>
            <a:picLocks noChangeAspect="1"/>
          </p:cNvPicPr>
          <p:nvPr/>
        </p:nvPicPr>
        <p:blipFill>
          <a:blip r:embed="rId4"/>
          <a:stretch>
            <a:fillRect/>
          </a:stretch>
        </p:blipFill>
        <p:spPr>
          <a:xfrm>
            <a:off x="838203" y="2644253"/>
            <a:ext cx="2815475" cy="3675212"/>
          </a:xfrm>
          <a:prstGeom prst="rect">
            <a:avLst/>
          </a:prstGeom>
        </p:spPr>
      </p:pic>
      <p:pic>
        <p:nvPicPr>
          <p:cNvPr id="8" name="Picture 7"/>
          <p:cNvPicPr>
            <a:picLocks noChangeAspect="1"/>
          </p:cNvPicPr>
          <p:nvPr/>
        </p:nvPicPr>
        <p:blipFill>
          <a:blip r:embed="rId5"/>
          <a:stretch>
            <a:fillRect/>
          </a:stretch>
        </p:blipFill>
        <p:spPr>
          <a:xfrm>
            <a:off x="7266323" y="2644253"/>
            <a:ext cx="2960085" cy="3675212"/>
          </a:xfrm>
          <a:prstGeom prst="rect">
            <a:avLst/>
          </a:prstGeom>
        </p:spPr>
      </p:pic>
    </p:spTree>
    <p:extLst>
      <p:ext uri="{BB962C8B-B14F-4D97-AF65-F5344CB8AC3E}">
        <p14:creationId xmlns:p14="http://schemas.microsoft.com/office/powerpoint/2010/main" val="3585506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nodeType="clickEffect">
                                  <p:stCondLst>
                                    <p:cond delay="0"/>
                                  </p:stCondLst>
                                  <p:childTnLst>
                                    <p:set>
                                      <p:cBhvr>
                                        <p:cTn id="18" dur="1" fill="hold">
                                          <p:stCondLst>
                                            <p:cond delay="0"/>
                                          </p:stCondLst>
                                        </p:cTn>
                                        <p:tgtEl>
                                          <p:spTgt spid="7"/>
                                        </p:tgtEl>
                                        <p:attrNameLst>
                                          <p:attrName>style.visibility</p:attrName>
                                        </p:attrNameLst>
                                      </p:cBhvr>
                                      <p:to>
                                        <p:strVal val="hidden"/>
                                      </p:to>
                                    </p:set>
                                  </p:childTnLst>
                                </p:cTn>
                              </p:par>
                              <p:par>
                                <p:cTn id="19" presetID="1" presetClass="entr" presetSubtype="0" fill="hold" nodeType="withEffect">
                                  <p:stCondLst>
                                    <p:cond delay="0"/>
                                  </p:stCondLst>
                                  <p:childTnLst>
                                    <p:set>
                                      <p:cBhvr>
                                        <p:cTn id="20" dur="1" fill="hold">
                                          <p:stCondLst>
                                            <p:cond delay="0"/>
                                          </p:stCondLst>
                                        </p:cTn>
                                        <p:tgtEl>
                                          <p:spTgt spid="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 y="2267636"/>
            <a:ext cx="12191998" cy="2369662"/>
          </a:xfrm>
        </p:spPr>
        <p:txBody>
          <a:bodyPr>
            <a:noAutofit/>
          </a:bodyPr>
          <a:lstStyle/>
          <a:p>
            <a:pPr algn="ctr"/>
            <a:r>
              <a:rPr lang="nl-NL" sz="7200">
                <a:solidFill>
                  <a:srgbClr val="00FF00"/>
                </a:solidFill>
                <a:latin typeface="Courier New" panose="02070309020205020404" pitchFamily="49" charset="0"/>
                <a:cs typeface="Courier New" panose="02070309020205020404" pitchFamily="49" charset="0"/>
              </a:rPr>
              <a:t>So, what is an API?</a:t>
            </a:r>
            <a:endParaRPr lang="nl-NL" sz="7200" dirty="0">
              <a:solidFill>
                <a:srgbClr val="00FF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05015252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A31900-059F-4068-BB80-E810E339ED87}"/>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Now it’s your turn!</a:t>
            </a:r>
            <a:endParaRPr lang="nl-NL" dirty="0">
              <a:solidFill>
                <a:srgbClr val="00FF00"/>
              </a:solidFill>
              <a:latin typeface="Courier New" pitchFamily="49"/>
              <a:cs typeface="Courier New" pitchFamily="49"/>
            </a:endParaRPr>
          </a:p>
        </p:txBody>
      </p:sp>
      <p:sp>
        <p:nvSpPr>
          <p:cNvPr id="3" name="Content Placeholder 2">
            <a:extLst>
              <a:ext uri="{FF2B5EF4-FFF2-40B4-BE49-F238E27FC236}">
                <a16:creationId xmlns:a16="http://schemas.microsoft.com/office/drawing/2014/main" id="{409A4D7E-AECD-43DE-9679-E7E1F7B726A6}"/>
              </a:ext>
            </a:extLst>
          </p:cNvPr>
          <p:cNvSpPr txBox="1">
            <a:spLocks noGrp="1"/>
          </p:cNvSpPr>
          <p:nvPr>
            <p:ph idx="1"/>
          </p:nvPr>
        </p:nvSpPr>
        <p:spPr>
          <a:xfrm>
            <a:off x="838202" y="1825627"/>
            <a:ext cx="10935981" cy="4749834"/>
          </a:xfrm>
        </p:spPr>
        <p:txBody>
          <a:bodyPr>
            <a:normAutofit/>
          </a:bodyPr>
          <a:lstStyle/>
          <a:p>
            <a:pPr lvl="0">
              <a:lnSpc>
                <a:spcPct val="70000"/>
              </a:lnSpc>
              <a:buFont typeface="Courier New" pitchFamily="49"/>
              <a:buChar char="_"/>
            </a:pPr>
            <a:r>
              <a:rPr lang="nl-NL">
                <a:solidFill>
                  <a:srgbClr val="00FF00"/>
                </a:solidFill>
                <a:latin typeface="Courier New" pitchFamily="49"/>
                <a:cs typeface="Courier New" pitchFamily="49"/>
              </a:rPr>
              <a:t> exercises &gt; exercises_01.py</a:t>
            </a:r>
            <a:endParaRPr lang="nl-NL" dirty="0">
              <a:solidFill>
                <a:srgbClr val="00FF00"/>
              </a:solidFill>
              <a:latin typeface="Courier New" pitchFamily="49"/>
              <a:cs typeface="Courier New" pitchFamily="49"/>
            </a:endParaRPr>
          </a:p>
          <a:p>
            <a:pPr lvl="0">
              <a:lnSpc>
                <a:spcPct val="70000"/>
              </a:lnSpc>
              <a:buFont typeface="Courier New" pitchFamily="49"/>
              <a:buChar char="_"/>
            </a:pPr>
            <a:endParaRPr lang="nl-NL" dirty="0">
              <a:solidFill>
                <a:srgbClr val="00FF00"/>
              </a:solidFill>
              <a:latin typeface="Courier New" pitchFamily="49"/>
              <a:cs typeface="Courier New" pitchFamily="49"/>
            </a:endParaRPr>
          </a:p>
          <a:p>
            <a:pPr lvl="0">
              <a:lnSpc>
                <a:spcPct val="70000"/>
              </a:lnSpc>
              <a:buFont typeface="Courier New" pitchFamily="49"/>
              <a:buChar char="_"/>
            </a:pPr>
            <a:r>
              <a:rPr lang="nl-NL">
                <a:solidFill>
                  <a:srgbClr val="00FF00"/>
                </a:solidFill>
                <a:latin typeface="Courier New" pitchFamily="49"/>
                <a:cs typeface="Courier New" pitchFamily="49"/>
              </a:rPr>
              <a:t> run your answers (from the project root) using</a:t>
            </a:r>
          </a:p>
          <a:p>
            <a:pPr marL="0" lvl="0" indent="0">
              <a:lnSpc>
                <a:spcPct val="70000"/>
              </a:lnSpc>
              <a:buNone/>
            </a:pPr>
            <a:endParaRPr lang="nl-NL" i="1">
              <a:solidFill>
                <a:srgbClr val="00FF00"/>
              </a:solidFill>
              <a:latin typeface="Courier New" pitchFamily="49"/>
              <a:cs typeface="Courier New" pitchFamily="49"/>
            </a:endParaRPr>
          </a:p>
          <a:p>
            <a:pPr marL="0" lvl="0" indent="0">
              <a:lnSpc>
                <a:spcPct val="70000"/>
              </a:lnSpc>
              <a:buNone/>
            </a:pPr>
            <a:r>
              <a:rPr lang="nl-NL" sz="2400" i="1">
                <a:solidFill>
                  <a:srgbClr val="00FF00"/>
                </a:solidFill>
                <a:latin typeface="Courier New" pitchFamily="49"/>
                <a:cs typeface="Courier New" pitchFamily="49"/>
              </a:rPr>
              <a:t>pytest exercises\exercises_01.py</a:t>
            </a:r>
          </a:p>
          <a:p>
            <a:pPr lvl="0">
              <a:lnSpc>
                <a:spcPct val="70000"/>
              </a:lnSpc>
              <a:buFont typeface="Courier New" pitchFamily="49"/>
              <a:buChar char="_"/>
            </a:pPr>
            <a:endParaRPr lang="nl-NL" dirty="0">
              <a:solidFill>
                <a:srgbClr val="00FF00"/>
              </a:solidFill>
              <a:latin typeface="Courier New" pitchFamily="49"/>
              <a:cs typeface="Courier New" pitchFamily="49"/>
            </a:endParaRPr>
          </a:p>
          <a:p>
            <a:pPr lvl="0">
              <a:lnSpc>
                <a:spcPct val="70000"/>
              </a:lnSpc>
              <a:buFont typeface="Courier New" pitchFamily="49"/>
              <a:buChar char="_"/>
            </a:pPr>
            <a:r>
              <a:rPr lang="nl-NL">
                <a:solidFill>
                  <a:srgbClr val="00FF00"/>
                </a:solidFill>
                <a:latin typeface="Courier New" pitchFamily="49"/>
                <a:cs typeface="Courier New" pitchFamily="49"/>
              </a:rPr>
              <a:t> examples are in examples &gt; examples_01.py </a:t>
            </a:r>
            <a:endParaRPr lang="nl-NL" dirty="0">
              <a:solidFill>
                <a:srgbClr val="00FF00"/>
              </a:solidFill>
              <a:latin typeface="Courier New" pitchFamily="49"/>
              <a:cs typeface="Courier New" pitchFamily="49"/>
            </a:endParaRPr>
          </a:p>
          <a:p>
            <a:pPr lvl="0">
              <a:lnSpc>
                <a:spcPct val="70000"/>
              </a:lnSpc>
              <a:buFont typeface="Courier New" pitchFamily="49"/>
              <a:buChar char="_"/>
            </a:pPr>
            <a:endParaRPr lang="nl-NL" dirty="0">
              <a:solidFill>
                <a:srgbClr val="00FF00"/>
              </a:solidFill>
              <a:latin typeface="Courier New" pitchFamily="49"/>
              <a:cs typeface="Courier New" pitchFamily="49"/>
            </a:endParaRPr>
          </a:p>
          <a:p>
            <a:pPr lvl="0">
              <a:lnSpc>
                <a:spcPct val="70000"/>
              </a:lnSpc>
              <a:buFont typeface="Courier New" pitchFamily="49"/>
              <a:buChar char="_"/>
            </a:pPr>
            <a:r>
              <a:rPr lang="nl-NL">
                <a:solidFill>
                  <a:srgbClr val="00FF00"/>
                </a:solidFill>
                <a:latin typeface="Courier New" pitchFamily="49"/>
                <a:cs typeface="Courier New" pitchFamily="49"/>
              </a:rPr>
              <a:t> answers are in answers &gt; answers_01.py</a:t>
            </a:r>
            <a:endParaRPr lang="nl-NL" dirty="0">
              <a:solidFill>
                <a:srgbClr val="00FF00"/>
              </a:solidFill>
              <a:latin typeface="Courier New" pitchFamily="49"/>
              <a:cs typeface="Courier New" pitchFamily="49"/>
            </a:endParaRPr>
          </a:p>
          <a:p>
            <a:pPr lvl="0">
              <a:lnSpc>
                <a:spcPct val="70000"/>
              </a:lnSpc>
              <a:buFont typeface="Courier New" pitchFamily="49"/>
              <a:buChar char="_"/>
            </a:pPr>
            <a:endParaRPr lang="nl-NL" dirty="0">
              <a:solidFill>
                <a:srgbClr val="00FF00"/>
              </a:solidFill>
              <a:latin typeface="Courier New" pitchFamily="49"/>
              <a:cs typeface="Courier New" pitchFamily="49"/>
            </a:endParaRPr>
          </a:p>
          <a:p>
            <a:pPr lvl="0">
              <a:lnSpc>
                <a:spcPct val="70000"/>
              </a:lnSpc>
              <a:buFont typeface="Courier New" pitchFamily="49"/>
              <a:buChar char="_"/>
            </a:pPr>
            <a:endParaRPr lang="nl-NL" dirty="0">
              <a:solidFill>
                <a:srgbClr val="00FF00"/>
              </a:solidFill>
              <a:latin typeface="Courier New" pitchFamily="49"/>
              <a:cs typeface="Courier New" pitchFamily="49"/>
            </a:endParaRPr>
          </a:p>
          <a:p>
            <a:pPr lvl="0">
              <a:lnSpc>
                <a:spcPct val="70000"/>
              </a:lnSpc>
              <a:buFont typeface="Courier New" pitchFamily="49"/>
              <a:buChar char="_"/>
            </a:pPr>
            <a:endParaRPr lang="nl-NL" dirty="0">
              <a:solidFill>
                <a:srgbClr val="00FF00"/>
              </a:solidFill>
              <a:latin typeface="Courier New" pitchFamily="49"/>
              <a:cs typeface="Courier New" pitchFamily="49"/>
            </a:endParaRPr>
          </a:p>
        </p:txBody>
      </p:sp>
    </p:spTree>
    <p:extLst>
      <p:ext uri="{BB962C8B-B14F-4D97-AF65-F5344CB8AC3E}">
        <p14:creationId xmlns:p14="http://schemas.microsoft.com/office/powerpoint/2010/main" val="22017711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365125"/>
            <a:ext cx="12192000" cy="6063107"/>
          </a:xfrm>
        </p:spPr>
        <p:txBody>
          <a:bodyPr>
            <a:normAutofit/>
          </a:bodyPr>
          <a:lstStyle/>
          <a:p>
            <a:pPr algn="ctr"/>
            <a:r>
              <a:rPr lang="nl-NL" sz="7200">
                <a:solidFill>
                  <a:srgbClr val="00FF00"/>
                </a:solidFill>
                <a:latin typeface="Courier New" panose="02070309020205020404" pitchFamily="49" charset="0"/>
                <a:cs typeface="Courier New" panose="02070309020205020404" pitchFamily="49" charset="0"/>
              </a:rPr>
              <a:t>APIs are all about data</a:t>
            </a:r>
            <a:endParaRPr lang="nl-NL" sz="7200" dirty="0">
              <a:solidFill>
                <a:srgbClr val="00FF00"/>
              </a:solidFill>
              <a:latin typeface="Courier New" panose="02070309020205020404" pitchFamily="49" charset="0"/>
              <a:cs typeface="Courier New" panose="02070309020205020404" pitchFamily="49" charset="0"/>
            </a:endParaRPr>
          </a:p>
        </p:txBody>
      </p:sp>
      <p:sp>
        <p:nvSpPr>
          <p:cNvPr id="5" name="TextBox 4"/>
          <p:cNvSpPr txBox="1"/>
          <p:nvPr/>
        </p:nvSpPr>
        <p:spPr>
          <a:xfrm>
            <a:off x="1542658" y="455256"/>
            <a:ext cx="9707506"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nl-NL" sz="2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Exchange data between consumer and provider</a:t>
            </a:r>
            <a:endParaRPr kumimoji="0" lang="nl-NL" sz="2800" b="0" i="0" u="none" strike="noStrike" kern="1200" cap="none" spc="0" normalizeH="0" baseline="0" noProof="0" dirty="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11" name="TextBox 10">
            <a:extLst>
              <a:ext uri="{FF2B5EF4-FFF2-40B4-BE49-F238E27FC236}">
                <a16:creationId xmlns:a16="http://schemas.microsoft.com/office/drawing/2014/main" id="{F761348E-B393-4F88-87B7-0D94D07C05A6}"/>
              </a:ext>
            </a:extLst>
          </p:cNvPr>
          <p:cNvSpPr txBox="1"/>
          <p:nvPr/>
        </p:nvSpPr>
        <p:spPr>
          <a:xfrm>
            <a:off x="1688652" y="4711614"/>
            <a:ext cx="8814695" cy="95410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nl-NL" sz="2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Business logic and calculations often exposed through APIs</a:t>
            </a:r>
            <a:endParaRPr kumimoji="0" lang="nl-NL" sz="2800" b="0" i="0" u="none" strike="noStrike" kern="1200" cap="none" spc="0" normalizeH="0" baseline="0" noProof="0" dirty="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13" name="TextBox 12">
            <a:extLst>
              <a:ext uri="{FF2B5EF4-FFF2-40B4-BE49-F238E27FC236}">
                <a16:creationId xmlns:a16="http://schemas.microsoft.com/office/drawing/2014/main" id="{D1249514-5CC5-485D-9571-9AA8B7934841}"/>
              </a:ext>
            </a:extLst>
          </p:cNvPr>
          <p:cNvSpPr txBox="1"/>
          <p:nvPr/>
        </p:nvSpPr>
        <p:spPr>
          <a:xfrm>
            <a:off x="1032725" y="1361557"/>
            <a:ext cx="9707506" cy="95410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nl-NL" sz="2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GET to retrieve data from provider, POST to send data to provider, …</a:t>
            </a:r>
            <a:endParaRPr kumimoji="0" lang="nl-NL" sz="2800" b="0" i="0" u="none" strike="noStrike" kern="1200" cap="none" spc="0" normalizeH="0" baseline="0" noProof="0" dirty="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Tree>
    <p:extLst>
      <p:ext uri="{BB962C8B-B14F-4D97-AF65-F5344CB8AC3E}">
        <p14:creationId xmlns:p14="http://schemas.microsoft.com/office/powerpoint/2010/main" val="6780595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1" grpId="0"/>
      <p:bldP spid="13" grpId="0"/>
    </p:bldLst>
  </p:timing>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365125"/>
            <a:ext cx="12192000" cy="6063107"/>
          </a:xfrm>
        </p:spPr>
        <p:txBody>
          <a:bodyPr>
            <a:normAutofit/>
          </a:bodyPr>
          <a:lstStyle/>
          <a:p>
            <a:pPr algn="ctr"/>
            <a:r>
              <a:rPr lang="nl-NL" sz="7200">
                <a:solidFill>
                  <a:srgbClr val="00FF00"/>
                </a:solidFill>
                <a:latin typeface="Courier New" panose="02070309020205020404" pitchFamily="49" charset="0"/>
                <a:cs typeface="Courier New" panose="02070309020205020404" pitchFamily="49" charset="0"/>
              </a:rPr>
              <a:t>Data driven testing</a:t>
            </a:r>
            <a:endParaRPr lang="nl-NL" sz="7200" dirty="0">
              <a:solidFill>
                <a:srgbClr val="00FF00"/>
              </a:solidFill>
              <a:latin typeface="Courier New" panose="02070309020205020404" pitchFamily="49" charset="0"/>
              <a:cs typeface="Courier New" panose="02070309020205020404" pitchFamily="49" charset="0"/>
            </a:endParaRPr>
          </a:p>
        </p:txBody>
      </p:sp>
      <p:sp>
        <p:nvSpPr>
          <p:cNvPr id="5" name="TextBox 4"/>
          <p:cNvSpPr txBox="1"/>
          <p:nvPr/>
        </p:nvSpPr>
        <p:spPr>
          <a:xfrm>
            <a:off x="1542658" y="455256"/>
            <a:ext cx="9707506"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nl-NL" sz="2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Run the same test more than once…</a:t>
            </a:r>
            <a:endParaRPr kumimoji="0" lang="nl-NL" sz="2800" b="0" i="0" u="none" strike="noStrike" kern="1200" cap="none" spc="0" normalizeH="0" baseline="0" noProof="0" dirty="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11" name="TextBox 10">
            <a:extLst>
              <a:ext uri="{FF2B5EF4-FFF2-40B4-BE49-F238E27FC236}">
                <a16:creationId xmlns:a16="http://schemas.microsoft.com/office/drawing/2014/main" id="{F761348E-B393-4F88-87B7-0D94D07C05A6}"/>
              </a:ext>
            </a:extLst>
          </p:cNvPr>
          <p:cNvSpPr txBox="1"/>
          <p:nvPr/>
        </p:nvSpPr>
        <p:spPr>
          <a:xfrm>
            <a:off x="1688652" y="4711614"/>
            <a:ext cx="9808130"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nl-NL" sz="2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More efficient to do this at the API level…</a:t>
            </a:r>
            <a:endParaRPr kumimoji="0" lang="nl-NL" sz="2800" b="0" i="0" u="none" strike="noStrike" kern="1200" cap="none" spc="0" normalizeH="0" baseline="0" noProof="0" dirty="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13" name="TextBox 12">
            <a:extLst>
              <a:ext uri="{FF2B5EF4-FFF2-40B4-BE49-F238E27FC236}">
                <a16:creationId xmlns:a16="http://schemas.microsoft.com/office/drawing/2014/main" id="{D1249514-5CC5-485D-9571-9AA8B7934841}"/>
              </a:ext>
            </a:extLst>
          </p:cNvPr>
          <p:cNvSpPr txBox="1"/>
          <p:nvPr/>
        </p:nvSpPr>
        <p:spPr>
          <a:xfrm>
            <a:off x="1032725" y="1361557"/>
            <a:ext cx="9707506" cy="95410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nl-NL" sz="2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 for different combinations of input and expected output values</a:t>
            </a:r>
            <a:endParaRPr kumimoji="0" lang="nl-NL" sz="2800" b="0" i="0" u="none" strike="noStrike" kern="1200" cap="none" spc="0" normalizeH="0" baseline="0" noProof="0" dirty="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6" name="TextBox 10">
            <a:extLst>
              <a:ext uri="{FF2B5EF4-FFF2-40B4-BE49-F238E27FC236}">
                <a16:creationId xmlns:a16="http://schemas.microsoft.com/office/drawing/2014/main" id="{5AC4C70B-9696-4CFE-B968-47D7EA53937A}"/>
              </a:ext>
            </a:extLst>
          </p:cNvPr>
          <p:cNvSpPr txBox="1"/>
          <p:nvPr/>
        </p:nvSpPr>
        <p:spPr>
          <a:xfrm>
            <a:off x="762265" y="5569923"/>
            <a:ext cx="9808130"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nl-NL" sz="2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 as compared to doing this at the UI level</a:t>
            </a:r>
            <a:endParaRPr kumimoji="0" lang="nl-NL" sz="2800" b="0" i="0" u="none" strike="noStrike" kern="1200" cap="none" spc="0" normalizeH="0" baseline="0" noProof="0" dirty="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Tree>
    <p:extLst>
      <p:ext uri="{BB962C8B-B14F-4D97-AF65-F5344CB8AC3E}">
        <p14:creationId xmlns:p14="http://schemas.microsoft.com/office/powerpoint/2010/main" val="28133261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1" grpId="0"/>
      <p:bldP spid="13" grpId="0"/>
      <p:bldP spid="6" grpId="0"/>
    </p:bldLst>
  </p:timing>
</p:sld>
</file>

<file path=ppt/slides/slide43.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6FECD3-1AF0-4DCE-BE96-047FA718179C}"/>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Parameters in RESTful APIs</a:t>
            </a:r>
          </a:p>
        </p:txBody>
      </p:sp>
      <p:sp>
        <p:nvSpPr>
          <p:cNvPr id="3" name="Content Placeholder 2">
            <a:extLst>
              <a:ext uri="{FF2B5EF4-FFF2-40B4-BE49-F238E27FC236}">
                <a16:creationId xmlns:a16="http://schemas.microsoft.com/office/drawing/2014/main" id="{A6BF0D27-91A1-4529-B8AC-39B103A2BD21}"/>
              </a:ext>
            </a:extLst>
          </p:cNvPr>
          <p:cNvSpPr txBox="1">
            <a:spLocks noGrp="1"/>
          </p:cNvSpPr>
          <p:nvPr>
            <p:ph idx="1"/>
          </p:nvPr>
        </p:nvSpPr>
        <p:spPr/>
        <p:txBody>
          <a:bodyPr/>
          <a:lstStyle/>
          <a:p>
            <a:pPr lvl="0">
              <a:buFont typeface="Courier New" pitchFamily="49"/>
              <a:buChar char="_"/>
            </a:pPr>
            <a:r>
              <a:rPr lang="nl-NL" dirty="0">
                <a:solidFill>
                  <a:srgbClr val="00FF00"/>
                </a:solidFill>
                <a:latin typeface="Courier New" pitchFamily="49"/>
                <a:cs typeface="Courier New" pitchFamily="49"/>
              </a:rPr>
              <a:t>Path parameters</a:t>
            </a:r>
          </a:p>
          <a:p>
            <a:pPr lvl="1">
              <a:buFont typeface="Courier New" pitchFamily="49"/>
              <a:buChar char="_"/>
            </a:pPr>
            <a:r>
              <a:rPr lang="nl-NL" dirty="0">
                <a:solidFill>
                  <a:srgbClr val="00FF00"/>
                </a:solidFill>
                <a:latin typeface="Courier New" pitchFamily="49"/>
                <a:cs typeface="Courier New" pitchFamily="49"/>
              </a:rPr>
              <a:t>https://api.zippopotam.us/</a:t>
            </a:r>
            <a:r>
              <a:rPr lang="nl-NL" dirty="0">
                <a:solidFill>
                  <a:srgbClr val="FF0000"/>
                </a:solidFill>
                <a:latin typeface="Courier New" pitchFamily="49"/>
                <a:cs typeface="Courier New" pitchFamily="49"/>
              </a:rPr>
              <a:t>us</a:t>
            </a:r>
            <a:r>
              <a:rPr lang="nl-NL" dirty="0">
                <a:solidFill>
                  <a:srgbClr val="00FF00"/>
                </a:solidFill>
                <a:latin typeface="Courier New" pitchFamily="49"/>
                <a:cs typeface="Courier New" pitchFamily="49"/>
              </a:rPr>
              <a:t>/</a:t>
            </a:r>
            <a:r>
              <a:rPr lang="nl-NL" dirty="0">
                <a:solidFill>
                  <a:srgbClr val="FF0000"/>
                </a:solidFill>
                <a:latin typeface="Courier New" pitchFamily="49"/>
                <a:cs typeface="Courier New" pitchFamily="49"/>
              </a:rPr>
              <a:t>90210</a:t>
            </a:r>
          </a:p>
          <a:p>
            <a:pPr lvl="1">
              <a:buFont typeface="Courier New" pitchFamily="49"/>
              <a:buChar char="_"/>
            </a:pPr>
            <a:r>
              <a:rPr lang="nl-NL" dirty="0">
                <a:solidFill>
                  <a:srgbClr val="00FF00"/>
                </a:solidFill>
                <a:latin typeface="Courier New" pitchFamily="49"/>
                <a:cs typeface="Courier New" pitchFamily="49"/>
              </a:rPr>
              <a:t>https://api.zippopotam.us/</a:t>
            </a:r>
            <a:r>
              <a:rPr lang="nl-NL" dirty="0">
                <a:solidFill>
                  <a:srgbClr val="FF0000"/>
                </a:solidFill>
                <a:latin typeface="Courier New" pitchFamily="49"/>
                <a:cs typeface="Courier New" pitchFamily="49"/>
              </a:rPr>
              <a:t>ca</a:t>
            </a:r>
            <a:r>
              <a:rPr lang="nl-NL" dirty="0">
                <a:solidFill>
                  <a:srgbClr val="00FF00"/>
                </a:solidFill>
                <a:latin typeface="Courier New" pitchFamily="49"/>
                <a:cs typeface="Courier New" pitchFamily="49"/>
              </a:rPr>
              <a:t>/</a:t>
            </a:r>
            <a:r>
              <a:rPr lang="nl-NL" dirty="0">
                <a:solidFill>
                  <a:srgbClr val="FF0000"/>
                </a:solidFill>
                <a:latin typeface="Courier New" pitchFamily="49"/>
                <a:cs typeface="Courier New" pitchFamily="49"/>
              </a:rPr>
              <a:t>B2A</a:t>
            </a: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r>
              <a:rPr lang="nl-NL" dirty="0">
                <a:solidFill>
                  <a:srgbClr val="00FF00"/>
                </a:solidFill>
                <a:latin typeface="Courier New" pitchFamily="49"/>
                <a:cs typeface="Courier New" pitchFamily="49"/>
              </a:rPr>
              <a:t>Query parameters</a:t>
            </a:r>
          </a:p>
          <a:p>
            <a:pPr lvl="1">
              <a:buFont typeface="Courier New" pitchFamily="49"/>
              <a:buChar char="_"/>
            </a:pPr>
            <a:r>
              <a:rPr lang="nl-NL" dirty="0">
                <a:solidFill>
                  <a:srgbClr val="00FF00"/>
                </a:solidFill>
                <a:latin typeface="Courier New" pitchFamily="49"/>
                <a:cs typeface="Courier New" pitchFamily="49"/>
              </a:rPr>
              <a:t>http://md5.jsontest.com/?</a:t>
            </a:r>
            <a:r>
              <a:rPr lang="nl-NL" dirty="0">
                <a:solidFill>
                  <a:srgbClr val="FF0000"/>
                </a:solidFill>
                <a:latin typeface="Courier New" pitchFamily="49"/>
                <a:cs typeface="Courier New" pitchFamily="49"/>
              </a:rPr>
              <a:t>text</a:t>
            </a:r>
            <a:r>
              <a:rPr lang="nl-NL" dirty="0">
                <a:solidFill>
                  <a:srgbClr val="00FF00"/>
                </a:solidFill>
                <a:latin typeface="Courier New" pitchFamily="49"/>
                <a:cs typeface="Courier New" pitchFamily="49"/>
              </a:rPr>
              <a:t>=</a:t>
            </a:r>
            <a:r>
              <a:rPr lang="nl-NL" dirty="0">
                <a:solidFill>
                  <a:srgbClr val="0070C0"/>
                </a:solidFill>
                <a:latin typeface="Courier New" pitchFamily="49"/>
                <a:cs typeface="Courier New" pitchFamily="49"/>
              </a:rPr>
              <a:t>testcaseOne</a:t>
            </a:r>
          </a:p>
          <a:p>
            <a:pPr lvl="1">
              <a:buFont typeface="Courier New" pitchFamily="49"/>
              <a:buChar char="_"/>
            </a:pPr>
            <a:r>
              <a:rPr lang="nl-NL" dirty="0">
                <a:solidFill>
                  <a:srgbClr val="00FF00"/>
                </a:solidFill>
                <a:latin typeface="Courier New" pitchFamily="49"/>
                <a:cs typeface="Courier New" pitchFamily="49"/>
              </a:rPr>
              <a:t>http://md5.jsontest.com/?</a:t>
            </a:r>
            <a:r>
              <a:rPr lang="nl-NL" dirty="0">
                <a:solidFill>
                  <a:srgbClr val="FF0000"/>
                </a:solidFill>
                <a:latin typeface="Courier New" pitchFamily="49"/>
                <a:cs typeface="Courier New" pitchFamily="49"/>
              </a:rPr>
              <a:t>text</a:t>
            </a:r>
            <a:r>
              <a:rPr lang="nl-NL" dirty="0">
                <a:solidFill>
                  <a:srgbClr val="00FF00"/>
                </a:solidFill>
                <a:latin typeface="Courier New" pitchFamily="49"/>
                <a:cs typeface="Courier New" pitchFamily="49"/>
              </a:rPr>
              <a:t>=</a:t>
            </a:r>
            <a:r>
              <a:rPr lang="nl-NL" dirty="0">
                <a:solidFill>
                  <a:srgbClr val="0070C0"/>
                </a:solidFill>
                <a:latin typeface="Courier New" pitchFamily="49"/>
                <a:cs typeface="Courier New" pitchFamily="49"/>
              </a:rPr>
              <a:t>testcaseTwo</a:t>
            </a: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r>
              <a:rPr lang="nl-NL" dirty="0">
                <a:solidFill>
                  <a:srgbClr val="00FF00"/>
                </a:solidFill>
                <a:latin typeface="Courier New" pitchFamily="49"/>
                <a:cs typeface="Courier New" pitchFamily="49"/>
              </a:rPr>
              <a:t>There is no official standard!</a:t>
            </a: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3" name="Afbeelding 2">
            <a:extLst>
              <a:ext uri="{FF2B5EF4-FFF2-40B4-BE49-F238E27FC236}">
                <a16:creationId xmlns:a16="http://schemas.microsoft.com/office/drawing/2014/main" id="{B01E6D22-1E0C-44A6-8641-ACF81655DB92}"/>
              </a:ext>
            </a:extLst>
          </p:cNvPr>
          <p:cNvPicPr>
            <a:picLocks noChangeAspect="1"/>
          </p:cNvPicPr>
          <p:nvPr/>
        </p:nvPicPr>
        <p:blipFill>
          <a:blip r:embed="rId3"/>
          <a:stretch>
            <a:fillRect/>
          </a:stretch>
        </p:blipFill>
        <p:spPr>
          <a:xfrm>
            <a:off x="90487" y="996419"/>
            <a:ext cx="12101513" cy="4033838"/>
          </a:xfrm>
          <a:prstGeom prst="rect">
            <a:avLst/>
          </a:prstGeom>
        </p:spPr>
      </p:pic>
      <p:sp>
        <p:nvSpPr>
          <p:cNvPr id="2" name="Title 1"/>
          <p:cNvSpPr>
            <a:spLocks noGrp="1"/>
          </p:cNvSpPr>
          <p:nvPr>
            <p:ph type="title"/>
          </p:nvPr>
        </p:nvSpPr>
        <p:spPr>
          <a:xfrm>
            <a:off x="0" y="0"/>
            <a:ext cx="12192000" cy="1189355"/>
          </a:xfrm>
        </p:spPr>
        <p:txBody>
          <a:bodyPr>
            <a:normAutofit fontScale="90000"/>
          </a:bodyPr>
          <a:lstStyle/>
          <a:p>
            <a:pPr algn="ctr"/>
            <a:r>
              <a:rPr lang="nl-NL" sz="7200">
                <a:solidFill>
                  <a:srgbClr val="00FF00"/>
                </a:solidFill>
                <a:latin typeface="Courier New" panose="02070309020205020404" pitchFamily="49" charset="0"/>
                <a:cs typeface="Courier New" panose="02070309020205020404" pitchFamily="49" charset="0"/>
              </a:rPr>
              <a:t>Data driven API testing</a:t>
            </a:r>
            <a:endParaRPr lang="nl-NL" sz="7200" dirty="0">
              <a:solidFill>
                <a:srgbClr val="00FF00"/>
              </a:solidFill>
              <a:latin typeface="Courier New" panose="02070309020205020404" pitchFamily="49" charset="0"/>
              <a:cs typeface="Courier New" panose="02070309020205020404" pitchFamily="49" charset="0"/>
            </a:endParaRPr>
          </a:p>
        </p:txBody>
      </p:sp>
      <p:sp>
        <p:nvSpPr>
          <p:cNvPr id="8" name="Oval 9">
            <a:extLst>
              <a:ext uri="{FF2B5EF4-FFF2-40B4-BE49-F238E27FC236}">
                <a16:creationId xmlns:a16="http://schemas.microsoft.com/office/drawing/2014/main" id="{ADF6266E-EF5E-42D6-9B8D-1B324E509DFA}"/>
              </a:ext>
            </a:extLst>
          </p:cNvPr>
          <p:cNvSpPr/>
          <p:nvPr/>
        </p:nvSpPr>
        <p:spPr>
          <a:xfrm>
            <a:off x="-1" y="915727"/>
            <a:ext cx="2524125" cy="423380"/>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Oval 9">
            <a:extLst>
              <a:ext uri="{FF2B5EF4-FFF2-40B4-BE49-F238E27FC236}">
                <a16:creationId xmlns:a16="http://schemas.microsoft.com/office/drawing/2014/main" id="{B5755114-1B74-4AA6-828F-15DBB7DD0044}"/>
              </a:ext>
            </a:extLst>
          </p:cNvPr>
          <p:cNvSpPr/>
          <p:nvPr/>
        </p:nvSpPr>
        <p:spPr>
          <a:xfrm>
            <a:off x="7222944" y="3237858"/>
            <a:ext cx="2549705" cy="423380"/>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Oval 9">
            <a:extLst>
              <a:ext uri="{FF2B5EF4-FFF2-40B4-BE49-F238E27FC236}">
                <a16:creationId xmlns:a16="http://schemas.microsoft.com/office/drawing/2014/main" id="{4286898B-7046-470C-8675-13471EAF1B7F}"/>
              </a:ext>
            </a:extLst>
          </p:cNvPr>
          <p:cNvSpPr/>
          <p:nvPr/>
        </p:nvSpPr>
        <p:spPr>
          <a:xfrm>
            <a:off x="5119313" y="3615965"/>
            <a:ext cx="4043737" cy="423380"/>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Oval 9">
            <a:extLst>
              <a:ext uri="{FF2B5EF4-FFF2-40B4-BE49-F238E27FC236}">
                <a16:creationId xmlns:a16="http://schemas.microsoft.com/office/drawing/2014/main" id="{EE26C3FA-5C9A-44E2-8578-1A424F2C0D83}"/>
              </a:ext>
            </a:extLst>
          </p:cNvPr>
          <p:cNvSpPr/>
          <p:nvPr/>
        </p:nvSpPr>
        <p:spPr>
          <a:xfrm>
            <a:off x="10525125" y="3869819"/>
            <a:ext cx="1570069" cy="530622"/>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Oval 9">
            <a:extLst>
              <a:ext uri="{FF2B5EF4-FFF2-40B4-BE49-F238E27FC236}">
                <a16:creationId xmlns:a16="http://schemas.microsoft.com/office/drawing/2014/main" id="{4A6C2B93-F767-410A-8677-8538386284BB}"/>
              </a:ext>
            </a:extLst>
          </p:cNvPr>
          <p:cNvSpPr/>
          <p:nvPr/>
        </p:nvSpPr>
        <p:spPr>
          <a:xfrm>
            <a:off x="5085840" y="4617376"/>
            <a:ext cx="2383604" cy="423380"/>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Afbeelding 3">
            <a:extLst>
              <a:ext uri="{FF2B5EF4-FFF2-40B4-BE49-F238E27FC236}">
                <a16:creationId xmlns:a16="http://schemas.microsoft.com/office/drawing/2014/main" id="{7EB2A19D-729A-4E45-9FFD-942F535E3675}"/>
              </a:ext>
            </a:extLst>
          </p:cNvPr>
          <p:cNvPicPr>
            <a:picLocks noChangeAspect="1"/>
          </p:cNvPicPr>
          <p:nvPr/>
        </p:nvPicPr>
        <p:blipFill>
          <a:blip r:embed="rId4"/>
          <a:stretch>
            <a:fillRect/>
          </a:stretch>
        </p:blipFill>
        <p:spPr>
          <a:xfrm>
            <a:off x="857917" y="5161223"/>
            <a:ext cx="10839450" cy="1562100"/>
          </a:xfrm>
          <a:prstGeom prst="rect">
            <a:avLst/>
          </a:prstGeom>
        </p:spPr>
      </p:pic>
      <p:sp>
        <p:nvSpPr>
          <p:cNvPr id="14" name="Tekstvak 13">
            <a:extLst>
              <a:ext uri="{FF2B5EF4-FFF2-40B4-BE49-F238E27FC236}">
                <a16:creationId xmlns:a16="http://schemas.microsoft.com/office/drawing/2014/main" id="{F8AF43C7-C5D2-4DC4-AD9B-6F423F924378}"/>
              </a:ext>
            </a:extLst>
          </p:cNvPr>
          <p:cNvSpPr txBox="1"/>
          <p:nvPr/>
        </p:nvSpPr>
        <p:spPr>
          <a:xfrm>
            <a:off x="4084789" y="1174628"/>
            <a:ext cx="6619059" cy="369332"/>
          </a:xfrm>
          <a:prstGeom prst="rect">
            <a:avLst/>
          </a:prstGeom>
          <a:noFill/>
        </p:spPr>
        <p:txBody>
          <a:bodyPr wrap="square" rtlCol="0">
            <a:spAutoFit/>
          </a:bodyPr>
          <a:lstStyle/>
          <a:p>
            <a:r>
              <a:rPr lang="en-US">
                <a:solidFill>
                  <a:srgbClr val="00FF00"/>
                </a:solidFill>
                <a:latin typeface="Courier New" panose="02070309020205020404" pitchFamily="49" charset="0"/>
                <a:cs typeface="Courier New" panose="02070309020205020404" pitchFamily="49" charset="0"/>
              </a:rPr>
              <a:t>First, create a list of test data tuples…</a:t>
            </a:r>
            <a:endParaRPr lang="en-NL">
              <a:solidFill>
                <a:srgbClr val="00FF00"/>
              </a:solidFill>
              <a:latin typeface="Courier New" panose="02070309020205020404" pitchFamily="49" charset="0"/>
              <a:cs typeface="Courier New" panose="02070309020205020404" pitchFamily="49" charset="0"/>
            </a:endParaRPr>
          </a:p>
        </p:txBody>
      </p:sp>
      <p:sp>
        <p:nvSpPr>
          <p:cNvPr id="15" name="Tekstvak 14">
            <a:extLst>
              <a:ext uri="{FF2B5EF4-FFF2-40B4-BE49-F238E27FC236}">
                <a16:creationId xmlns:a16="http://schemas.microsoft.com/office/drawing/2014/main" id="{D34AA98E-29B5-49A4-8D48-0800181877AA}"/>
              </a:ext>
            </a:extLst>
          </p:cNvPr>
          <p:cNvSpPr txBox="1"/>
          <p:nvPr/>
        </p:nvSpPr>
        <p:spPr>
          <a:xfrm>
            <a:off x="2677878" y="2409550"/>
            <a:ext cx="5178096" cy="923330"/>
          </a:xfrm>
          <a:prstGeom prst="rect">
            <a:avLst/>
          </a:prstGeom>
          <a:noFill/>
        </p:spPr>
        <p:txBody>
          <a:bodyPr wrap="square" rtlCol="0">
            <a:spAutoFit/>
          </a:bodyPr>
          <a:lstStyle/>
          <a:p>
            <a:r>
              <a:rPr lang="en-US">
                <a:solidFill>
                  <a:srgbClr val="00FF00"/>
                </a:solidFill>
                <a:latin typeface="Courier New" panose="02070309020205020404" pitchFamily="49" charset="0"/>
                <a:cs typeface="Courier New" panose="02070309020205020404" pitchFamily="49" charset="0"/>
              </a:rPr>
              <a:t>… then pass the tuple as an argument to the @pytest.mark.parametrize marker…</a:t>
            </a:r>
            <a:endParaRPr lang="en-NL">
              <a:solidFill>
                <a:srgbClr val="00FF00"/>
              </a:solidFill>
              <a:latin typeface="Courier New" panose="02070309020205020404" pitchFamily="49" charset="0"/>
              <a:cs typeface="Courier New" panose="02070309020205020404" pitchFamily="49" charset="0"/>
            </a:endParaRPr>
          </a:p>
        </p:txBody>
      </p:sp>
      <p:sp>
        <p:nvSpPr>
          <p:cNvPr id="16" name="Tekstvak 15">
            <a:extLst>
              <a:ext uri="{FF2B5EF4-FFF2-40B4-BE49-F238E27FC236}">
                <a16:creationId xmlns:a16="http://schemas.microsoft.com/office/drawing/2014/main" id="{0B34430D-B195-4D47-B7B6-6487CE7A0978}"/>
              </a:ext>
            </a:extLst>
          </p:cNvPr>
          <p:cNvSpPr txBox="1"/>
          <p:nvPr/>
        </p:nvSpPr>
        <p:spPr>
          <a:xfrm>
            <a:off x="8327923" y="2114604"/>
            <a:ext cx="3689093" cy="923330"/>
          </a:xfrm>
          <a:prstGeom prst="rect">
            <a:avLst/>
          </a:prstGeom>
          <a:noFill/>
        </p:spPr>
        <p:txBody>
          <a:bodyPr wrap="square" rtlCol="0">
            <a:spAutoFit/>
          </a:bodyPr>
          <a:lstStyle/>
          <a:p>
            <a:r>
              <a:rPr lang="en-US">
                <a:solidFill>
                  <a:srgbClr val="00FF00"/>
                </a:solidFill>
                <a:latin typeface="Courier New" panose="02070309020205020404" pitchFamily="49" charset="0"/>
                <a:cs typeface="Courier New" panose="02070309020205020404" pitchFamily="49" charset="0"/>
              </a:rPr>
              <a:t>… then feed the test data values as arguments to the test method…</a:t>
            </a:r>
            <a:endParaRPr lang="en-NL">
              <a:solidFill>
                <a:srgbClr val="00FF00"/>
              </a:solidFill>
              <a:latin typeface="Courier New" panose="02070309020205020404" pitchFamily="49" charset="0"/>
              <a:cs typeface="Courier New" panose="02070309020205020404" pitchFamily="49" charset="0"/>
            </a:endParaRPr>
          </a:p>
        </p:txBody>
      </p:sp>
      <p:sp>
        <p:nvSpPr>
          <p:cNvPr id="17" name="Tekstvak 16">
            <a:extLst>
              <a:ext uri="{FF2B5EF4-FFF2-40B4-BE49-F238E27FC236}">
                <a16:creationId xmlns:a16="http://schemas.microsoft.com/office/drawing/2014/main" id="{2C336DA6-D85F-48C8-A748-71F4ADA8BD35}"/>
              </a:ext>
            </a:extLst>
          </p:cNvPr>
          <p:cNvSpPr txBox="1"/>
          <p:nvPr/>
        </p:nvSpPr>
        <p:spPr>
          <a:xfrm>
            <a:off x="7816030" y="4437560"/>
            <a:ext cx="3689093" cy="646331"/>
          </a:xfrm>
          <a:prstGeom prst="rect">
            <a:avLst/>
          </a:prstGeom>
          <a:noFill/>
        </p:spPr>
        <p:txBody>
          <a:bodyPr wrap="square" rtlCol="0">
            <a:spAutoFit/>
          </a:bodyPr>
          <a:lstStyle/>
          <a:p>
            <a:r>
              <a:rPr lang="en-US">
                <a:solidFill>
                  <a:srgbClr val="00FF00"/>
                </a:solidFill>
                <a:latin typeface="Courier New" panose="02070309020205020404" pitchFamily="49" charset="0"/>
                <a:cs typeface="Courier New" panose="02070309020205020404" pitchFamily="49" charset="0"/>
              </a:rPr>
              <a:t>… and use them in the test as required.</a:t>
            </a:r>
            <a:endParaRPr lang="en-NL">
              <a:solidFill>
                <a:srgbClr val="00FF00"/>
              </a:solidFill>
              <a:latin typeface="Courier New" panose="02070309020205020404" pitchFamily="49" charset="0"/>
              <a:cs typeface="Courier New" panose="02070309020205020404" pitchFamily="49" charset="0"/>
            </a:endParaRPr>
          </a:p>
        </p:txBody>
      </p:sp>
      <p:sp>
        <p:nvSpPr>
          <p:cNvPr id="18" name="Tekstvak 17">
            <a:extLst>
              <a:ext uri="{FF2B5EF4-FFF2-40B4-BE49-F238E27FC236}">
                <a16:creationId xmlns:a16="http://schemas.microsoft.com/office/drawing/2014/main" id="{0EEE90A9-ADCA-4398-BCC0-73F7F50B012F}"/>
              </a:ext>
            </a:extLst>
          </p:cNvPr>
          <p:cNvSpPr txBox="1"/>
          <p:nvPr/>
        </p:nvSpPr>
        <p:spPr>
          <a:xfrm>
            <a:off x="3041517" y="5572681"/>
            <a:ext cx="4427927" cy="646331"/>
          </a:xfrm>
          <a:prstGeom prst="rect">
            <a:avLst/>
          </a:prstGeom>
          <a:noFill/>
        </p:spPr>
        <p:txBody>
          <a:bodyPr wrap="square" rtlCol="0">
            <a:spAutoFit/>
          </a:bodyPr>
          <a:lstStyle/>
          <a:p>
            <a:r>
              <a:rPr lang="en-US">
                <a:solidFill>
                  <a:srgbClr val="00FF00"/>
                </a:solidFill>
                <a:latin typeface="Courier New" panose="02070309020205020404" pitchFamily="49" charset="0"/>
                <a:cs typeface="Courier New" panose="02070309020205020404" pitchFamily="49" charset="0"/>
              </a:rPr>
              <a:t>The test will run once for each test data tuple in the list</a:t>
            </a:r>
            <a:endParaRPr lang="en-NL">
              <a:solidFill>
                <a:srgbClr val="00FF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5483955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P spid="11" grpId="0" animBg="1"/>
      <p:bldP spid="12" grpId="0" animBg="1"/>
      <p:bldP spid="13" grpId="0" animBg="1"/>
      <p:bldP spid="14" grpId="0"/>
      <p:bldP spid="15" grpId="0"/>
      <p:bldP spid="16" grpId="0"/>
      <p:bldP spid="17" grpId="0"/>
      <p:bldP spid="18" grpId="0"/>
    </p:bldLst>
  </p:timing>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 y="2267636"/>
            <a:ext cx="12191998" cy="2369662"/>
          </a:xfrm>
        </p:spPr>
        <p:txBody>
          <a:bodyPr>
            <a:noAutofit/>
          </a:bodyPr>
          <a:lstStyle/>
          <a:p>
            <a:pPr algn="ctr"/>
            <a:r>
              <a:rPr lang="nl-NL" sz="7200">
                <a:solidFill>
                  <a:srgbClr val="00FF00"/>
                </a:solidFill>
                <a:latin typeface="Courier New" panose="02070309020205020404" pitchFamily="49" charset="0"/>
                <a:cs typeface="Courier New" panose="02070309020205020404" pitchFamily="49" charset="0"/>
              </a:rPr>
              <a:t>Working with external data sources</a:t>
            </a:r>
            <a:endParaRPr lang="nl-NL" sz="7200" dirty="0">
              <a:solidFill>
                <a:srgbClr val="00FF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09603582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9" name="Afbeelding 8">
            <a:extLst>
              <a:ext uri="{FF2B5EF4-FFF2-40B4-BE49-F238E27FC236}">
                <a16:creationId xmlns:a16="http://schemas.microsoft.com/office/drawing/2014/main" id="{3D82BFB4-175C-4DB0-886E-9A56343C72A8}"/>
              </a:ext>
            </a:extLst>
          </p:cNvPr>
          <p:cNvPicPr>
            <a:picLocks noChangeAspect="1"/>
          </p:cNvPicPr>
          <p:nvPr/>
        </p:nvPicPr>
        <p:blipFill>
          <a:blip r:embed="rId3"/>
          <a:stretch>
            <a:fillRect/>
          </a:stretch>
        </p:blipFill>
        <p:spPr>
          <a:xfrm>
            <a:off x="156261" y="3170784"/>
            <a:ext cx="11879477" cy="2771359"/>
          </a:xfrm>
          <a:prstGeom prst="rect">
            <a:avLst/>
          </a:prstGeom>
        </p:spPr>
      </p:pic>
      <p:sp>
        <p:nvSpPr>
          <p:cNvPr id="2" name="Title 1"/>
          <p:cNvSpPr>
            <a:spLocks noGrp="1"/>
          </p:cNvSpPr>
          <p:nvPr>
            <p:ph type="title"/>
          </p:nvPr>
        </p:nvSpPr>
        <p:spPr>
          <a:xfrm>
            <a:off x="0" y="0"/>
            <a:ext cx="12192000" cy="1189355"/>
          </a:xfrm>
        </p:spPr>
        <p:txBody>
          <a:bodyPr>
            <a:normAutofit/>
          </a:bodyPr>
          <a:lstStyle/>
          <a:p>
            <a:pPr algn="ctr"/>
            <a:r>
              <a:rPr lang="nl-NL" sz="7200">
                <a:solidFill>
                  <a:srgbClr val="00FF00"/>
                </a:solidFill>
                <a:latin typeface="Courier New" panose="02070309020205020404" pitchFamily="49" charset="0"/>
                <a:cs typeface="Courier New" panose="02070309020205020404" pitchFamily="49" charset="0"/>
              </a:rPr>
              <a:t>Reading a .csv file</a:t>
            </a:r>
            <a:endParaRPr lang="nl-NL" sz="7200" dirty="0">
              <a:solidFill>
                <a:srgbClr val="00FF00"/>
              </a:solidFill>
              <a:latin typeface="Courier New" panose="02070309020205020404" pitchFamily="49" charset="0"/>
              <a:cs typeface="Courier New" panose="02070309020205020404" pitchFamily="49" charset="0"/>
            </a:endParaRPr>
          </a:p>
        </p:txBody>
      </p:sp>
      <p:sp>
        <p:nvSpPr>
          <p:cNvPr id="5" name="Oval 9">
            <a:extLst>
              <a:ext uri="{FF2B5EF4-FFF2-40B4-BE49-F238E27FC236}">
                <a16:creationId xmlns:a16="http://schemas.microsoft.com/office/drawing/2014/main" id="{C9F06F51-6487-4D41-AC8C-AB0271C6B0F1}"/>
              </a:ext>
            </a:extLst>
          </p:cNvPr>
          <p:cNvSpPr/>
          <p:nvPr/>
        </p:nvSpPr>
        <p:spPr>
          <a:xfrm>
            <a:off x="676275" y="3937400"/>
            <a:ext cx="1078786" cy="423380"/>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Afbeelding 5">
            <a:extLst>
              <a:ext uri="{FF2B5EF4-FFF2-40B4-BE49-F238E27FC236}">
                <a16:creationId xmlns:a16="http://schemas.microsoft.com/office/drawing/2014/main" id="{A0A83374-6106-4A75-9363-B00EC27BD747}"/>
              </a:ext>
            </a:extLst>
          </p:cNvPr>
          <p:cNvPicPr>
            <a:picLocks noChangeAspect="1"/>
          </p:cNvPicPr>
          <p:nvPr/>
        </p:nvPicPr>
        <p:blipFill>
          <a:blip r:embed="rId4"/>
          <a:stretch>
            <a:fillRect/>
          </a:stretch>
        </p:blipFill>
        <p:spPr>
          <a:xfrm>
            <a:off x="446017" y="1319722"/>
            <a:ext cx="2236663" cy="530734"/>
          </a:xfrm>
          <a:prstGeom prst="rect">
            <a:avLst/>
          </a:prstGeom>
        </p:spPr>
      </p:pic>
      <p:sp>
        <p:nvSpPr>
          <p:cNvPr id="7" name="Oval 9">
            <a:extLst>
              <a:ext uri="{FF2B5EF4-FFF2-40B4-BE49-F238E27FC236}">
                <a16:creationId xmlns:a16="http://schemas.microsoft.com/office/drawing/2014/main" id="{CC210294-83B8-4E17-935D-4FA2BA7F6280}"/>
              </a:ext>
            </a:extLst>
          </p:cNvPr>
          <p:cNvSpPr/>
          <p:nvPr/>
        </p:nvSpPr>
        <p:spPr>
          <a:xfrm>
            <a:off x="2386303" y="4276725"/>
            <a:ext cx="6729122" cy="500953"/>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Oval 9">
            <a:extLst>
              <a:ext uri="{FF2B5EF4-FFF2-40B4-BE49-F238E27FC236}">
                <a16:creationId xmlns:a16="http://schemas.microsoft.com/office/drawing/2014/main" id="{3B905E11-AE9E-4CB9-B90A-95083BD3657E}"/>
              </a:ext>
            </a:extLst>
          </p:cNvPr>
          <p:cNvSpPr/>
          <p:nvPr/>
        </p:nvSpPr>
        <p:spPr>
          <a:xfrm>
            <a:off x="2105667" y="4728769"/>
            <a:ext cx="2361557" cy="423380"/>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Oval 9">
            <a:extLst>
              <a:ext uri="{FF2B5EF4-FFF2-40B4-BE49-F238E27FC236}">
                <a16:creationId xmlns:a16="http://schemas.microsoft.com/office/drawing/2014/main" id="{5360D955-9C61-4AA8-ADC9-E800FF2E0714}"/>
              </a:ext>
            </a:extLst>
          </p:cNvPr>
          <p:cNvSpPr/>
          <p:nvPr/>
        </p:nvSpPr>
        <p:spPr>
          <a:xfrm>
            <a:off x="6274942" y="5129424"/>
            <a:ext cx="2469007" cy="423380"/>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3" name="Afbeelding 2">
            <a:extLst>
              <a:ext uri="{FF2B5EF4-FFF2-40B4-BE49-F238E27FC236}">
                <a16:creationId xmlns:a16="http://schemas.microsoft.com/office/drawing/2014/main" id="{FF371BFB-93E5-447B-A7CB-350471BB08F0}"/>
              </a:ext>
            </a:extLst>
          </p:cNvPr>
          <p:cNvPicPr>
            <a:picLocks noChangeAspect="1"/>
          </p:cNvPicPr>
          <p:nvPr/>
        </p:nvPicPr>
        <p:blipFill>
          <a:blip r:embed="rId5"/>
          <a:stretch>
            <a:fillRect/>
          </a:stretch>
        </p:blipFill>
        <p:spPr>
          <a:xfrm>
            <a:off x="3130187" y="1319722"/>
            <a:ext cx="4094526" cy="1552427"/>
          </a:xfrm>
          <a:prstGeom prst="rect">
            <a:avLst/>
          </a:prstGeom>
        </p:spPr>
      </p:pic>
      <p:sp>
        <p:nvSpPr>
          <p:cNvPr id="11" name="Tekstvak 10">
            <a:extLst>
              <a:ext uri="{FF2B5EF4-FFF2-40B4-BE49-F238E27FC236}">
                <a16:creationId xmlns:a16="http://schemas.microsoft.com/office/drawing/2014/main" id="{B875A036-A1AE-4038-AECD-B59C81DB7047}"/>
              </a:ext>
            </a:extLst>
          </p:cNvPr>
          <p:cNvSpPr txBox="1"/>
          <p:nvPr/>
        </p:nvSpPr>
        <p:spPr>
          <a:xfrm>
            <a:off x="5177450" y="2900729"/>
            <a:ext cx="6619059" cy="646331"/>
          </a:xfrm>
          <a:prstGeom prst="rect">
            <a:avLst/>
          </a:prstGeom>
          <a:noFill/>
        </p:spPr>
        <p:txBody>
          <a:bodyPr wrap="square" rtlCol="0">
            <a:spAutoFit/>
          </a:bodyPr>
          <a:lstStyle/>
          <a:p>
            <a:r>
              <a:rPr lang="en-US">
                <a:solidFill>
                  <a:srgbClr val="00FF00"/>
                </a:solidFill>
                <a:latin typeface="Courier New" panose="02070309020205020404" pitchFamily="49" charset="0"/>
                <a:cs typeface="Courier New" panose="02070309020205020404" pitchFamily="49" charset="0"/>
              </a:rPr>
              <a:t>The </a:t>
            </a:r>
            <a:r>
              <a:rPr lang="en-US" i="1">
                <a:solidFill>
                  <a:srgbClr val="00FF00"/>
                </a:solidFill>
                <a:latin typeface="Courier New" panose="02070309020205020404" pitchFamily="49" charset="0"/>
                <a:cs typeface="Courier New" panose="02070309020205020404" pitchFamily="49" charset="0"/>
              </a:rPr>
              <a:t>with</a:t>
            </a:r>
            <a:r>
              <a:rPr lang="en-US">
                <a:solidFill>
                  <a:srgbClr val="00FF00"/>
                </a:solidFill>
                <a:latin typeface="Courier New" panose="02070309020205020404" pitchFamily="49" charset="0"/>
                <a:cs typeface="Courier New" panose="02070309020205020404" pitchFamily="49" charset="0"/>
              </a:rPr>
              <a:t> statement is a context manager (used to allocate and release resources effectively)</a:t>
            </a:r>
            <a:endParaRPr lang="en-NL">
              <a:solidFill>
                <a:srgbClr val="00FF00"/>
              </a:solidFill>
              <a:latin typeface="Courier New" panose="02070309020205020404" pitchFamily="49" charset="0"/>
              <a:cs typeface="Courier New" panose="02070309020205020404" pitchFamily="49" charset="0"/>
            </a:endParaRPr>
          </a:p>
        </p:txBody>
      </p:sp>
      <p:sp>
        <p:nvSpPr>
          <p:cNvPr id="12" name="Tekstvak 11">
            <a:extLst>
              <a:ext uri="{FF2B5EF4-FFF2-40B4-BE49-F238E27FC236}">
                <a16:creationId xmlns:a16="http://schemas.microsoft.com/office/drawing/2014/main" id="{E597AF17-E8EE-4750-8BCB-ACCE03E16BCC}"/>
              </a:ext>
            </a:extLst>
          </p:cNvPr>
          <p:cNvSpPr txBox="1"/>
          <p:nvPr/>
        </p:nvSpPr>
        <p:spPr>
          <a:xfrm>
            <a:off x="9311148" y="4267223"/>
            <a:ext cx="2880852" cy="1200329"/>
          </a:xfrm>
          <a:prstGeom prst="rect">
            <a:avLst/>
          </a:prstGeom>
          <a:noFill/>
        </p:spPr>
        <p:txBody>
          <a:bodyPr wrap="square" rtlCol="0">
            <a:spAutoFit/>
          </a:bodyPr>
          <a:lstStyle/>
          <a:p>
            <a:r>
              <a:rPr lang="en-US">
                <a:solidFill>
                  <a:srgbClr val="00FF00"/>
                </a:solidFill>
                <a:latin typeface="Courier New" panose="02070309020205020404" pitchFamily="49" charset="0"/>
                <a:cs typeface="Courier New" panose="02070309020205020404" pitchFamily="49" charset="0"/>
              </a:rPr>
              <a:t>Read all the data in the .csv, using the comma as a field delimiter</a:t>
            </a:r>
            <a:endParaRPr lang="en-NL">
              <a:solidFill>
                <a:srgbClr val="00FF00"/>
              </a:solidFill>
              <a:latin typeface="Courier New" panose="02070309020205020404" pitchFamily="49" charset="0"/>
              <a:cs typeface="Courier New" panose="02070309020205020404" pitchFamily="49" charset="0"/>
            </a:endParaRPr>
          </a:p>
        </p:txBody>
      </p:sp>
      <p:sp>
        <p:nvSpPr>
          <p:cNvPr id="13" name="Tekstvak 12">
            <a:extLst>
              <a:ext uri="{FF2B5EF4-FFF2-40B4-BE49-F238E27FC236}">
                <a16:creationId xmlns:a16="http://schemas.microsoft.com/office/drawing/2014/main" id="{C33FE27C-112F-41C0-8D9F-2D3D37B3B535}"/>
              </a:ext>
            </a:extLst>
          </p:cNvPr>
          <p:cNvSpPr txBox="1"/>
          <p:nvPr/>
        </p:nvSpPr>
        <p:spPr>
          <a:xfrm>
            <a:off x="156261" y="6025477"/>
            <a:ext cx="3707030" cy="646331"/>
          </a:xfrm>
          <a:prstGeom prst="rect">
            <a:avLst/>
          </a:prstGeom>
          <a:noFill/>
        </p:spPr>
        <p:txBody>
          <a:bodyPr wrap="square" rtlCol="0">
            <a:spAutoFit/>
          </a:bodyPr>
          <a:lstStyle/>
          <a:p>
            <a:r>
              <a:rPr lang="en-US">
                <a:solidFill>
                  <a:srgbClr val="00FF00"/>
                </a:solidFill>
                <a:latin typeface="Courier New" panose="02070309020205020404" pitchFamily="49" charset="0"/>
                <a:cs typeface="Courier New" panose="02070309020205020404" pitchFamily="49" charset="0"/>
              </a:rPr>
              <a:t>Go through all rows in the .csv file, one by one</a:t>
            </a:r>
            <a:endParaRPr lang="en-NL">
              <a:solidFill>
                <a:srgbClr val="00FF00"/>
              </a:solidFill>
              <a:latin typeface="Courier New" panose="02070309020205020404" pitchFamily="49" charset="0"/>
              <a:cs typeface="Courier New" panose="02070309020205020404" pitchFamily="49" charset="0"/>
            </a:endParaRPr>
          </a:p>
        </p:txBody>
      </p:sp>
      <p:sp>
        <p:nvSpPr>
          <p:cNvPr id="14" name="Tekstvak 13">
            <a:extLst>
              <a:ext uri="{FF2B5EF4-FFF2-40B4-BE49-F238E27FC236}">
                <a16:creationId xmlns:a16="http://schemas.microsoft.com/office/drawing/2014/main" id="{22185B11-B4C8-4191-9D88-F7D1C487D69E}"/>
              </a:ext>
            </a:extLst>
          </p:cNvPr>
          <p:cNvSpPr txBox="1"/>
          <p:nvPr/>
        </p:nvSpPr>
        <p:spPr>
          <a:xfrm>
            <a:off x="5572941" y="5906088"/>
            <a:ext cx="6619059" cy="923330"/>
          </a:xfrm>
          <a:prstGeom prst="rect">
            <a:avLst/>
          </a:prstGeom>
          <a:noFill/>
        </p:spPr>
        <p:txBody>
          <a:bodyPr wrap="square" rtlCol="0">
            <a:spAutoFit/>
          </a:bodyPr>
          <a:lstStyle/>
          <a:p>
            <a:r>
              <a:rPr lang="en-US">
                <a:solidFill>
                  <a:srgbClr val="00FF00"/>
                </a:solidFill>
                <a:latin typeface="Courier New" panose="02070309020205020404" pitchFamily="49" charset="0"/>
                <a:cs typeface="Courier New" panose="02070309020205020404" pitchFamily="49" charset="0"/>
              </a:rPr>
              <a:t>Add each row as a tuple to the test data list, creating the same data structure as we’ve seen in the previous example</a:t>
            </a:r>
            <a:endParaRPr lang="en-NL">
              <a:solidFill>
                <a:srgbClr val="00FF00"/>
              </a:solidFill>
              <a:latin typeface="Courier New" panose="02070309020205020404" pitchFamily="49" charset="0"/>
              <a:cs typeface="Courier New" panose="02070309020205020404" pitchFamily="49" charset="0"/>
            </a:endParaRPr>
          </a:p>
        </p:txBody>
      </p:sp>
      <p:sp>
        <p:nvSpPr>
          <p:cNvPr id="15" name="Tekstvak 14">
            <a:extLst>
              <a:ext uri="{FF2B5EF4-FFF2-40B4-BE49-F238E27FC236}">
                <a16:creationId xmlns:a16="http://schemas.microsoft.com/office/drawing/2014/main" id="{18CEE03F-CDD8-4D95-812B-6E56DEFE947B}"/>
              </a:ext>
            </a:extLst>
          </p:cNvPr>
          <p:cNvSpPr txBox="1"/>
          <p:nvPr/>
        </p:nvSpPr>
        <p:spPr>
          <a:xfrm>
            <a:off x="275484" y="1987589"/>
            <a:ext cx="2854703" cy="923330"/>
          </a:xfrm>
          <a:prstGeom prst="rect">
            <a:avLst/>
          </a:prstGeom>
          <a:noFill/>
        </p:spPr>
        <p:txBody>
          <a:bodyPr wrap="square" rtlCol="0">
            <a:spAutoFit/>
          </a:bodyPr>
          <a:lstStyle/>
          <a:p>
            <a:r>
              <a:rPr lang="en-US">
                <a:solidFill>
                  <a:srgbClr val="00FF00"/>
                </a:solidFill>
                <a:latin typeface="Courier New" panose="02070309020205020404" pitchFamily="49" charset="0"/>
                <a:cs typeface="Courier New" panose="02070309020205020404" pitchFamily="49" charset="0"/>
              </a:rPr>
              <a:t>Enables using the builtin </a:t>
            </a:r>
            <a:r>
              <a:rPr lang="en-US" i="1">
                <a:solidFill>
                  <a:srgbClr val="00FF00"/>
                </a:solidFill>
                <a:latin typeface="Courier New" panose="02070309020205020404" pitchFamily="49" charset="0"/>
                <a:cs typeface="Courier New" panose="02070309020205020404" pitchFamily="49" charset="0"/>
              </a:rPr>
              <a:t>csv</a:t>
            </a:r>
            <a:r>
              <a:rPr lang="en-US">
                <a:solidFill>
                  <a:srgbClr val="00FF00"/>
                </a:solidFill>
                <a:latin typeface="Courier New" panose="02070309020205020404" pitchFamily="49" charset="0"/>
                <a:cs typeface="Courier New" panose="02070309020205020404" pitchFamily="49" charset="0"/>
              </a:rPr>
              <a:t> library in Python</a:t>
            </a:r>
            <a:endParaRPr lang="en-NL">
              <a:solidFill>
                <a:srgbClr val="00FF00"/>
              </a:solidFill>
              <a:latin typeface="Courier New" panose="02070309020205020404" pitchFamily="49" charset="0"/>
              <a:cs typeface="Courier New" panose="02070309020205020404" pitchFamily="49" charset="0"/>
            </a:endParaRPr>
          </a:p>
        </p:txBody>
      </p:sp>
      <p:sp>
        <p:nvSpPr>
          <p:cNvPr id="16" name="Tekstvak 15">
            <a:extLst>
              <a:ext uri="{FF2B5EF4-FFF2-40B4-BE49-F238E27FC236}">
                <a16:creationId xmlns:a16="http://schemas.microsoft.com/office/drawing/2014/main" id="{15053752-D0D8-4B18-A0CC-9B1FDD1F2243}"/>
              </a:ext>
            </a:extLst>
          </p:cNvPr>
          <p:cNvSpPr txBox="1"/>
          <p:nvPr/>
        </p:nvSpPr>
        <p:spPr>
          <a:xfrm>
            <a:off x="6634033" y="1586352"/>
            <a:ext cx="3705891" cy="646331"/>
          </a:xfrm>
          <a:prstGeom prst="rect">
            <a:avLst/>
          </a:prstGeom>
          <a:noFill/>
        </p:spPr>
        <p:txBody>
          <a:bodyPr wrap="square" rtlCol="0">
            <a:spAutoFit/>
          </a:bodyPr>
          <a:lstStyle/>
          <a:p>
            <a:r>
              <a:rPr lang="en-US">
                <a:solidFill>
                  <a:srgbClr val="00FF00"/>
                </a:solidFill>
                <a:latin typeface="Courier New" panose="02070309020205020404" pitchFamily="49" charset="0"/>
                <a:cs typeface="Courier New" panose="02070309020205020404" pitchFamily="49" charset="0"/>
              </a:rPr>
              <a:t>This is what our actual .csv file contains</a:t>
            </a:r>
            <a:endParaRPr lang="en-NL">
              <a:solidFill>
                <a:srgbClr val="00FF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6476874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0"/>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animBg="1"/>
      <p:bldP spid="10" grpId="0" animBg="1"/>
      <p:bldP spid="11" grpId="0"/>
      <p:bldP spid="12" grpId="0"/>
      <p:bldP spid="13" grpId="0"/>
      <p:bldP spid="14" grpId="0"/>
      <p:bldP spid="15" grpId="0"/>
      <p:bldP spid="16" grpId="0"/>
    </p:bldLst>
  </p:timing>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Afbeelding 3">
            <a:extLst>
              <a:ext uri="{FF2B5EF4-FFF2-40B4-BE49-F238E27FC236}">
                <a16:creationId xmlns:a16="http://schemas.microsoft.com/office/drawing/2014/main" id="{EAD75026-B856-406B-BC45-28BF575C999D}"/>
              </a:ext>
            </a:extLst>
          </p:cNvPr>
          <p:cNvPicPr>
            <a:picLocks noChangeAspect="1"/>
          </p:cNvPicPr>
          <p:nvPr/>
        </p:nvPicPr>
        <p:blipFill>
          <a:blip r:embed="rId3"/>
          <a:stretch>
            <a:fillRect/>
          </a:stretch>
        </p:blipFill>
        <p:spPr>
          <a:xfrm>
            <a:off x="156260" y="4333003"/>
            <a:ext cx="11879477" cy="1602290"/>
          </a:xfrm>
          <a:prstGeom prst="rect">
            <a:avLst/>
          </a:prstGeom>
        </p:spPr>
      </p:pic>
      <p:pic>
        <p:nvPicPr>
          <p:cNvPr id="9" name="Afbeelding 8">
            <a:extLst>
              <a:ext uri="{FF2B5EF4-FFF2-40B4-BE49-F238E27FC236}">
                <a16:creationId xmlns:a16="http://schemas.microsoft.com/office/drawing/2014/main" id="{75CF401B-3271-4DEF-8F07-A49E4A72ED9A}"/>
              </a:ext>
            </a:extLst>
          </p:cNvPr>
          <p:cNvPicPr>
            <a:picLocks noChangeAspect="1"/>
          </p:cNvPicPr>
          <p:nvPr/>
        </p:nvPicPr>
        <p:blipFill>
          <a:blip r:embed="rId4"/>
          <a:stretch>
            <a:fillRect/>
          </a:stretch>
        </p:blipFill>
        <p:spPr>
          <a:xfrm>
            <a:off x="156260" y="1085622"/>
            <a:ext cx="11879477" cy="2771359"/>
          </a:xfrm>
          <a:prstGeom prst="rect">
            <a:avLst/>
          </a:prstGeom>
        </p:spPr>
      </p:pic>
      <p:sp>
        <p:nvSpPr>
          <p:cNvPr id="2" name="Title 1"/>
          <p:cNvSpPr>
            <a:spLocks noGrp="1"/>
          </p:cNvSpPr>
          <p:nvPr>
            <p:ph type="title"/>
          </p:nvPr>
        </p:nvSpPr>
        <p:spPr>
          <a:xfrm>
            <a:off x="0" y="0"/>
            <a:ext cx="12192000" cy="1189355"/>
          </a:xfrm>
        </p:spPr>
        <p:txBody>
          <a:bodyPr>
            <a:noAutofit/>
          </a:bodyPr>
          <a:lstStyle/>
          <a:p>
            <a:pPr algn="ctr"/>
            <a:r>
              <a:rPr lang="nl-NL" sz="4800">
                <a:solidFill>
                  <a:srgbClr val="00FF00"/>
                </a:solidFill>
                <a:latin typeface="Courier New" panose="02070309020205020404" pitchFamily="49" charset="0"/>
                <a:cs typeface="Courier New" panose="02070309020205020404" pitchFamily="49" charset="0"/>
              </a:rPr>
              <a:t>Using .csv data to drive tests</a:t>
            </a:r>
            <a:endParaRPr lang="nl-NL" sz="4800" dirty="0">
              <a:solidFill>
                <a:srgbClr val="00FF00"/>
              </a:solidFill>
              <a:latin typeface="Courier New" panose="02070309020205020404" pitchFamily="49" charset="0"/>
              <a:cs typeface="Courier New" panose="02070309020205020404" pitchFamily="49" charset="0"/>
            </a:endParaRPr>
          </a:p>
        </p:txBody>
      </p:sp>
      <p:sp>
        <p:nvSpPr>
          <p:cNvPr id="5" name="Oval 9">
            <a:extLst>
              <a:ext uri="{FF2B5EF4-FFF2-40B4-BE49-F238E27FC236}">
                <a16:creationId xmlns:a16="http://schemas.microsoft.com/office/drawing/2014/main" id="{C9F06F51-6487-4D41-AC8C-AB0271C6B0F1}"/>
              </a:ext>
            </a:extLst>
          </p:cNvPr>
          <p:cNvSpPr/>
          <p:nvPr/>
        </p:nvSpPr>
        <p:spPr>
          <a:xfrm>
            <a:off x="6596743" y="4244675"/>
            <a:ext cx="3891459" cy="457953"/>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Oval 9">
            <a:extLst>
              <a:ext uri="{FF2B5EF4-FFF2-40B4-BE49-F238E27FC236}">
                <a16:creationId xmlns:a16="http://schemas.microsoft.com/office/drawing/2014/main" id="{CAD69C82-698D-4135-A59C-88677B5F7113}"/>
              </a:ext>
            </a:extLst>
          </p:cNvPr>
          <p:cNvSpPr/>
          <p:nvPr/>
        </p:nvSpPr>
        <p:spPr>
          <a:xfrm>
            <a:off x="568993" y="1031191"/>
            <a:ext cx="4062939" cy="449265"/>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Tekstvak 6">
            <a:extLst>
              <a:ext uri="{FF2B5EF4-FFF2-40B4-BE49-F238E27FC236}">
                <a16:creationId xmlns:a16="http://schemas.microsoft.com/office/drawing/2014/main" id="{E50036F8-3988-450C-B575-2BB1E6ED278C}"/>
              </a:ext>
            </a:extLst>
          </p:cNvPr>
          <p:cNvSpPr txBox="1"/>
          <p:nvPr/>
        </p:nvSpPr>
        <p:spPr>
          <a:xfrm>
            <a:off x="2057400" y="5934670"/>
            <a:ext cx="9858375" cy="923330"/>
          </a:xfrm>
          <a:prstGeom prst="rect">
            <a:avLst/>
          </a:prstGeom>
          <a:noFill/>
        </p:spPr>
        <p:txBody>
          <a:bodyPr wrap="square" rtlCol="0">
            <a:spAutoFit/>
          </a:bodyPr>
          <a:lstStyle/>
          <a:p>
            <a:r>
              <a:rPr lang="en-US">
                <a:solidFill>
                  <a:srgbClr val="00FF00"/>
                </a:solidFill>
                <a:latin typeface="Courier New" panose="02070309020205020404" pitchFamily="49" charset="0"/>
                <a:cs typeface="Courier New" panose="02070309020205020404" pitchFamily="49" charset="0"/>
              </a:rPr>
              <a:t>Instead of feeding the pytest marker a list directly, we can also feed it the return value of a method, as long as that method returns test data in the required structure (i.e., a list of test data tuples)</a:t>
            </a:r>
            <a:endParaRPr lang="en-NL">
              <a:solidFill>
                <a:srgbClr val="00FF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4891862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2" grpId="0" animBg="1"/>
      <p:bldP spid="7" grpId="0"/>
    </p:bldLst>
  </p:timing>
</p:sld>
</file>

<file path=ppt/slides/slide48.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A31900-059F-4068-BB80-E810E339ED87}"/>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Now it’s your turn!</a:t>
            </a:r>
            <a:endParaRPr lang="nl-NL" dirty="0">
              <a:solidFill>
                <a:srgbClr val="00FF00"/>
              </a:solidFill>
              <a:latin typeface="Courier New" pitchFamily="49"/>
              <a:cs typeface="Courier New" pitchFamily="49"/>
            </a:endParaRPr>
          </a:p>
        </p:txBody>
      </p:sp>
      <p:sp>
        <p:nvSpPr>
          <p:cNvPr id="3" name="Content Placeholder 2">
            <a:extLst>
              <a:ext uri="{FF2B5EF4-FFF2-40B4-BE49-F238E27FC236}">
                <a16:creationId xmlns:a16="http://schemas.microsoft.com/office/drawing/2014/main" id="{409A4D7E-AECD-43DE-9679-E7E1F7B726A6}"/>
              </a:ext>
            </a:extLst>
          </p:cNvPr>
          <p:cNvSpPr txBox="1">
            <a:spLocks noGrp="1"/>
          </p:cNvSpPr>
          <p:nvPr>
            <p:ph idx="1"/>
          </p:nvPr>
        </p:nvSpPr>
        <p:spPr>
          <a:xfrm>
            <a:off x="838202" y="1825627"/>
            <a:ext cx="10935981" cy="4749834"/>
          </a:xfrm>
        </p:spPr>
        <p:txBody>
          <a:bodyPr>
            <a:normAutofit/>
          </a:bodyPr>
          <a:lstStyle/>
          <a:p>
            <a:pPr lvl="0">
              <a:lnSpc>
                <a:spcPct val="70000"/>
              </a:lnSpc>
              <a:buFont typeface="Courier New" pitchFamily="49"/>
              <a:buChar char="_"/>
            </a:pPr>
            <a:r>
              <a:rPr lang="nl-NL">
                <a:solidFill>
                  <a:srgbClr val="00FF00"/>
                </a:solidFill>
                <a:latin typeface="Courier New" pitchFamily="49"/>
                <a:cs typeface="Courier New" pitchFamily="49"/>
              </a:rPr>
              <a:t> exercises &gt; exercises_02.py</a:t>
            </a:r>
            <a:endParaRPr lang="nl-NL" dirty="0">
              <a:solidFill>
                <a:srgbClr val="00FF00"/>
              </a:solidFill>
              <a:latin typeface="Courier New" pitchFamily="49"/>
              <a:cs typeface="Courier New" pitchFamily="49"/>
            </a:endParaRPr>
          </a:p>
          <a:p>
            <a:pPr lvl="0">
              <a:lnSpc>
                <a:spcPct val="70000"/>
              </a:lnSpc>
              <a:buFont typeface="Courier New" pitchFamily="49"/>
              <a:buChar char="_"/>
            </a:pPr>
            <a:endParaRPr lang="nl-NL" dirty="0">
              <a:solidFill>
                <a:srgbClr val="00FF00"/>
              </a:solidFill>
              <a:latin typeface="Courier New" pitchFamily="49"/>
              <a:cs typeface="Courier New" pitchFamily="49"/>
            </a:endParaRPr>
          </a:p>
          <a:p>
            <a:pPr lvl="0">
              <a:lnSpc>
                <a:spcPct val="70000"/>
              </a:lnSpc>
              <a:buFont typeface="Courier New" pitchFamily="49"/>
              <a:buChar char="_"/>
            </a:pPr>
            <a:r>
              <a:rPr lang="nl-NL">
                <a:solidFill>
                  <a:srgbClr val="00FF00"/>
                </a:solidFill>
                <a:latin typeface="Courier New" pitchFamily="49"/>
                <a:cs typeface="Courier New" pitchFamily="49"/>
              </a:rPr>
              <a:t> run your answers from the project root using</a:t>
            </a:r>
          </a:p>
          <a:p>
            <a:pPr marL="0" lvl="0" indent="0">
              <a:lnSpc>
                <a:spcPct val="70000"/>
              </a:lnSpc>
              <a:buNone/>
            </a:pPr>
            <a:endParaRPr lang="nl-NL" i="1">
              <a:solidFill>
                <a:srgbClr val="00FF00"/>
              </a:solidFill>
              <a:latin typeface="Courier New" pitchFamily="49"/>
              <a:cs typeface="Courier New" pitchFamily="49"/>
            </a:endParaRPr>
          </a:p>
          <a:p>
            <a:pPr marL="0" lvl="0" indent="0">
              <a:lnSpc>
                <a:spcPct val="70000"/>
              </a:lnSpc>
              <a:buNone/>
            </a:pPr>
            <a:r>
              <a:rPr lang="nl-NL" sz="2400" i="1">
                <a:solidFill>
                  <a:srgbClr val="00FF00"/>
                </a:solidFill>
                <a:latin typeface="Courier New" pitchFamily="49"/>
                <a:cs typeface="Courier New" pitchFamily="49"/>
              </a:rPr>
              <a:t>pytest exercises\exercises_02.py</a:t>
            </a:r>
          </a:p>
          <a:p>
            <a:pPr lvl="0">
              <a:lnSpc>
                <a:spcPct val="70000"/>
              </a:lnSpc>
              <a:buFont typeface="Courier New" pitchFamily="49"/>
              <a:buChar char="_"/>
            </a:pPr>
            <a:endParaRPr lang="nl-NL" dirty="0">
              <a:solidFill>
                <a:srgbClr val="00FF00"/>
              </a:solidFill>
              <a:latin typeface="Courier New" pitchFamily="49"/>
              <a:cs typeface="Courier New" pitchFamily="49"/>
            </a:endParaRPr>
          </a:p>
          <a:p>
            <a:pPr lvl="0">
              <a:lnSpc>
                <a:spcPct val="70000"/>
              </a:lnSpc>
              <a:buFont typeface="Courier New" pitchFamily="49"/>
              <a:buChar char="_"/>
            </a:pPr>
            <a:r>
              <a:rPr lang="nl-NL">
                <a:solidFill>
                  <a:srgbClr val="00FF00"/>
                </a:solidFill>
                <a:latin typeface="Courier New" pitchFamily="49"/>
                <a:cs typeface="Courier New" pitchFamily="49"/>
              </a:rPr>
              <a:t> examples are in examples &gt; examples_02.py </a:t>
            </a:r>
            <a:endParaRPr lang="nl-NL" dirty="0">
              <a:solidFill>
                <a:srgbClr val="00FF00"/>
              </a:solidFill>
              <a:latin typeface="Courier New" pitchFamily="49"/>
              <a:cs typeface="Courier New" pitchFamily="49"/>
            </a:endParaRPr>
          </a:p>
          <a:p>
            <a:pPr lvl="0">
              <a:lnSpc>
                <a:spcPct val="70000"/>
              </a:lnSpc>
              <a:buFont typeface="Courier New" pitchFamily="49"/>
              <a:buChar char="_"/>
            </a:pPr>
            <a:endParaRPr lang="nl-NL" dirty="0">
              <a:solidFill>
                <a:srgbClr val="00FF00"/>
              </a:solidFill>
              <a:latin typeface="Courier New" pitchFamily="49"/>
              <a:cs typeface="Courier New" pitchFamily="49"/>
            </a:endParaRPr>
          </a:p>
          <a:p>
            <a:pPr lvl="0">
              <a:lnSpc>
                <a:spcPct val="70000"/>
              </a:lnSpc>
              <a:buFont typeface="Courier New" pitchFamily="49"/>
              <a:buChar char="_"/>
            </a:pPr>
            <a:r>
              <a:rPr lang="nl-NL">
                <a:solidFill>
                  <a:srgbClr val="00FF00"/>
                </a:solidFill>
                <a:latin typeface="Courier New" pitchFamily="49"/>
                <a:cs typeface="Courier New" pitchFamily="49"/>
              </a:rPr>
              <a:t> answers are in answers &gt; answers_02.py</a:t>
            </a:r>
            <a:endParaRPr lang="nl-NL" dirty="0">
              <a:solidFill>
                <a:srgbClr val="00FF00"/>
              </a:solidFill>
              <a:latin typeface="Courier New" pitchFamily="49"/>
              <a:cs typeface="Courier New" pitchFamily="49"/>
            </a:endParaRPr>
          </a:p>
          <a:p>
            <a:pPr lvl="0">
              <a:lnSpc>
                <a:spcPct val="70000"/>
              </a:lnSpc>
              <a:buFont typeface="Courier New" pitchFamily="49"/>
              <a:buChar char="_"/>
            </a:pPr>
            <a:endParaRPr lang="nl-NL" dirty="0">
              <a:solidFill>
                <a:srgbClr val="00FF00"/>
              </a:solidFill>
              <a:latin typeface="Courier New" pitchFamily="49"/>
              <a:cs typeface="Courier New" pitchFamily="49"/>
            </a:endParaRPr>
          </a:p>
          <a:p>
            <a:pPr lvl="0">
              <a:lnSpc>
                <a:spcPct val="70000"/>
              </a:lnSpc>
              <a:buFont typeface="Courier New" pitchFamily="49"/>
              <a:buChar char="_"/>
            </a:pPr>
            <a:endParaRPr lang="nl-NL" dirty="0">
              <a:solidFill>
                <a:srgbClr val="00FF00"/>
              </a:solidFill>
              <a:latin typeface="Courier New" pitchFamily="49"/>
              <a:cs typeface="Courier New" pitchFamily="49"/>
            </a:endParaRPr>
          </a:p>
          <a:p>
            <a:pPr lvl="0">
              <a:lnSpc>
                <a:spcPct val="70000"/>
              </a:lnSpc>
              <a:buFont typeface="Courier New" pitchFamily="49"/>
              <a:buChar char="_"/>
            </a:pPr>
            <a:endParaRPr lang="nl-NL" dirty="0">
              <a:solidFill>
                <a:srgbClr val="00FF00"/>
              </a:solidFill>
              <a:latin typeface="Courier New" pitchFamily="49"/>
              <a:cs typeface="Courier New" pitchFamily="49"/>
            </a:endParaRPr>
          </a:p>
        </p:txBody>
      </p:sp>
    </p:spTree>
    <p:extLst>
      <p:ext uri="{BB962C8B-B14F-4D97-AF65-F5344CB8AC3E}">
        <p14:creationId xmlns:p14="http://schemas.microsoft.com/office/powerpoint/2010/main" val="83852763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5" name="Afbeelding 4">
            <a:extLst>
              <a:ext uri="{FF2B5EF4-FFF2-40B4-BE49-F238E27FC236}">
                <a16:creationId xmlns:a16="http://schemas.microsoft.com/office/drawing/2014/main" id="{9726A7E9-4EFD-1B1C-C316-92317C7381F2}"/>
              </a:ext>
            </a:extLst>
          </p:cNvPr>
          <p:cNvPicPr>
            <a:picLocks noChangeAspect="1"/>
          </p:cNvPicPr>
          <p:nvPr/>
        </p:nvPicPr>
        <p:blipFill>
          <a:blip r:embed="rId3"/>
          <a:stretch>
            <a:fillRect/>
          </a:stretch>
        </p:blipFill>
        <p:spPr>
          <a:xfrm>
            <a:off x="399518" y="978286"/>
            <a:ext cx="7125232" cy="5715703"/>
          </a:xfrm>
          <a:prstGeom prst="rect">
            <a:avLst/>
          </a:prstGeom>
        </p:spPr>
      </p:pic>
      <p:sp>
        <p:nvSpPr>
          <p:cNvPr id="2" name="Title 1"/>
          <p:cNvSpPr>
            <a:spLocks noGrp="1"/>
          </p:cNvSpPr>
          <p:nvPr>
            <p:ph type="title"/>
          </p:nvPr>
        </p:nvSpPr>
        <p:spPr>
          <a:xfrm>
            <a:off x="0" y="0"/>
            <a:ext cx="12192000" cy="1189355"/>
          </a:xfrm>
        </p:spPr>
        <p:txBody>
          <a:bodyPr>
            <a:noAutofit/>
          </a:bodyPr>
          <a:lstStyle/>
          <a:p>
            <a:pPr algn="ctr"/>
            <a:r>
              <a:rPr lang="nl-NL" sz="5400">
                <a:solidFill>
                  <a:srgbClr val="00FF00"/>
                </a:solidFill>
                <a:latin typeface="Courier New" panose="02070309020205020404" pitchFamily="49" charset="0"/>
                <a:cs typeface="Courier New" panose="02070309020205020404" pitchFamily="49" charset="0"/>
              </a:rPr>
              <a:t>Creating a JSON request body</a:t>
            </a:r>
            <a:endParaRPr lang="nl-NL" sz="5400" dirty="0">
              <a:solidFill>
                <a:srgbClr val="00FF00"/>
              </a:solidFill>
              <a:latin typeface="Courier New" panose="02070309020205020404" pitchFamily="49" charset="0"/>
              <a:cs typeface="Courier New" panose="02070309020205020404" pitchFamily="49" charset="0"/>
            </a:endParaRPr>
          </a:p>
        </p:txBody>
      </p:sp>
      <p:sp>
        <p:nvSpPr>
          <p:cNvPr id="8" name="Oval 9">
            <a:extLst>
              <a:ext uri="{FF2B5EF4-FFF2-40B4-BE49-F238E27FC236}">
                <a16:creationId xmlns:a16="http://schemas.microsoft.com/office/drawing/2014/main" id="{ADF6266E-EF5E-42D6-9B8D-1B324E509DFA}"/>
              </a:ext>
            </a:extLst>
          </p:cNvPr>
          <p:cNvSpPr/>
          <p:nvPr/>
        </p:nvSpPr>
        <p:spPr>
          <a:xfrm>
            <a:off x="577278" y="2155181"/>
            <a:ext cx="4595973" cy="400005"/>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Oval 9">
            <a:extLst>
              <a:ext uri="{FF2B5EF4-FFF2-40B4-BE49-F238E27FC236}">
                <a16:creationId xmlns:a16="http://schemas.microsoft.com/office/drawing/2014/main" id="{F0AC1A36-B4FF-4F01-962A-76CD98B6F2C7}"/>
              </a:ext>
            </a:extLst>
          </p:cNvPr>
          <p:cNvSpPr/>
          <p:nvPr/>
        </p:nvSpPr>
        <p:spPr>
          <a:xfrm>
            <a:off x="668571" y="2991629"/>
            <a:ext cx="1582219" cy="376510"/>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Oval 9">
            <a:extLst>
              <a:ext uri="{FF2B5EF4-FFF2-40B4-BE49-F238E27FC236}">
                <a16:creationId xmlns:a16="http://schemas.microsoft.com/office/drawing/2014/main" id="{AD19D1F9-FDBA-4493-B768-6F20DA92EFEC}"/>
              </a:ext>
            </a:extLst>
          </p:cNvPr>
          <p:cNvSpPr/>
          <p:nvPr/>
        </p:nvSpPr>
        <p:spPr>
          <a:xfrm>
            <a:off x="1218669" y="951122"/>
            <a:ext cx="1314982" cy="400004"/>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Oval 9">
            <a:extLst>
              <a:ext uri="{FF2B5EF4-FFF2-40B4-BE49-F238E27FC236}">
                <a16:creationId xmlns:a16="http://schemas.microsoft.com/office/drawing/2014/main" id="{EB36847B-F88B-4FEC-8038-82883933404D}"/>
              </a:ext>
            </a:extLst>
          </p:cNvPr>
          <p:cNvSpPr/>
          <p:nvPr/>
        </p:nvSpPr>
        <p:spPr>
          <a:xfrm>
            <a:off x="3314917" y="4548392"/>
            <a:ext cx="4209833" cy="518755"/>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Tekstvak 11">
            <a:extLst>
              <a:ext uri="{FF2B5EF4-FFF2-40B4-BE49-F238E27FC236}">
                <a16:creationId xmlns:a16="http://schemas.microsoft.com/office/drawing/2014/main" id="{5C4AAC24-AE19-E085-5EED-C9500D6D02EC}"/>
              </a:ext>
            </a:extLst>
          </p:cNvPr>
          <p:cNvSpPr txBox="1"/>
          <p:nvPr/>
        </p:nvSpPr>
        <p:spPr>
          <a:xfrm>
            <a:off x="5325320" y="2167641"/>
            <a:ext cx="6602864" cy="369332"/>
          </a:xfrm>
          <a:prstGeom prst="rect">
            <a:avLst/>
          </a:prstGeom>
          <a:noFill/>
        </p:spPr>
        <p:txBody>
          <a:bodyPr wrap="square" rtlCol="0">
            <a:spAutoFit/>
          </a:bodyPr>
          <a:lstStyle/>
          <a:p>
            <a:r>
              <a:rPr lang="en-US">
                <a:solidFill>
                  <a:srgbClr val="00FF00"/>
                </a:solidFill>
                <a:latin typeface="Courier New" panose="02070309020205020404" pitchFamily="49" charset="0"/>
                <a:cs typeface="Courier New" panose="02070309020205020404" pitchFamily="49" charset="0"/>
              </a:rPr>
              <a:t>Write a function that returns a dictionary</a:t>
            </a:r>
            <a:endParaRPr lang="en-NL">
              <a:solidFill>
                <a:srgbClr val="00FF00"/>
              </a:solidFill>
              <a:latin typeface="Courier New" panose="02070309020205020404" pitchFamily="49" charset="0"/>
              <a:cs typeface="Courier New" panose="02070309020205020404" pitchFamily="49" charset="0"/>
            </a:endParaRPr>
          </a:p>
        </p:txBody>
      </p:sp>
      <p:sp>
        <p:nvSpPr>
          <p:cNvPr id="13" name="Tekstvak 12">
            <a:extLst>
              <a:ext uri="{FF2B5EF4-FFF2-40B4-BE49-F238E27FC236}">
                <a16:creationId xmlns:a16="http://schemas.microsoft.com/office/drawing/2014/main" id="{5A1A7CD9-95FE-7A5D-8E15-2CED8593C6A8}"/>
              </a:ext>
            </a:extLst>
          </p:cNvPr>
          <p:cNvSpPr txBox="1"/>
          <p:nvPr/>
        </p:nvSpPr>
        <p:spPr>
          <a:xfrm>
            <a:off x="2372570" y="2856718"/>
            <a:ext cx="6602864" cy="646331"/>
          </a:xfrm>
          <a:prstGeom prst="rect">
            <a:avLst/>
          </a:prstGeom>
          <a:noFill/>
        </p:spPr>
        <p:txBody>
          <a:bodyPr wrap="square" rtlCol="0">
            <a:spAutoFit/>
          </a:bodyPr>
          <a:lstStyle/>
          <a:p>
            <a:r>
              <a:rPr lang="en-US">
                <a:solidFill>
                  <a:srgbClr val="00FF00"/>
                </a:solidFill>
                <a:latin typeface="Courier New" panose="02070309020205020404" pitchFamily="49" charset="0"/>
                <a:cs typeface="Courier New" panose="02070309020205020404" pitchFamily="49" charset="0"/>
              </a:rPr>
              <a:t>Create and return a dictionary containing the data to be converted to and POSTed as JSON</a:t>
            </a:r>
            <a:endParaRPr lang="en-NL">
              <a:solidFill>
                <a:srgbClr val="00FF00"/>
              </a:solidFill>
              <a:latin typeface="Courier New" panose="02070309020205020404" pitchFamily="49" charset="0"/>
              <a:cs typeface="Courier New" panose="02070309020205020404" pitchFamily="49" charset="0"/>
            </a:endParaRPr>
          </a:p>
        </p:txBody>
      </p:sp>
      <p:sp>
        <p:nvSpPr>
          <p:cNvPr id="14" name="Tekstvak 13">
            <a:extLst>
              <a:ext uri="{FF2B5EF4-FFF2-40B4-BE49-F238E27FC236}">
                <a16:creationId xmlns:a16="http://schemas.microsoft.com/office/drawing/2014/main" id="{29733594-1FF4-9B3B-4B01-00F5E2214EEB}"/>
              </a:ext>
            </a:extLst>
          </p:cNvPr>
          <p:cNvSpPr txBox="1"/>
          <p:nvPr/>
        </p:nvSpPr>
        <p:spPr>
          <a:xfrm>
            <a:off x="7714718" y="4346104"/>
            <a:ext cx="3686707" cy="923330"/>
          </a:xfrm>
          <a:prstGeom prst="rect">
            <a:avLst/>
          </a:prstGeom>
          <a:noFill/>
        </p:spPr>
        <p:txBody>
          <a:bodyPr wrap="square" rtlCol="0">
            <a:spAutoFit/>
          </a:bodyPr>
          <a:lstStyle/>
          <a:p>
            <a:r>
              <a:rPr lang="en-US">
                <a:solidFill>
                  <a:srgbClr val="00FF00"/>
                </a:solidFill>
                <a:latin typeface="Courier New" panose="02070309020205020404" pitchFamily="49" charset="0"/>
                <a:cs typeface="Courier New" panose="02070309020205020404" pitchFamily="49" charset="0"/>
              </a:rPr>
              <a:t>You can even generate and use random or other types of dynamic values</a:t>
            </a:r>
            <a:endParaRPr lang="en-NL">
              <a:solidFill>
                <a:srgbClr val="00FF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1130344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12" grpId="0"/>
      <p:bldP spid="13" grpId="0"/>
      <p:bldP spid="14"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 y="2267636"/>
            <a:ext cx="12191998" cy="2369662"/>
          </a:xfrm>
        </p:spPr>
        <p:txBody>
          <a:bodyPr>
            <a:noAutofit/>
          </a:bodyPr>
          <a:lstStyle/>
          <a:p>
            <a:pPr algn="ctr"/>
            <a:r>
              <a:rPr lang="en-US" sz="4800" i="1">
                <a:solidFill>
                  <a:srgbClr val="00FF00"/>
                </a:solidFill>
                <a:latin typeface="Courier New" panose="02070309020205020404" pitchFamily="49" charset="0"/>
                <a:cs typeface="Courier New" panose="02070309020205020404" pitchFamily="49" charset="0"/>
              </a:rPr>
              <a:t>“An </a:t>
            </a:r>
            <a:r>
              <a:rPr lang="en-US" sz="4800" b="1" i="1">
                <a:solidFill>
                  <a:srgbClr val="00FF00"/>
                </a:solidFill>
                <a:latin typeface="Courier New" panose="02070309020205020404" pitchFamily="49" charset="0"/>
                <a:cs typeface="Courier New" panose="02070309020205020404" pitchFamily="49" charset="0"/>
              </a:rPr>
              <a:t>application programming interface (API) </a:t>
            </a:r>
            <a:r>
              <a:rPr lang="en-US" sz="4800" i="1">
                <a:solidFill>
                  <a:srgbClr val="00FF00"/>
                </a:solidFill>
                <a:latin typeface="Courier New" panose="02070309020205020404" pitchFamily="49" charset="0"/>
                <a:cs typeface="Courier New" panose="02070309020205020404" pitchFamily="49" charset="0"/>
              </a:rPr>
              <a:t>is an interface or communication protocol between different parts of a computer program intended to simplify the implementation and maintenance of software”</a:t>
            </a:r>
            <a:br>
              <a:rPr lang="en-US" sz="4800" i="1">
                <a:solidFill>
                  <a:srgbClr val="00FF00"/>
                </a:solidFill>
                <a:latin typeface="Courier New" panose="02070309020205020404" pitchFamily="49" charset="0"/>
                <a:cs typeface="Courier New" panose="02070309020205020404" pitchFamily="49" charset="0"/>
              </a:rPr>
            </a:br>
            <a:br>
              <a:rPr lang="en-US" sz="4800" i="1">
                <a:solidFill>
                  <a:srgbClr val="00FF00"/>
                </a:solidFill>
                <a:latin typeface="Courier New" panose="02070309020205020404" pitchFamily="49" charset="0"/>
                <a:cs typeface="Courier New" panose="02070309020205020404" pitchFamily="49" charset="0"/>
              </a:rPr>
            </a:br>
            <a:r>
              <a:rPr lang="en-US" sz="1800">
                <a:solidFill>
                  <a:srgbClr val="00FF00"/>
                </a:solidFill>
                <a:latin typeface="Courier New" panose="02070309020205020404" pitchFamily="49" charset="0"/>
                <a:cs typeface="Courier New" panose="02070309020205020404" pitchFamily="49" charset="0"/>
              </a:rPr>
              <a:t>https://en.wikipedia.org/wiki/Application_programming_interface</a:t>
            </a:r>
            <a:endParaRPr lang="nl-NL" sz="4800" dirty="0">
              <a:solidFill>
                <a:srgbClr val="00FF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88123115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14" name="Afbeelding 13">
            <a:extLst>
              <a:ext uri="{FF2B5EF4-FFF2-40B4-BE49-F238E27FC236}">
                <a16:creationId xmlns:a16="http://schemas.microsoft.com/office/drawing/2014/main" id="{2BC5C699-F992-6E61-8CDC-E085D6CD2065}"/>
              </a:ext>
            </a:extLst>
          </p:cNvPr>
          <p:cNvPicPr>
            <a:picLocks noChangeAspect="1"/>
          </p:cNvPicPr>
          <p:nvPr/>
        </p:nvPicPr>
        <p:blipFill>
          <a:blip r:embed="rId3"/>
          <a:stretch>
            <a:fillRect/>
          </a:stretch>
        </p:blipFill>
        <p:spPr>
          <a:xfrm>
            <a:off x="605455" y="1032317"/>
            <a:ext cx="4329798" cy="3473268"/>
          </a:xfrm>
          <a:prstGeom prst="rect">
            <a:avLst/>
          </a:prstGeom>
        </p:spPr>
      </p:pic>
      <p:pic>
        <p:nvPicPr>
          <p:cNvPr id="15" name="Afbeelding 14">
            <a:extLst>
              <a:ext uri="{FF2B5EF4-FFF2-40B4-BE49-F238E27FC236}">
                <a16:creationId xmlns:a16="http://schemas.microsoft.com/office/drawing/2014/main" id="{E89A53C4-A0F4-78FC-F115-D59A8F1959BB}"/>
              </a:ext>
            </a:extLst>
          </p:cNvPr>
          <p:cNvPicPr>
            <a:picLocks noChangeAspect="1"/>
          </p:cNvPicPr>
          <p:nvPr/>
        </p:nvPicPr>
        <p:blipFill>
          <a:blip r:embed="rId4"/>
          <a:stretch>
            <a:fillRect/>
          </a:stretch>
        </p:blipFill>
        <p:spPr>
          <a:xfrm>
            <a:off x="11468" y="2633718"/>
            <a:ext cx="12192001" cy="1521006"/>
          </a:xfrm>
          <a:prstGeom prst="rect">
            <a:avLst/>
          </a:prstGeom>
          <a:ln>
            <a:solidFill>
              <a:srgbClr val="00FF00"/>
            </a:solidFill>
          </a:ln>
        </p:spPr>
      </p:pic>
      <p:pic>
        <p:nvPicPr>
          <p:cNvPr id="6" name="Afbeelding 5">
            <a:extLst>
              <a:ext uri="{FF2B5EF4-FFF2-40B4-BE49-F238E27FC236}">
                <a16:creationId xmlns:a16="http://schemas.microsoft.com/office/drawing/2014/main" id="{F14ADE6C-18C1-4EC9-BD3B-7AEA2D5E1187}"/>
              </a:ext>
            </a:extLst>
          </p:cNvPr>
          <p:cNvPicPr>
            <a:picLocks noChangeAspect="1"/>
          </p:cNvPicPr>
          <p:nvPr/>
        </p:nvPicPr>
        <p:blipFill>
          <a:blip r:embed="rId5"/>
          <a:stretch>
            <a:fillRect/>
          </a:stretch>
        </p:blipFill>
        <p:spPr>
          <a:xfrm>
            <a:off x="1116805" y="4706006"/>
            <a:ext cx="9958388" cy="463553"/>
          </a:xfrm>
          <a:prstGeom prst="rect">
            <a:avLst/>
          </a:prstGeom>
        </p:spPr>
      </p:pic>
      <p:sp>
        <p:nvSpPr>
          <p:cNvPr id="2" name="Title 1"/>
          <p:cNvSpPr>
            <a:spLocks noGrp="1"/>
          </p:cNvSpPr>
          <p:nvPr>
            <p:ph type="title"/>
          </p:nvPr>
        </p:nvSpPr>
        <p:spPr>
          <a:xfrm>
            <a:off x="0" y="0"/>
            <a:ext cx="12192000" cy="1189355"/>
          </a:xfrm>
        </p:spPr>
        <p:txBody>
          <a:bodyPr>
            <a:normAutofit/>
          </a:bodyPr>
          <a:lstStyle/>
          <a:p>
            <a:pPr algn="ctr"/>
            <a:r>
              <a:rPr lang="nl-NL" sz="5400">
                <a:solidFill>
                  <a:srgbClr val="00FF00"/>
                </a:solidFill>
                <a:latin typeface="Courier New" panose="02070309020205020404" pitchFamily="49" charset="0"/>
                <a:cs typeface="Courier New" panose="02070309020205020404" pitchFamily="49" charset="0"/>
              </a:rPr>
              <a:t>POSTing a JSON request body</a:t>
            </a:r>
            <a:endParaRPr lang="nl-NL" sz="5400" dirty="0">
              <a:solidFill>
                <a:srgbClr val="00FF00"/>
              </a:solidFill>
              <a:latin typeface="Courier New" panose="02070309020205020404" pitchFamily="49" charset="0"/>
              <a:cs typeface="Courier New" panose="02070309020205020404" pitchFamily="49" charset="0"/>
            </a:endParaRPr>
          </a:p>
        </p:txBody>
      </p:sp>
      <p:sp>
        <p:nvSpPr>
          <p:cNvPr id="9" name="Oval 9">
            <a:extLst>
              <a:ext uri="{FF2B5EF4-FFF2-40B4-BE49-F238E27FC236}">
                <a16:creationId xmlns:a16="http://schemas.microsoft.com/office/drawing/2014/main" id="{F0AC1A36-B4FF-4F01-962A-76CD98B6F2C7}"/>
              </a:ext>
            </a:extLst>
          </p:cNvPr>
          <p:cNvSpPr/>
          <p:nvPr/>
        </p:nvSpPr>
        <p:spPr>
          <a:xfrm>
            <a:off x="816630" y="1687294"/>
            <a:ext cx="2467343" cy="356593"/>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Oval 9">
            <a:extLst>
              <a:ext uri="{FF2B5EF4-FFF2-40B4-BE49-F238E27FC236}">
                <a16:creationId xmlns:a16="http://schemas.microsoft.com/office/drawing/2014/main" id="{4C41E3E8-5EDF-43A9-AD4B-D74ACD6B0635}"/>
              </a:ext>
            </a:extLst>
          </p:cNvPr>
          <p:cNvSpPr/>
          <p:nvPr/>
        </p:nvSpPr>
        <p:spPr>
          <a:xfrm>
            <a:off x="8078844" y="2937118"/>
            <a:ext cx="4101688" cy="457103"/>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Oval 9">
            <a:extLst>
              <a:ext uri="{FF2B5EF4-FFF2-40B4-BE49-F238E27FC236}">
                <a16:creationId xmlns:a16="http://schemas.microsoft.com/office/drawing/2014/main" id="{E3D09AC2-0683-4906-B277-83C87FBC7FF1}"/>
              </a:ext>
            </a:extLst>
          </p:cNvPr>
          <p:cNvSpPr/>
          <p:nvPr/>
        </p:nvSpPr>
        <p:spPr>
          <a:xfrm>
            <a:off x="6399439" y="4706006"/>
            <a:ext cx="604830" cy="437999"/>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Title 1">
            <a:extLst>
              <a:ext uri="{FF2B5EF4-FFF2-40B4-BE49-F238E27FC236}">
                <a16:creationId xmlns:a16="http://schemas.microsoft.com/office/drawing/2014/main" id="{E972C4C1-E400-4E8A-9EF5-3866C1B2BEFF}"/>
              </a:ext>
            </a:extLst>
          </p:cNvPr>
          <p:cNvSpPr txBox="1">
            <a:spLocks/>
          </p:cNvSpPr>
          <p:nvPr/>
        </p:nvSpPr>
        <p:spPr>
          <a:xfrm>
            <a:off x="5614218" y="1464173"/>
            <a:ext cx="5564783" cy="104854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nl-NL" sz="1800">
                <a:solidFill>
                  <a:srgbClr val="00FF00"/>
                </a:solidFill>
                <a:latin typeface="Courier New" panose="02070309020205020404" pitchFamily="49" charset="0"/>
                <a:cs typeface="Courier New" panose="02070309020205020404" pitchFamily="49" charset="0"/>
              </a:rPr>
              <a:t>Use the data dictionary as the value of the </a:t>
            </a:r>
            <a:r>
              <a:rPr lang="nl-NL" sz="1800" i="1">
                <a:solidFill>
                  <a:srgbClr val="00FF00"/>
                </a:solidFill>
                <a:latin typeface="Courier New" panose="02070309020205020404" pitchFamily="49" charset="0"/>
                <a:cs typeface="Courier New" panose="02070309020205020404" pitchFamily="49" charset="0"/>
              </a:rPr>
              <a:t>json</a:t>
            </a:r>
            <a:r>
              <a:rPr lang="nl-NL" sz="1800">
                <a:solidFill>
                  <a:srgbClr val="00FF00"/>
                </a:solidFill>
                <a:latin typeface="Courier New" panose="02070309020205020404" pitchFamily="49" charset="0"/>
                <a:cs typeface="Courier New" panose="02070309020205020404" pitchFamily="49" charset="0"/>
              </a:rPr>
              <a:t> argument to have requests convert it to JSON before POSTing it</a:t>
            </a:r>
            <a:endParaRPr lang="nl-NL" sz="1800" dirty="0">
              <a:solidFill>
                <a:srgbClr val="00FF00"/>
              </a:solidFill>
              <a:latin typeface="Courier New" panose="02070309020205020404" pitchFamily="49" charset="0"/>
              <a:cs typeface="Courier New" panose="02070309020205020404" pitchFamily="49" charset="0"/>
            </a:endParaRPr>
          </a:p>
        </p:txBody>
      </p:sp>
      <p:pic>
        <p:nvPicPr>
          <p:cNvPr id="18" name="Afbeelding 17">
            <a:extLst>
              <a:ext uri="{FF2B5EF4-FFF2-40B4-BE49-F238E27FC236}">
                <a16:creationId xmlns:a16="http://schemas.microsoft.com/office/drawing/2014/main" id="{4EF75E53-653E-B511-0A35-8B05410D5E4B}"/>
              </a:ext>
            </a:extLst>
          </p:cNvPr>
          <p:cNvPicPr>
            <a:picLocks noChangeAspect="1"/>
          </p:cNvPicPr>
          <p:nvPr/>
        </p:nvPicPr>
        <p:blipFill>
          <a:blip r:embed="rId6"/>
          <a:stretch>
            <a:fillRect/>
          </a:stretch>
        </p:blipFill>
        <p:spPr>
          <a:xfrm>
            <a:off x="121005" y="6052069"/>
            <a:ext cx="11972925" cy="266700"/>
          </a:xfrm>
          <a:prstGeom prst="rect">
            <a:avLst/>
          </a:prstGeom>
        </p:spPr>
      </p:pic>
      <p:sp>
        <p:nvSpPr>
          <p:cNvPr id="23" name="Title 1">
            <a:extLst>
              <a:ext uri="{FF2B5EF4-FFF2-40B4-BE49-F238E27FC236}">
                <a16:creationId xmlns:a16="http://schemas.microsoft.com/office/drawing/2014/main" id="{9D654556-1360-1534-0F4D-345EC45F901B}"/>
              </a:ext>
            </a:extLst>
          </p:cNvPr>
          <p:cNvSpPr txBox="1">
            <a:spLocks/>
          </p:cNvSpPr>
          <p:nvPr/>
        </p:nvSpPr>
        <p:spPr>
          <a:xfrm>
            <a:off x="2779601" y="5169559"/>
            <a:ext cx="7844506" cy="66975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nl-NL" sz="1800">
                <a:solidFill>
                  <a:srgbClr val="00FF00"/>
                </a:solidFill>
                <a:latin typeface="Courier New" panose="02070309020205020404" pitchFamily="49" charset="0"/>
                <a:cs typeface="Courier New" panose="02070309020205020404" pitchFamily="49" charset="0"/>
              </a:rPr>
              <a:t>This disables output capturing by pytest, so all print() statements will be sent to the stdout / console </a:t>
            </a:r>
            <a:endParaRPr lang="nl-NL" sz="1800" dirty="0">
              <a:solidFill>
                <a:srgbClr val="00FF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5837976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2" grpId="0" animBg="1"/>
      <p:bldP spid="10" grpId="0" animBg="1"/>
      <p:bldP spid="13" grpId="0"/>
      <p:bldP spid="23" grpId="0"/>
    </p:bldLst>
  </p:timing>
</p:sld>
</file>

<file path=ppt/slides/slide5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A31900-059F-4068-BB80-E810E339ED87}"/>
              </a:ext>
            </a:extLst>
          </p:cNvPr>
          <p:cNvSpPr txBox="1">
            <a:spLocks noGrp="1"/>
          </p:cNvSpPr>
          <p:nvPr>
            <p:ph type="title"/>
          </p:nvPr>
        </p:nvSpPr>
        <p:spPr>
          <a:xfrm>
            <a:off x="838202" y="0"/>
            <a:ext cx="10515600" cy="1089061"/>
          </a:xfrm>
        </p:spPr>
        <p:txBody>
          <a:bodyPr/>
          <a:lstStyle/>
          <a:p>
            <a:pPr lvl="0"/>
            <a:r>
              <a:rPr lang="nl-NL">
                <a:solidFill>
                  <a:srgbClr val="00FF00"/>
                </a:solidFill>
                <a:latin typeface="Courier New" pitchFamily="49"/>
                <a:cs typeface="Courier New" pitchFamily="49"/>
              </a:rPr>
              <a:t>Now it’s your turn!</a:t>
            </a:r>
            <a:endParaRPr lang="nl-NL" dirty="0">
              <a:solidFill>
                <a:srgbClr val="00FF00"/>
              </a:solidFill>
              <a:latin typeface="Courier New" pitchFamily="49"/>
              <a:cs typeface="Courier New" pitchFamily="49"/>
            </a:endParaRPr>
          </a:p>
        </p:txBody>
      </p:sp>
      <p:sp>
        <p:nvSpPr>
          <p:cNvPr id="3" name="Content Placeholder 2">
            <a:extLst>
              <a:ext uri="{FF2B5EF4-FFF2-40B4-BE49-F238E27FC236}">
                <a16:creationId xmlns:a16="http://schemas.microsoft.com/office/drawing/2014/main" id="{409A4D7E-AECD-43DE-9679-E7E1F7B726A6}"/>
              </a:ext>
            </a:extLst>
          </p:cNvPr>
          <p:cNvSpPr txBox="1">
            <a:spLocks noGrp="1"/>
          </p:cNvSpPr>
          <p:nvPr>
            <p:ph idx="1"/>
          </p:nvPr>
        </p:nvSpPr>
        <p:spPr>
          <a:xfrm>
            <a:off x="838202" y="1191802"/>
            <a:ext cx="10935981" cy="5517223"/>
          </a:xfrm>
        </p:spPr>
        <p:txBody>
          <a:bodyPr>
            <a:normAutofit/>
          </a:bodyPr>
          <a:lstStyle/>
          <a:p>
            <a:pPr lvl="0">
              <a:lnSpc>
                <a:spcPct val="70000"/>
              </a:lnSpc>
              <a:buFont typeface="Courier New" pitchFamily="49"/>
              <a:buChar char="_"/>
            </a:pPr>
            <a:r>
              <a:rPr lang="nl-NL">
                <a:solidFill>
                  <a:srgbClr val="00FF00"/>
                </a:solidFill>
                <a:latin typeface="Courier New" pitchFamily="49"/>
                <a:cs typeface="Courier New" pitchFamily="49"/>
              </a:rPr>
              <a:t> exercises &gt; exercises_03.py</a:t>
            </a:r>
            <a:endParaRPr lang="nl-NL" dirty="0">
              <a:solidFill>
                <a:srgbClr val="00FF00"/>
              </a:solidFill>
              <a:latin typeface="Courier New" pitchFamily="49"/>
              <a:cs typeface="Courier New" pitchFamily="49"/>
            </a:endParaRPr>
          </a:p>
          <a:p>
            <a:pPr lvl="0">
              <a:lnSpc>
                <a:spcPct val="70000"/>
              </a:lnSpc>
              <a:buFont typeface="Courier New" pitchFamily="49"/>
              <a:buChar char="_"/>
            </a:pPr>
            <a:endParaRPr lang="nl-NL" dirty="0">
              <a:solidFill>
                <a:srgbClr val="00FF00"/>
              </a:solidFill>
              <a:latin typeface="Courier New" pitchFamily="49"/>
              <a:cs typeface="Courier New" pitchFamily="49"/>
            </a:endParaRPr>
          </a:p>
          <a:p>
            <a:pPr lvl="0">
              <a:lnSpc>
                <a:spcPct val="70000"/>
              </a:lnSpc>
              <a:buFont typeface="Courier New" pitchFamily="49"/>
              <a:buChar char="_"/>
            </a:pPr>
            <a:r>
              <a:rPr lang="nl-NL">
                <a:solidFill>
                  <a:srgbClr val="00FF00"/>
                </a:solidFill>
                <a:latin typeface="Courier New" pitchFamily="49"/>
                <a:cs typeface="Courier New" pitchFamily="49"/>
              </a:rPr>
              <a:t> run your answers from the project root using</a:t>
            </a:r>
          </a:p>
          <a:p>
            <a:pPr marL="0" lvl="0" indent="0">
              <a:lnSpc>
                <a:spcPct val="70000"/>
              </a:lnSpc>
              <a:buNone/>
            </a:pPr>
            <a:endParaRPr lang="nl-NL" i="1">
              <a:solidFill>
                <a:srgbClr val="00FF00"/>
              </a:solidFill>
              <a:latin typeface="Courier New" pitchFamily="49"/>
              <a:cs typeface="Courier New" pitchFamily="49"/>
            </a:endParaRPr>
          </a:p>
          <a:p>
            <a:pPr marL="0" lvl="0" indent="0">
              <a:lnSpc>
                <a:spcPct val="70000"/>
              </a:lnSpc>
              <a:buNone/>
            </a:pPr>
            <a:r>
              <a:rPr lang="nl-NL" sz="2400" i="1">
                <a:solidFill>
                  <a:srgbClr val="00FF00"/>
                </a:solidFill>
                <a:latin typeface="Courier New" pitchFamily="49"/>
                <a:cs typeface="Courier New" pitchFamily="49"/>
              </a:rPr>
              <a:t>pytest exercises\exercises_03.py</a:t>
            </a:r>
          </a:p>
          <a:p>
            <a:pPr lvl="0">
              <a:lnSpc>
                <a:spcPct val="70000"/>
              </a:lnSpc>
              <a:buFont typeface="Courier New" pitchFamily="49"/>
              <a:buChar char="_"/>
            </a:pPr>
            <a:endParaRPr lang="nl-NL" dirty="0">
              <a:solidFill>
                <a:srgbClr val="00FF00"/>
              </a:solidFill>
              <a:latin typeface="Courier New" pitchFamily="49"/>
              <a:cs typeface="Courier New" pitchFamily="49"/>
            </a:endParaRPr>
          </a:p>
          <a:p>
            <a:pPr lvl="0">
              <a:lnSpc>
                <a:spcPct val="70000"/>
              </a:lnSpc>
              <a:buFont typeface="Courier New" pitchFamily="49"/>
              <a:buChar char="_"/>
            </a:pPr>
            <a:r>
              <a:rPr lang="nl-NL">
                <a:solidFill>
                  <a:srgbClr val="00FF00"/>
                </a:solidFill>
                <a:latin typeface="Courier New" pitchFamily="49"/>
                <a:cs typeface="Courier New" pitchFamily="49"/>
              </a:rPr>
              <a:t> examples are in examples &gt; examples_03.py </a:t>
            </a:r>
            <a:endParaRPr lang="nl-NL" dirty="0">
              <a:solidFill>
                <a:srgbClr val="00FF00"/>
              </a:solidFill>
              <a:latin typeface="Courier New" pitchFamily="49"/>
              <a:cs typeface="Courier New" pitchFamily="49"/>
            </a:endParaRPr>
          </a:p>
          <a:p>
            <a:pPr lvl="0">
              <a:lnSpc>
                <a:spcPct val="70000"/>
              </a:lnSpc>
              <a:buFont typeface="Courier New" pitchFamily="49"/>
              <a:buChar char="_"/>
            </a:pPr>
            <a:endParaRPr lang="nl-NL" dirty="0">
              <a:solidFill>
                <a:srgbClr val="00FF00"/>
              </a:solidFill>
              <a:latin typeface="Courier New" pitchFamily="49"/>
              <a:cs typeface="Courier New" pitchFamily="49"/>
            </a:endParaRPr>
          </a:p>
          <a:p>
            <a:pPr lvl="0">
              <a:lnSpc>
                <a:spcPct val="70000"/>
              </a:lnSpc>
              <a:buFont typeface="Courier New" pitchFamily="49"/>
              <a:buChar char="_"/>
            </a:pPr>
            <a:r>
              <a:rPr lang="nl-NL">
                <a:solidFill>
                  <a:srgbClr val="00FF00"/>
                </a:solidFill>
                <a:latin typeface="Courier New" pitchFamily="49"/>
                <a:cs typeface="Courier New" pitchFamily="49"/>
              </a:rPr>
              <a:t> you will need to Google some things yourself</a:t>
            </a:r>
          </a:p>
          <a:p>
            <a:pPr lvl="0">
              <a:lnSpc>
                <a:spcPct val="70000"/>
              </a:lnSpc>
              <a:buFont typeface="Courier New" pitchFamily="49"/>
              <a:buChar char="_"/>
            </a:pPr>
            <a:endParaRPr lang="nl-NL">
              <a:solidFill>
                <a:srgbClr val="00FF00"/>
              </a:solidFill>
              <a:latin typeface="Courier New" pitchFamily="49"/>
              <a:cs typeface="Courier New" pitchFamily="49"/>
            </a:endParaRPr>
          </a:p>
          <a:p>
            <a:pPr lvl="0">
              <a:lnSpc>
                <a:spcPct val="70000"/>
              </a:lnSpc>
              <a:buFont typeface="Courier New" pitchFamily="49"/>
              <a:buChar char="_"/>
            </a:pPr>
            <a:r>
              <a:rPr lang="nl-NL">
                <a:solidFill>
                  <a:srgbClr val="00FF00"/>
                </a:solidFill>
                <a:latin typeface="Courier New" pitchFamily="49"/>
                <a:cs typeface="Courier New" pitchFamily="49"/>
              </a:rPr>
              <a:t> answers are in answers &gt; answers_03.py</a:t>
            </a:r>
            <a:endParaRPr lang="nl-NL" dirty="0">
              <a:solidFill>
                <a:srgbClr val="00FF00"/>
              </a:solidFill>
              <a:latin typeface="Courier New" pitchFamily="49"/>
              <a:cs typeface="Courier New" pitchFamily="49"/>
            </a:endParaRPr>
          </a:p>
        </p:txBody>
      </p:sp>
    </p:spTree>
    <p:extLst>
      <p:ext uri="{BB962C8B-B14F-4D97-AF65-F5344CB8AC3E}">
        <p14:creationId xmlns:p14="http://schemas.microsoft.com/office/powerpoint/2010/main" val="154771878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 y="0"/>
            <a:ext cx="12191998" cy="6858000"/>
          </a:xfrm>
        </p:spPr>
        <p:txBody>
          <a:bodyPr>
            <a:noAutofit/>
          </a:bodyPr>
          <a:lstStyle/>
          <a:p>
            <a:pPr algn="ctr"/>
            <a:r>
              <a:rPr lang="nl-NL" sz="6500">
                <a:solidFill>
                  <a:srgbClr val="00FF00"/>
                </a:solidFill>
                <a:latin typeface="Courier New" panose="02070309020205020404" pitchFamily="49" charset="0"/>
                <a:cs typeface="Courier New" panose="02070309020205020404" pitchFamily="49" charset="0"/>
              </a:rPr>
              <a:t>The problem with ‘traditional’ REST APIs</a:t>
            </a:r>
            <a:endParaRPr lang="nl-NL" sz="6500" dirty="0">
              <a:solidFill>
                <a:srgbClr val="00FF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1792977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2675731"/>
            <a:ext cx="12192000" cy="1325563"/>
          </a:xfrm>
        </p:spPr>
        <p:txBody>
          <a:bodyPr>
            <a:normAutofit/>
          </a:bodyPr>
          <a:lstStyle/>
          <a:p>
            <a:pPr algn="ctr"/>
            <a:r>
              <a:rPr lang="nl-NL" sz="6000">
                <a:solidFill>
                  <a:srgbClr val="00FF00"/>
                </a:solidFill>
                <a:latin typeface="Courier New" panose="02070309020205020404" pitchFamily="49" charset="0"/>
                <a:cs typeface="Courier New" panose="02070309020205020404" pitchFamily="49" charset="0"/>
              </a:rPr>
              <a:t>GraphQL</a:t>
            </a:r>
          </a:p>
        </p:txBody>
      </p:sp>
      <p:sp>
        <p:nvSpPr>
          <p:cNvPr id="5" name="Title 1"/>
          <p:cNvSpPr txBox="1">
            <a:spLocks/>
          </p:cNvSpPr>
          <p:nvPr/>
        </p:nvSpPr>
        <p:spPr>
          <a:xfrm>
            <a:off x="1688668" y="782816"/>
            <a:ext cx="9482095" cy="62769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nl-NL" sz="3600" b="0" i="0" u="none" strike="noStrike" kern="1200" cap="none" spc="0" normalizeH="0" baseline="0" noProof="0">
                <a:ln>
                  <a:noFill/>
                </a:ln>
                <a:solidFill>
                  <a:srgbClr val="00FF00"/>
                </a:solidFill>
                <a:effectLst/>
                <a:uLnTx/>
                <a:uFillTx/>
                <a:latin typeface="Courier New" panose="02070309020205020404" pitchFamily="49" charset="0"/>
                <a:ea typeface="+mj-ea"/>
                <a:cs typeface="Courier New" panose="02070309020205020404" pitchFamily="49" charset="0"/>
              </a:rPr>
              <a:t>Query language for APIs…</a:t>
            </a:r>
          </a:p>
        </p:txBody>
      </p:sp>
      <p:sp>
        <p:nvSpPr>
          <p:cNvPr id="6" name="Title 1"/>
          <p:cNvSpPr txBox="1">
            <a:spLocks/>
          </p:cNvSpPr>
          <p:nvPr/>
        </p:nvSpPr>
        <p:spPr>
          <a:xfrm>
            <a:off x="189186" y="1849617"/>
            <a:ext cx="11624442" cy="62769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nl-NL" sz="3600" b="0" i="0" u="none" strike="noStrike" kern="1200" cap="none" spc="0" normalizeH="0" baseline="0" noProof="0">
                <a:ln>
                  <a:noFill/>
                </a:ln>
                <a:solidFill>
                  <a:srgbClr val="00FF00"/>
                </a:solidFill>
                <a:effectLst/>
                <a:uLnTx/>
                <a:uFillTx/>
                <a:latin typeface="Courier New" panose="02070309020205020404" pitchFamily="49" charset="0"/>
                <a:ea typeface="+mj-ea"/>
                <a:cs typeface="Courier New" panose="02070309020205020404" pitchFamily="49" charset="0"/>
              </a:rPr>
              <a:t>… as well as a runtime to fulfill them</a:t>
            </a:r>
          </a:p>
        </p:txBody>
      </p:sp>
      <p:sp>
        <p:nvSpPr>
          <p:cNvPr id="7" name="Title 1"/>
          <p:cNvSpPr txBox="1">
            <a:spLocks/>
          </p:cNvSpPr>
          <p:nvPr/>
        </p:nvSpPr>
        <p:spPr>
          <a:xfrm>
            <a:off x="804354" y="4199713"/>
            <a:ext cx="10444898" cy="115333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nl-NL" sz="3600" b="0" i="0" u="none" strike="noStrike" kern="1200" cap="none" spc="0" normalizeH="0" baseline="0" noProof="0">
                <a:ln>
                  <a:noFill/>
                </a:ln>
                <a:solidFill>
                  <a:srgbClr val="00FF00"/>
                </a:solidFill>
                <a:effectLst/>
                <a:uLnTx/>
                <a:uFillTx/>
                <a:latin typeface="Courier New" panose="02070309020205020404" pitchFamily="49" charset="0"/>
                <a:ea typeface="+mj-ea"/>
                <a:cs typeface="Courier New" panose="02070309020205020404" pitchFamily="49" charset="0"/>
              </a:rPr>
              <a:t>“Ask for what you need,</a:t>
            </a:r>
          </a:p>
          <a:p>
            <a:pPr marL="0" marR="0" lvl="0" indent="0" algn="l" defTabSz="914400" rtl="0" eaLnBrk="1" fontAlgn="auto" latinLnBrk="0" hangingPunct="1">
              <a:lnSpc>
                <a:spcPct val="90000"/>
              </a:lnSpc>
              <a:spcBef>
                <a:spcPct val="0"/>
              </a:spcBef>
              <a:spcAft>
                <a:spcPts val="0"/>
              </a:spcAft>
              <a:buClrTx/>
              <a:buSzTx/>
              <a:buFontTx/>
              <a:buNone/>
              <a:tabLst/>
              <a:defRPr/>
            </a:pPr>
            <a:r>
              <a:rPr kumimoji="0" lang="nl-NL" sz="3600" b="0" i="0" u="none" strike="noStrike" kern="1200" cap="none" spc="0" normalizeH="0" baseline="0" noProof="0">
                <a:ln>
                  <a:noFill/>
                </a:ln>
                <a:solidFill>
                  <a:srgbClr val="00FF00"/>
                </a:solidFill>
                <a:effectLst/>
                <a:uLnTx/>
                <a:uFillTx/>
                <a:latin typeface="Courier New" panose="02070309020205020404" pitchFamily="49" charset="0"/>
                <a:ea typeface="+mj-ea"/>
                <a:cs typeface="Courier New" panose="02070309020205020404" pitchFamily="49" charset="0"/>
              </a:rPr>
              <a:t>and get exactly that”</a:t>
            </a:r>
          </a:p>
        </p:txBody>
      </p:sp>
      <p:sp>
        <p:nvSpPr>
          <p:cNvPr id="9" name="Title 1"/>
          <p:cNvSpPr txBox="1">
            <a:spLocks/>
          </p:cNvSpPr>
          <p:nvPr/>
        </p:nvSpPr>
        <p:spPr>
          <a:xfrm>
            <a:off x="4086225" y="5866589"/>
            <a:ext cx="7588704" cy="62769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nl-NL" sz="3600" b="0" i="0" u="none" strike="noStrike" kern="1200" cap="none" spc="0" normalizeH="0" baseline="0" noProof="0">
                <a:ln>
                  <a:noFill/>
                </a:ln>
                <a:solidFill>
                  <a:srgbClr val="00FF00"/>
                </a:solidFill>
                <a:effectLst/>
                <a:uLnTx/>
                <a:uFillTx/>
                <a:latin typeface="Courier New" panose="02070309020205020404" pitchFamily="49" charset="0"/>
                <a:ea typeface="+mj-ea"/>
                <a:cs typeface="Courier New" panose="02070309020205020404" pitchFamily="49" charset="0"/>
              </a:rPr>
              <a:t>https://graphql.org</a:t>
            </a:r>
          </a:p>
        </p:txBody>
      </p:sp>
    </p:spTree>
    <p:extLst>
      <p:ext uri="{BB962C8B-B14F-4D97-AF65-F5344CB8AC3E}">
        <p14:creationId xmlns:p14="http://schemas.microsoft.com/office/powerpoint/2010/main" val="15402497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9" grpId="0"/>
    </p:bldLst>
  </p:timing>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Rechthoek: afgeronde hoeken 4">
            <a:extLst>
              <a:ext uri="{FF2B5EF4-FFF2-40B4-BE49-F238E27FC236}">
                <a16:creationId xmlns:a16="http://schemas.microsoft.com/office/drawing/2014/main" id="{19B76B41-CC8F-4AB2-AA6B-522F63101910}"/>
              </a:ext>
            </a:extLst>
          </p:cNvPr>
          <p:cNvSpPr/>
          <p:nvPr/>
        </p:nvSpPr>
        <p:spPr>
          <a:xfrm>
            <a:off x="1219949" y="654659"/>
            <a:ext cx="2571750" cy="2343150"/>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GraphQL API consumer</a:t>
            </a:r>
            <a:endParaRPr kumimoji="0" lang="aa-ET" sz="3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6" name="Rechthoek: afgeronde hoeken 5">
            <a:extLst>
              <a:ext uri="{FF2B5EF4-FFF2-40B4-BE49-F238E27FC236}">
                <a16:creationId xmlns:a16="http://schemas.microsoft.com/office/drawing/2014/main" id="{45B31714-79D5-4F9A-8CDB-E0FC8AE00BA5}"/>
              </a:ext>
            </a:extLst>
          </p:cNvPr>
          <p:cNvSpPr/>
          <p:nvPr/>
        </p:nvSpPr>
        <p:spPr>
          <a:xfrm>
            <a:off x="8420849" y="654659"/>
            <a:ext cx="2571750" cy="2343150"/>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GraphQL API provider</a:t>
            </a:r>
            <a:endParaRPr kumimoji="0" lang="aa-ET" sz="3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7" name="Pijl: rechts 6">
            <a:extLst>
              <a:ext uri="{FF2B5EF4-FFF2-40B4-BE49-F238E27FC236}">
                <a16:creationId xmlns:a16="http://schemas.microsoft.com/office/drawing/2014/main" id="{61E5B8DE-27F1-444C-B282-6DBE3C392313}"/>
              </a:ext>
            </a:extLst>
          </p:cNvPr>
          <p:cNvSpPr/>
          <p:nvPr/>
        </p:nvSpPr>
        <p:spPr>
          <a:xfrm>
            <a:off x="4201274" y="1159483"/>
            <a:ext cx="3838575" cy="333375"/>
          </a:xfrm>
          <a:prstGeom prst="rightArrow">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aa-ET"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Pijl: rechts 7">
            <a:extLst>
              <a:ext uri="{FF2B5EF4-FFF2-40B4-BE49-F238E27FC236}">
                <a16:creationId xmlns:a16="http://schemas.microsoft.com/office/drawing/2014/main" id="{9C68E7DA-15F8-408B-B438-18A5C4EAD20B}"/>
              </a:ext>
            </a:extLst>
          </p:cNvPr>
          <p:cNvSpPr/>
          <p:nvPr/>
        </p:nvSpPr>
        <p:spPr>
          <a:xfrm rot="10800000">
            <a:off x="4186986" y="2159611"/>
            <a:ext cx="3838575" cy="333375"/>
          </a:xfrm>
          <a:prstGeom prst="rightArrow">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aa-ET"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TextBox 8">
            <a:extLst>
              <a:ext uri="{FF2B5EF4-FFF2-40B4-BE49-F238E27FC236}">
                <a16:creationId xmlns:a16="http://schemas.microsoft.com/office/drawing/2014/main" id="{69963B92-FFB0-45F5-972C-72AAB5C4ED2E}"/>
              </a:ext>
            </a:extLst>
          </p:cNvPr>
          <p:cNvSpPr txBox="1"/>
          <p:nvPr/>
        </p:nvSpPr>
        <p:spPr>
          <a:xfrm>
            <a:off x="4340090" y="582541"/>
            <a:ext cx="3511820"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2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request (query)</a:t>
            </a:r>
            <a:endParaRPr kumimoji="0" lang="nl-NL" sz="1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11" name="TextBox 8">
            <a:extLst>
              <a:ext uri="{FF2B5EF4-FFF2-40B4-BE49-F238E27FC236}">
                <a16:creationId xmlns:a16="http://schemas.microsoft.com/office/drawing/2014/main" id="{2BD73EEA-8D89-4B72-984D-EDDFFE2AD3A3}"/>
              </a:ext>
            </a:extLst>
          </p:cNvPr>
          <p:cNvSpPr txBox="1"/>
          <p:nvPr/>
        </p:nvSpPr>
        <p:spPr>
          <a:xfrm>
            <a:off x="4364651" y="2492986"/>
            <a:ext cx="3511820"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2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response (JSON)</a:t>
            </a:r>
            <a:endParaRPr kumimoji="0" lang="nl-NL" sz="1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9" name="Rechthoek: afgeronde hoeken 8">
            <a:extLst>
              <a:ext uri="{FF2B5EF4-FFF2-40B4-BE49-F238E27FC236}">
                <a16:creationId xmlns:a16="http://schemas.microsoft.com/office/drawing/2014/main" id="{02D3961F-1DC0-44CA-B053-7353E24A421C}"/>
              </a:ext>
            </a:extLst>
          </p:cNvPr>
          <p:cNvSpPr/>
          <p:nvPr/>
        </p:nvSpPr>
        <p:spPr>
          <a:xfrm>
            <a:off x="1219949" y="3860192"/>
            <a:ext cx="2571750" cy="2343150"/>
          </a:xfrm>
          <a:prstGeom prst="roundRect">
            <a:avLst/>
          </a:prstGeom>
          <a:noFill/>
          <a:ln w="38100">
            <a:solidFill>
              <a:srgbClr val="00FF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System</a:t>
            </a:r>
            <a:endParaRPr kumimoji="0" lang="aa-ET" sz="3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12" name="Rechthoek: afgeronde hoeken 11">
            <a:extLst>
              <a:ext uri="{FF2B5EF4-FFF2-40B4-BE49-F238E27FC236}">
                <a16:creationId xmlns:a16="http://schemas.microsoft.com/office/drawing/2014/main" id="{1F5ABE9D-1358-4D6A-92CE-3833E4EECE7F}"/>
              </a:ext>
            </a:extLst>
          </p:cNvPr>
          <p:cNvSpPr/>
          <p:nvPr/>
        </p:nvSpPr>
        <p:spPr>
          <a:xfrm>
            <a:off x="8420849" y="3860192"/>
            <a:ext cx="2571750" cy="2343150"/>
          </a:xfrm>
          <a:prstGeom prst="roundRect">
            <a:avLst/>
          </a:prstGeom>
          <a:noFill/>
          <a:ln w="38100">
            <a:solidFill>
              <a:srgbClr val="00FF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System</a:t>
            </a:r>
            <a:endParaRPr kumimoji="0" lang="aa-ET" sz="3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13" name="Pijl: rechts 12">
            <a:extLst>
              <a:ext uri="{FF2B5EF4-FFF2-40B4-BE49-F238E27FC236}">
                <a16:creationId xmlns:a16="http://schemas.microsoft.com/office/drawing/2014/main" id="{440413C3-A94B-49BF-997C-01B4F418D68D}"/>
              </a:ext>
            </a:extLst>
          </p:cNvPr>
          <p:cNvSpPr/>
          <p:nvPr/>
        </p:nvSpPr>
        <p:spPr>
          <a:xfrm rot="5400000">
            <a:off x="1892936" y="3264611"/>
            <a:ext cx="508725" cy="328773"/>
          </a:xfrm>
          <a:prstGeom prst="rightArrow">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aa-ET"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Pijl: rechts 13">
            <a:extLst>
              <a:ext uri="{FF2B5EF4-FFF2-40B4-BE49-F238E27FC236}">
                <a16:creationId xmlns:a16="http://schemas.microsoft.com/office/drawing/2014/main" id="{29F7FCED-4923-4C47-8D0D-E164AF00FD6C}"/>
              </a:ext>
            </a:extLst>
          </p:cNvPr>
          <p:cNvSpPr/>
          <p:nvPr/>
        </p:nvSpPr>
        <p:spPr>
          <a:xfrm rot="16200000">
            <a:off x="2651511" y="3264610"/>
            <a:ext cx="508725" cy="328773"/>
          </a:xfrm>
          <a:prstGeom prst="rightArrow">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aa-ET"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Pijl: rechts 14">
            <a:extLst>
              <a:ext uri="{FF2B5EF4-FFF2-40B4-BE49-F238E27FC236}">
                <a16:creationId xmlns:a16="http://schemas.microsoft.com/office/drawing/2014/main" id="{C201604D-A15E-4914-A093-ED3BB4E62DE3}"/>
              </a:ext>
            </a:extLst>
          </p:cNvPr>
          <p:cNvSpPr/>
          <p:nvPr/>
        </p:nvSpPr>
        <p:spPr>
          <a:xfrm rot="5400000">
            <a:off x="9031764" y="3264612"/>
            <a:ext cx="508725" cy="328773"/>
          </a:xfrm>
          <a:prstGeom prst="rightArrow">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aa-ET"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Pijl: rechts 15">
            <a:extLst>
              <a:ext uri="{FF2B5EF4-FFF2-40B4-BE49-F238E27FC236}">
                <a16:creationId xmlns:a16="http://schemas.microsoft.com/office/drawing/2014/main" id="{A49E548C-4572-40DB-8AD0-FFAAAF4B8DA6}"/>
              </a:ext>
            </a:extLst>
          </p:cNvPr>
          <p:cNvSpPr/>
          <p:nvPr/>
        </p:nvSpPr>
        <p:spPr>
          <a:xfrm rot="16200000">
            <a:off x="9790339" y="3264611"/>
            <a:ext cx="508725" cy="328773"/>
          </a:xfrm>
          <a:prstGeom prst="rightArrow">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aa-ET"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998469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10" grpId="0"/>
      <p:bldP spid="11" grpId="0"/>
      <p:bldP spid="9" grpId="0" animBg="1"/>
      <p:bldP spid="12" grpId="0" animBg="1"/>
      <p:bldP spid="13" grpId="0" animBg="1"/>
      <p:bldP spid="14" grpId="0" animBg="1"/>
      <p:bldP spid="15" grpId="0" animBg="1"/>
      <p:bldP spid="16"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2675731"/>
            <a:ext cx="12192000" cy="1325563"/>
          </a:xfrm>
        </p:spPr>
        <p:txBody>
          <a:bodyPr>
            <a:normAutofit/>
          </a:bodyPr>
          <a:lstStyle/>
          <a:p>
            <a:pPr algn="ctr"/>
            <a:r>
              <a:rPr lang="nl-NL" sz="6000">
                <a:solidFill>
                  <a:srgbClr val="00FF00"/>
                </a:solidFill>
                <a:latin typeface="Courier New" panose="02070309020205020404" pitchFamily="49" charset="0"/>
                <a:cs typeface="Courier New" panose="02070309020205020404" pitchFamily="49" charset="0"/>
              </a:rPr>
              <a:t>Sending a GraphQL query</a:t>
            </a:r>
          </a:p>
        </p:txBody>
      </p:sp>
      <p:sp>
        <p:nvSpPr>
          <p:cNvPr id="5" name="Title 1"/>
          <p:cNvSpPr txBox="1">
            <a:spLocks/>
          </p:cNvSpPr>
          <p:nvPr/>
        </p:nvSpPr>
        <p:spPr>
          <a:xfrm>
            <a:off x="1688668" y="782816"/>
            <a:ext cx="9482095" cy="62769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nl-NL" sz="3600" b="0" i="0" u="none" strike="noStrike" kern="1200" cap="none" spc="0" normalizeH="0" baseline="0" noProof="0">
                <a:ln>
                  <a:noFill/>
                </a:ln>
                <a:solidFill>
                  <a:srgbClr val="00FF00"/>
                </a:solidFill>
                <a:effectLst/>
                <a:uLnTx/>
                <a:uFillTx/>
                <a:latin typeface="Courier New" panose="02070309020205020404" pitchFamily="49" charset="0"/>
                <a:ea typeface="+mj-ea"/>
                <a:cs typeface="Courier New" panose="02070309020205020404" pitchFamily="49" charset="0"/>
              </a:rPr>
              <a:t>Create a valid GraphQL query…</a:t>
            </a:r>
          </a:p>
        </p:txBody>
      </p:sp>
      <p:sp>
        <p:nvSpPr>
          <p:cNvPr id="6" name="Title 1"/>
          <p:cNvSpPr txBox="1">
            <a:spLocks/>
          </p:cNvSpPr>
          <p:nvPr/>
        </p:nvSpPr>
        <p:spPr>
          <a:xfrm>
            <a:off x="189186" y="1849617"/>
            <a:ext cx="11624442" cy="62769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nl-NL" sz="3600" b="0" i="0" u="none" strike="noStrike" kern="1200" cap="none" spc="0" normalizeH="0" baseline="0" noProof="0">
                <a:ln>
                  <a:noFill/>
                </a:ln>
                <a:solidFill>
                  <a:srgbClr val="00FF00"/>
                </a:solidFill>
                <a:effectLst/>
                <a:uLnTx/>
                <a:uFillTx/>
                <a:latin typeface="Courier New" panose="02070309020205020404" pitchFamily="49" charset="0"/>
                <a:ea typeface="+mj-ea"/>
                <a:cs typeface="Courier New" panose="02070309020205020404" pitchFamily="49" charset="0"/>
              </a:rPr>
              <a:t>… and send it in the request body (</a:t>
            </a:r>
            <a:r>
              <a:rPr kumimoji="0" lang="nl-NL" sz="3600" b="0" i="1" u="none" strike="noStrike" kern="1200" cap="none" spc="0" normalizeH="0" baseline="0" noProof="0">
                <a:ln>
                  <a:noFill/>
                </a:ln>
                <a:solidFill>
                  <a:srgbClr val="00FF00"/>
                </a:solidFill>
                <a:effectLst/>
                <a:uLnTx/>
                <a:uFillTx/>
                <a:latin typeface="Courier New" panose="02070309020205020404" pitchFamily="49" charset="0"/>
                <a:ea typeface="+mj-ea"/>
                <a:cs typeface="Courier New" panose="02070309020205020404" pitchFamily="49" charset="0"/>
              </a:rPr>
              <a:t>query</a:t>
            </a:r>
            <a:r>
              <a:rPr kumimoji="0" lang="nl-NL" sz="3600" b="0" i="0" u="none" strike="noStrike" kern="1200" cap="none" spc="0" normalizeH="0" baseline="0" noProof="0">
                <a:ln>
                  <a:noFill/>
                </a:ln>
                <a:solidFill>
                  <a:srgbClr val="00FF00"/>
                </a:solidFill>
                <a:effectLst/>
                <a:uLnTx/>
                <a:uFillTx/>
                <a:latin typeface="Courier New" panose="02070309020205020404" pitchFamily="49" charset="0"/>
                <a:ea typeface="+mj-ea"/>
                <a:cs typeface="Courier New" panose="02070309020205020404" pitchFamily="49" charset="0"/>
              </a:rPr>
              <a:t>)</a:t>
            </a:r>
          </a:p>
        </p:txBody>
      </p:sp>
      <p:sp>
        <p:nvSpPr>
          <p:cNvPr id="7" name="Title 1"/>
          <p:cNvSpPr txBox="1">
            <a:spLocks/>
          </p:cNvSpPr>
          <p:nvPr/>
        </p:nvSpPr>
        <p:spPr>
          <a:xfrm>
            <a:off x="804354" y="4199713"/>
            <a:ext cx="10444898" cy="115333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nl-NL" sz="3600" b="0" i="0" u="none" strike="noStrike" kern="1200" cap="none" spc="0" normalizeH="0" baseline="0" noProof="0">
                <a:ln>
                  <a:noFill/>
                </a:ln>
                <a:solidFill>
                  <a:srgbClr val="00FF00"/>
                </a:solidFill>
                <a:effectLst/>
                <a:uLnTx/>
                <a:uFillTx/>
                <a:latin typeface="Courier New" panose="02070309020205020404" pitchFamily="49" charset="0"/>
                <a:ea typeface="+mj-ea"/>
                <a:cs typeface="Courier New" panose="02070309020205020404" pitchFamily="49" charset="0"/>
              </a:rPr>
              <a:t>“Ask for what you need,</a:t>
            </a:r>
          </a:p>
          <a:p>
            <a:pPr marL="0" marR="0" lvl="0" indent="0" algn="l" defTabSz="914400" rtl="0" eaLnBrk="1" fontAlgn="auto" latinLnBrk="0" hangingPunct="1">
              <a:lnSpc>
                <a:spcPct val="90000"/>
              </a:lnSpc>
              <a:spcBef>
                <a:spcPct val="0"/>
              </a:spcBef>
              <a:spcAft>
                <a:spcPts val="0"/>
              </a:spcAft>
              <a:buClrTx/>
              <a:buSzTx/>
              <a:buFontTx/>
              <a:buNone/>
              <a:tabLst/>
              <a:defRPr/>
            </a:pPr>
            <a:r>
              <a:rPr kumimoji="0" lang="nl-NL" sz="3600" b="0" i="0" u="none" strike="noStrike" kern="1200" cap="none" spc="0" normalizeH="0" baseline="0" noProof="0">
                <a:ln>
                  <a:noFill/>
                </a:ln>
                <a:solidFill>
                  <a:srgbClr val="00FF00"/>
                </a:solidFill>
                <a:effectLst/>
                <a:uLnTx/>
                <a:uFillTx/>
                <a:latin typeface="Courier New" panose="02070309020205020404" pitchFamily="49" charset="0"/>
                <a:ea typeface="+mj-ea"/>
                <a:cs typeface="Courier New" panose="02070309020205020404" pitchFamily="49" charset="0"/>
              </a:rPr>
              <a:t>and get exactly that”</a:t>
            </a:r>
          </a:p>
        </p:txBody>
      </p:sp>
    </p:spTree>
    <p:extLst>
      <p:ext uri="{BB962C8B-B14F-4D97-AF65-F5344CB8AC3E}">
        <p14:creationId xmlns:p14="http://schemas.microsoft.com/office/powerpoint/2010/main" val="14642524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2675731"/>
            <a:ext cx="12192000" cy="1325563"/>
          </a:xfrm>
        </p:spPr>
        <p:txBody>
          <a:bodyPr>
            <a:normAutofit/>
          </a:bodyPr>
          <a:lstStyle/>
          <a:p>
            <a:pPr algn="ctr"/>
            <a:r>
              <a:rPr lang="nl-NL" sz="6000">
                <a:solidFill>
                  <a:srgbClr val="00FF00"/>
                </a:solidFill>
                <a:latin typeface="Courier New" panose="02070309020205020404" pitchFamily="49" charset="0"/>
                <a:cs typeface="Courier New" panose="02070309020205020404" pitchFamily="49" charset="0"/>
              </a:rPr>
              <a:t>GraphQL API responses</a:t>
            </a:r>
          </a:p>
        </p:txBody>
      </p:sp>
      <p:sp>
        <p:nvSpPr>
          <p:cNvPr id="5" name="Title 1"/>
          <p:cNvSpPr txBox="1">
            <a:spLocks/>
          </p:cNvSpPr>
          <p:nvPr/>
        </p:nvSpPr>
        <p:spPr>
          <a:xfrm>
            <a:off x="104776" y="782816"/>
            <a:ext cx="12020550" cy="62769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nl-NL" sz="3600" b="0" i="0" u="none" strike="noStrike" kern="1200" cap="none" spc="0" normalizeH="0" baseline="0" noProof="0">
                <a:ln>
                  <a:noFill/>
                </a:ln>
                <a:solidFill>
                  <a:srgbClr val="00FF00"/>
                </a:solidFill>
                <a:effectLst/>
                <a:uLnTx/>
                <a:uFillTx/>
                <a:latin typeface="Courier New" panose="02070309020205020404" pitchFamily="49" charset="0"/>
                <a:ea typeface="+mj-ea"/>
                <a:cs typeface="Courier New" panose="02070309020205020404" pitchFamily="49" charset="0"/>
              </a:rPr>
              <a:t>These are ‘regular’ REST responses, with…</a:t>
            </a:r>
          </a:p>
        </p:txBody>
      </p:sp>
      <p:sp>
        <p:nvSpPr>
          <p:cNvPr id="6" name="Title 1"/>
          <p:cNvSpPr txBox="1">
            <a:spLocks/>
          </p:cNvSpPr>
          <p:nvPr/>
        </p:nvSpPr>
        <p:spPr>
          <a:xfrm>
            <a:off x="1924050" y="1849617"/>
            <a:ext cx="9889578" cy="62769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nl-NL" sz="3600" b="0" i="0" u="none" strike="noStrike" kern="1200" cap="none" spc="0" normalizeH="0" baseline="0" noProof="0">
                <a:ln>
                  <a:noFill/>
                </a:ln>
                <a:solidFill>
                  <a:srgbClr val="00FF00"/>
                </a:solidFill>
                <a:effectLst/>
                <a:uLnTx/>
                <a:uFillTx/>
                <a:latin typeface="Courier New" panose="02070309020205020404" pitchFamily="49" charset="0"/>
                <a:ea typeface="+mj-ea"/>
                <a:cs typeface="Courier New" panose="02070309020205020404" pitchFamily="49" charset="0"/>
              </a:rPr>
              <a:t>… an HTTP status code, …</a:t>
            </a:r>
          </a:p>
        </p:txBody>
      </p:sp>
      <p:sp>
        <p:nvSpPr>
          <p:cNvPr id="7" name="Title 1"/>
          <p:cNvSpPr txBox="1">
            <a:spLocks/>
          </p:cNvSpPr>
          <p:nvPr/>
        </p:nvSpPr>
        <p:spPr>
          <a:xfrm>
            <a:off x="804354" y="4199713"/>
            <a:ext cx="10444898" cy="115333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nl-NL" sz="3600" b="0" i="0" u="none" strike="noStrike" kern="1200" cap="none" spc="0" normalizeH="0" baseline="0" noProof="0">
                <a:ln>
                  <a:noFill/>
                </a:ln>
                <a:solidFill>
                  <a:srgbClr val="00FF00"/>
                </a:solidFill>
                <a:effectLst/>
                <a:uLnTx/>
                <a:uFillTx/>
                <a:latin typeface="Courier New" panose="02070309020205020404" pitchFamily="49" charset="0"/>
                <a:ea typeface="+mj-ea"/>
                <a:cs typeface="Courier New" panose="02070309020205020404" pitchFamily="49" charset="0"/>
              </a:rPr>
              <a:t>… response headers… </a:t>
            </a:r>
          </a:p>
        </p:txBody>
      </p:sp>
      <p:sp>
        <p:nvSpPr>
          <p:cNvPr id="9" name="Title 1"/>
          <p:cNvSpPr txBox="1">
            <a:spLocks/>
          </p:cNvSpPr>
          <p:nvPr/>
        </p:nvSpPr>
        <p:spPr>
          <a:xfrm>
            <a:off x="2809875" y="5267325"/>
            <a:ext cx="8865054" cy="115333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nl-NL" sz="3600" b="0" i="0" u="none" strike="noStrike" kern="1200" cap="none" spc="0" normalizeH="0" baseline="0" noProof="0">
                <a:ln>
                  <a:noFill/>
                </a:ln>
                <a:solidFill>
                  <a:srgbClr val="00FF00"/>
                </a:solidFill>
                <a:effectLst/>
                <a:uLnTx/>
                <a:uFillTx/>
                <a:latin typeface="Courier New" panose="02070309020205020404" pitchFamily="49" charset="0"/>
                <a:ea typeface="+mj-ea"/>
                <a:cs typeface="Courier New" panose="02070309020205020404" pitchFamily="49" charset="0"/>
              </a:rPr>
              <a:t>… and a JSON response body</a:t>
            </a:r>
          </a:p>
          <a:p>
            <a:pPr marL="0" marR="0" lvl="0" indent="0" algn="l" defTabSz="914400" rtl="0" eaLnBrk="1" fontAlgn="auto" latinLnBrk="0" hangingPunct="1">
              <a:lnSpc>
                <a:spcPct val="90000"/>
              </a:lnSpc>
              <a:spcBef>
                <a:spcPct val="0"/>
              </a:spcBef>
              <a:spcAft>
                <a:spcPts val="0"/>
              </a:spcAft>
              <a:buClrTx/>
              <a:buSzTx/>
              <a:buFontTx/>
              <a:buNone/>
              <a:tabLst/>
              <a:defRPr/>
            </a:pPr>
            <a:r>
              <a:rPr kumimoji="0" lang="nl-NL" sz="3600" b="0" i="0" u="none" strike="noStrike" kern="1200" cap="none" spc="0" normalizeH="0" baseline="0" noProof="0">
                <a:ln>
                  <a:noFill/>
                </a:ln>
                <a:solidFill>
                  <a:srgbClr val="00FF00"/>
                </a:solidFill>
                <a:effectLst/>
                <a:uLnTx/>
                <a:uFillTx/>
                <a:latin typeface="Courier New" panose="02070309020205020404" pitchFamily="49" charset="0"/>
                <a:ea typeface="+mj-ea"/>
                <a:cs typeface="Courier New" panose="02070309020205020404" pitchFamily="49" charset="0"/>
              </a:rPr>
              <a:t>containing the requested data</a:t>
            </a:r>
          </a:p>
        </p:txBody>
      </p:sp>
    </p:spTree>
    <p:extLst>
      <p:ext uri="{BB962C8B-B14F-4D97-AF65-F5344CB8AC3E}">
        <p14:creationId xmlns:p14="http://schemas.microsoft.com/office/powerpoint/2010/main" val="16984408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9" grpId="0"/>
    </p:bldLst>
  </p:timing>
</p:sld>
</file>

<file path=ppt/slides/slide57.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11" name="Afbeelding 10">
            <a:extLst>
              <a:ext uri="{FF2B5EF4-FFF2-40B4-BE49-F238E27FC236}">
                <a16:creationId xmlns:a16="http://schemas.microsoft.com/office/drawing/2014/main" id="{9C64B38B-C9A8-F47B-6C75-CF359BBE33AA}"/>
              </a:ext>
            </a:extLst>
          </p:cNvPr>
          <p:cNvPicPr>
            <a:picLocks noChangeAspect="1"/>
          </p:cNvPicPr>
          <p:nvPr/>
        </p:nvPicPr>
        <p:blipFill>
          <a:blip r:embed="rId3"/>
          <a:stretch>
            <a:fillRect/>
          </a:stretch>
        </p:blipFill>
        <p:spPr>
          <a:xfrm>
            <a:off x="315894" y="4155425"/>
            <a:ext cx="9610725" cy="2371725"/>
          </a:xfrm>
          <a:prstGeom prst="rect">
            <a:avLst/>
          </a:prstGeom>
        </p:spPr>
      </p:pic>
      <p:pic>
        <p:nvPicPr>
          <p:cNvPr id="5" name="Afbeelding 4">
            <a:extLst>
              <a:ext uri="{FF2B5EF4-FFF2-40B4-BE49-F238E27FC236}">
                <a16:creationId xmlns:a16="http://schemas.microsoft.com/office/drawing/2014/main" id="{5426AC7A-8AF1-D4D2-2746-405DBA98DC42}"/>
              </a:ext>
            </a:extLst>
          </p:cNvPr>
          <p:cNvPicPr>
            <a:picLocks noChangeAspect="1"/>
          </p:cNvPicPr>
          <p:nvPr/>
        </p:nvPicPr>
        <p:blipFill>
          <a:blip r:embed="rId4"/>
          <a:stretch>
            <a:fillRect/>
          </a:stretch>
        </p:blipFill>
        <p:spPr>
          <a:xfrm>
            <a:off x="315894" y="871747"/>
            <a:ext cx="3848100" cy="3152775"/>
          </a:xfrm>
          <a:prstGeom prst="rect">
            <a:avLst/>
          </a:prstGeom>
        </p:spPr>
      </p:pic>
      <p:sp>
        <p:nvSpPr>
          <p:cNvPr id="2" name="Title 1">
            <a:extLst>
              <a:ext uri="{FF2B5EF4-FFF2-40B4-BE49-F238E27FC236}">
                <a16:creationId xmlns:a16="http://schemas.microsoft.com/office/drawing/2014/main" id="{CDA0D34C-9F52-4680-B1B9-8D6E50749FB4}"/>
              </a:ext>
            </a:extLst>
          </p:cNvPr>
          <p:cNvSpPr txBox="1">
            <a:spLocks noGrp="1"/>
          </p:cNvSpPr>
          <p:nvPr>
            <p:ph type="title"/>
          </p:nvPr>
        </p:nvSpPr>
        <p:spPr>
          <a:xfrm>
            <a:off x="215248" y="1"/>
            <a:ext cx="10300352" cy="843280"/>
          </a:xfrm>
        </p:spPr>
        <p:txBody>
          <a:bodyPr/>
          <a:lstStyle/>
          <a:p>
            <a:pPr lvl="0"/>
            <a:r>
              <a:rPr lang="nl-NL">
                <a:solidFill>
                  <a:srgbClr val="00FF00"/>
                </a:solidFill>
                <a:latin typeface="Courier New" pitchFamily="49"/>
                <a:cs typeface="Courier New" pitchFamily="49"/>
              </a:rPr>
              <a:t>Sending a basic GraphQL query</a:t>
            </a:r>
          </a:p>
        </p:txBody>
      </p:sp>
      <p:sp>
        <p:nvSpPr>
          <p:cNvPr id="7" name="Oval 4">
            <a:extLst>
              <a:ext uri="{FF2B5EF4-FFF2-40B4-BE49-F238E27FC236}">
                <a16:creationId xmlns:a16="http://schemas.microsoft.com/office/drawing/2014/main" id="{0391BC6A-4C83-482A-A4B8-192AA8F33D53}"/>
              </a:ext>
            </a:extLst>
          </p:cNvPr>
          <p:cNvSpPr/>
          <p:nvPr/>
        </p:nvSpPr>
        <p:spPr>
          <a:xfrm flipV="1">
            <a:off x="92395" y="793113"/>
            <a:ext cx="3118165" cy="387721"/>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Tekstvak 7">
            <a:extLst>
              <a:ext uri="{FF2B5EF4-FFF2-40B4-BE49-F238E27FC236}">
                <a16:creationId xmlns:a16="http://schemas.microsoft.com/office/drawing/2014/main" id="{D406BBA2-ACE4-4C8E-A690-B5B0D128C5D2}"/>
              </a:ext>
            </a:extLst>
          </p:cNvPr>
          <p:cNvSpPr txBox="1"/>
          <p:nvPr/>
        </p:nvSpPr>
        <p:spPr>
          <a:xfrm>
            <a:off x="3556000" y="894082"/>
            <a:ext cx="6247448"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The query can be a simple (multiline) String</a:t>
            </a:r>
            <a:endParaRPr kumimoji="0" lang="en-NL" sz="1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20" name="Oval 4">
            <a:extLst>
              <a:ext uri="{FF2B5EF4-FFF2-40B4-BE49-F238E27FC236}">
                <a16:creationId xmlns:a16="http://schemas.microsoft.com/office/drawing/2014/main" id="{40CDF600-C92C-4079-AB32-E2727F1B1221}"/>
              </a:ext>
            </a:extLst>
          </p:cNvPr>
          <p:cNvSpPr/>
          <p:nvPr/>
        </p:nvSpPr>
        <p:spPr>
          <a:xfrm flipV="1">
            <a:off x="1296495" y="6135540"/>
            <a:ext cx="9091770" cy="522513"/>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1" name="Tekstvak 20">
            <a:extLst>
              <a:ext uri="{FF2B5EF4-FFF2-40B4-BE49-F238E27FC236}">
                <a16:creationId xmlns:a16="http://schemas.microsoft.com/office/drawing/2014/main" id="{0E648AD2-C553-4719-88C4-740E32739E19}"/>
              </a:ext>
            </a:extLst>
          </p:cNvPr>
          <p:cNvSpPr txBox="1"/>
          <p:nvPr/>
        </p:nvSpPr>
        <p:spPr>
          <a:xfrm>
            <a:off x="6720021" y="5444751"/>
            <a:ext cx="5326378"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The response body is regular JSON, so we know how to handle that already</a:t>
            </a:r>
            <a:endParaRPr kumimoji="0" lang="en-NL" sz="1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10" name="Oval 4">
            <a:extLst>
              <a:ext uri="{FF2B5EF4-FFF2-40B4-BE49-F238E27FC236}">
                <a16:creationId xmlns:a16="http://schemas.microsoft.com/office/drawing/2014/main" id="{6B3B8C1E-2855-1320-3CA4-308A0F595B45}"/>
              </a:ext>
            </a:extLst>
          </p:cNvPr>
          <p:cNvSpPr/>
          <p:nvPr/>
        </p:nvSpPr>
        <p:spPr>
          <a:xfrm flipV="1">
            <a:off x="1084737" y="4995122"/>
            <a:ext cx="4826672" cy="405170"/>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Tekstvak 13">
            <a:extLst>
              <a:ext uri="{FF2B5EF4-FFF2-40B4-BE49-F238E27FC236}">
                <a16:creationId xmlns:a16="http://schemas.microsoft.com/office/drawing/2014/main" id="{7C487C93-98A8-12E6-BFC5-70241F1BDFFA}"/>
              </a:ext>
            </a:extLst>
          </p:cNvPr>
          <p:cNvSpPr txBox="1"/>
          <p:nvPr/>
        </p:nvSpPr>
        <p:spPr>
          <a:xfrm>
            <a:off x="5984847" y="3879304"/>
            <a:ext cx="4826672" cy="1200329"/>
          </a:xfrm>
          <a:prstGeom prst="rect">
            <a:avLst/>
          </a:prstGeom>
          <a:noFill/>
        </p:spPr>
        <p:txBody>
          <a:bodyPr wrap="square" rtlCol="0">
            <a:spAutoFit/>
          </a:bodyPr>
          <a:lstStyle/>
          <a:p>
            <a:pPr lvl="0">
              <a:defRPr/>
            </a:pPr>
            <a:r>
              <a:rPr lang="en-US">
                <a:solidFill>
                  <a:srgbClr val="00FF00"/>
                </a:solidFill>
                <a:latin typeface="Courier New" panose="02070309020205020404" pitchFamily="49" charset="0"/>
                <a:cs typeface="Courier New" panose="02070309020205020404" pitchFamily="49" charset="0"/>
              </a:rPr>
              <a:t>Create the GraphQL query payload and </a:t>
            </a:r>
            <a:r>
              <a:rPr kumimoji="0" lang="en-US" sz="1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POST it </a:t>
            </a:r>
            <a:r>
              <a:rPr kumimoji="0" lang="en-US" sz="1800" b="0" i="0" u="none" strike="noStrike" kern="1200" cap="none" spc="0" normalizeH="0" noProof="0">
                <a:ln>
                  <a:noFill/>
                </a:ln>
                <a:solidFill>
                  <a:srgbClr val="00FF00"/>
                </a:solidFill>
                <a:effectLst/>
                <a:uLnTx/>
                <a:uFillTx/>
                <a:latin typeface="Courier New" panose="02070309020205020404" pitchFamily="49" charset="0"/>
                <a:ea typeface="+mn-ea"/>
                <a:cs typeface="Courier New" panose="02070309020205020404" pitchFamily="49" charset="0"/>
              </a:rPr>
              <a:t>as JSON to the GraphQL endpoint, as you would do with a regular REST endpoint</a:t>
            </a:r>
            <a:endParaRPr kumimoji="0" lang="en-NL" sz="1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Tree>
    <p:extLst>
      <p:ext uri="{BB962C8B-B14F-4D97-AF65-F5344CB8AC3E}">
        <p14:creationId xmlns:p14="http://schemas.microsoft.com/office/powerpoint/2010/main" val="7859523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20" grpId="0" animBg="1"/>
      <p:bldP spid="21" grpId="0"/>
      <p:bldP spid="10" grpId="0" animBg="1"/>
      <p:bldP spid="14" grpId="0"/>
    </p:bldLst>
  </p:timing>
</p:sld>
</file>

<file path=ppt/slides/slide58.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4" name="Afbeelding 3">
            <a:extLst>
              <a:ext uri="{FF2B5EF4-FFF2-40B4-BE49-F238E27FC236}">
                <a16:creationId xmlns:a16="http://schemas.microsoft.com/office/drawing/2014/main" id="{07F2FF51-B4AC-DF0C-3311-A04CAC9FD123}"/>
              </a:ext>
            </a:extLst>
          </p:cNvPr>
          <p:cNvPicPr>
            <a:picLocks noChangeAspect="1"/>
          </p:cNvPicPr>
          <p:nvPr/>
        </p:nvPicPr>
        <p:blipFill>
          <a:blip r:embed="rId3"/>
          <a:stretch>
            <a:fillRect/>
          </a:stretch>
        </p:blipFill>
        <p:spPr>
          <a:xfrm>
            <a:off x="315894" y="707375"/>
            <a:ext cx="3552825" cy="3448050"/>
          </a:xfrm>
          <a:prstGeom prst="rect">
            <a:avLst/>
          </a:prstGeom>
        </p:spPr>
      </p:pic>
      <p:pic>
        <p:nvPicPr>
          <p:cNvPr id="9" name="Afbeelding 8">
            <a:extLst>
              <a:ext uri="{FF2B5EF4-FFF2-40B4-BE49-F238E27FC236}">
                <a16:creationId xmlns:a16="http://schemas.microsoft.com/office/drawing/2014/main" id="{1435D7ED-D364-DD87-41A0-A56A350615BC}"/>
              </a:ext>
            </a:extLst>
          </p:cNvPr>
          <p:cNvPicPr>
            <a:picLocks noChangeAspect="1"/>
          </p:cNvPicPr>
          <p:nvPr/>
        </p:nvPicPr>
        <p:blipFill>
          <a:blip r:embed="rId4"/>
          <a:stretch>
            <a:fillRect/>
          </a:stretch>
        </p:blipFill>
        <p:spPr>
          <a:xfrm>
            <a:off x="1242482" y="3029028"/>
            <a:ext cx="10591800" cy="3629025"/>
          </a:xfrm>
          <a:prstGeom prst="rect">
            <a:avLst/>
          </a:prstGeom>
          <a:ln>
            <a:solidFill>
              <a:srgbClr val="00FF00"/>
            </a:solidFill>
          </a:ln>
        </p:spPr>
      </p:pic>
      <p:sp>
        <p:nvSpPr>
          <p:cNvPr id="2" name="Title 1">
            <a:extLst>
              <a:ext uri="{FF2B5EF4-FFF2-40B4-BE49-F238E27FC236}">
                <a16:creationId xmlns:a16="http://schemas.microsoft.com/office/drawing/2014/main" id="{CDA0D34C-9F52-4680-B1B9-8D6E50749FB4}"/>
              </a:ext>
            </a:extLst>
          </p:cNvPr>
          <p:cNvSpPr txBox="1">
            <a:spLocks noGrp="1"/>
          </p:cNvSpPr>
          <p:nvPr>
            <p:ph type="title"/>
          </p:nvPr>
        </p:nvSpPr>
        <p:spPr>
          <a:xfrm>
            <a:off x="215248" y="1"/>
            <a:ext cx="11976752" cy="843280"/>
          </a:xfrm>
        </p:spPr>
        <p:txBody>
          <a:bodyPr>
            <a:normAutofit fontScale="90000"/>
          </a:bodyPr>
          <a:lstStyle/>
          <a:p>
            <a:pPr lvl="0"/>
            <a:r>
              <a:rPr lang="nl-NL">
                <a:solidFill>
                  <a:srgbClr val="00FF00"/>
                </a:solidFill>
                <a:latin typeface="Courier New" pitchFamily="49"/>
                <a:cs typeface="Courier New" pitchFamily="49"/>
              </a:rPr>
              <a:t>Sending a parameterized GraphQL query</a:t>
            </a:r>
          </a:p>
        </p:txBody>
      </p:sp>
      <p:sp>
        <p:nvSpPr>
          <p:cNvPr id="7" name="Oval 4">
            <a:extLst>
              <a:ext uri="{FF2B5EF4-FFF2-40B4-BE49-F238E27FC236}">
                <a16:creationId xmlns:a16="http://schemas.microsoft.com/office/drawing/2014/main" id="{0391BC6A-4C83-482A-A4B8-192AA8F33D53}"/>
              </a:ext>
            </a:extLst>
          </p:cNvPr>
          <p:cNvSpPr/>
          <p:nvPr/>
        </p:nvSpPr>
        <p:spPr>
          <a:xfrm flipV="1">
            <a:off x="168595" y="621663"/>
            <a:ext cx="3118165" cy="387721"/>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Tekstvak 7">
            <a:extLst>
              <a:ext uri="{FF2B5EF4-FFF2-40B4-BE49-F238E27FC236}">
                <a16:creationId xmlns:a16="http://schemas.microsoft.com/office/drawing/2014/main" id="{D406BBA2-ACE4-4C8E-A690-B5B0D128C5D2}"/>
              </a:ext>
            </a:extLst>
          </p:cNvPr>
          <p:cNvSpPr txBox="1"/>
          <p:nvPr/>
        </p:nvSpPr>
        <p:spPr>
          <a:xfrm>
            <a:off x="3868718" y="724067"/>
            <a:ext cx="3915890" cy="147732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This query </a:t>
            </a:r>
            <a:r>
              <a:rPr kumimoji="0" lang="en-US" sz="1800" b="0" i="0" u="none" strike="noStrike" kern="1200" cap="none" spc="0" normalizeH="0" noProof="0">
                <a:ln>
                  <a:noFill/>
                </a:ln>
                <a:solidFill>
                  <a:srgbClr val="00FF00"/>
                </a:solidFill>
                <a:effectLst/>
                <a:uLnTx/>
                <a:uFillTx/>
                <a:latin typeface="Courier New" panose="02070309020205020404" pitchFamily="49" charset="0"/>
                <a:ea typeface="+mn-ea"/>
                <a:cs typeface="Courier New" panose="02070309020205020404" pitchFamily="49" charset="0"/>
              </a:rPr>
              <a:t>allows us to specify the city name as a parameter, so we can request the weather in different cities</a:t>
            </a:r>
            <a:endParaRPr kumimoji="0" lang="en-US" sz="1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20" name="Oval 4">
            <a:extLst>
              <a:ext uri="{FF2B5EF4-FFF2-40B4-BE49-F238E27FC236}">
                <a16:creationId xmlns:a16="http://schemas.microsoft.com/office/drawing/2014/main" id="{40CDF600-C92C-4079-AB32-E2727F1B1221}"/>
              </a:ext>
            </a:extLst>
          </p:cNvPr>
          <p:cNvSpPr/>
          <p:nvPr/>
        </p:nvSpPr>
        <p:spPr>
          <a:xfrm flipV="1">
            <a:off x="2315670" y="6194942"/>
            <a:ext cx="9560436" cy="522513"/>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1" name="Tekstvak 20">
            <a:extLst>
              <a:ext uri="{FF2B5EF4-FFF2-40B4-BE49-F238E27FC236}">
                <a16:creationId xmlns:a16="http://schemas.microsoft.com/office/drawing/2014/main" id="{0E648AD2-C553-4719-88C4-740E32739E19}"/>
              </a:ext>
            </a:extLst>
          </p:cNvPr>
          <p:cNvSpPr txBox="1"/>
          <p:nvPr/>
        </p:nvSpPr>
        <p:spPr>
          <a:xfrm>
            <a:off x="7784608" y="5487602"/>
            <a:ext cx="4091498"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Check the actual weather against the expected weather</a:t>
            </a:r>
            <a:endParaRPr kumimoji="0" lang="en-NL" sz="1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10" name="Oval 4">
            <a:extLst>
              <a:ext uri="{FF2B5EF4-FFF2-40B4-BE49-F238E27FC236}">
                <a16:creationId xmlns:a16="http://schemas.microsoft.com/office/drawing/2014/main" id="{6B3B8C1E-2855-1320-3CA4-308A0F595B45}"/>
              </a:ext>
            </a:extLst>
          </p:cNvPr>
          <p:cNvSpPr/>
          <p:nvPr/>
        </p:nvSpPr>
        <p:spPr>
          <a:xfrm flipV="1">
            <a:off x="1817489" y="4192398"/>
            <a:ext cx="4826672" cy="1008252"/>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Tekstvak 13">
            <a:extLst>
              <a:ext uri="{FF2B5EF4-FFF2-40B4-BE49-F238E27FC236}">
                <a16:creationId xmlns:a16="http://schemas.microsoft.com/office/drawing/2014/main" id="{7C487C93-98A8-12E6-BFC5-70241F1BDFFA}"/>
              </a:ext>
            </a:extLst>
          </p:cNvPr>
          <p:cNvSpPr txBox="1"/>
          <p:nvPr/>
        </p:nvSpPr>
        <p:spPr>
          <a:xfrm>
            <a:off x="6723034" y="3848213"/>
            <a:ext cx="5378478" cy="923330"/>
          </a:xfrm>
          <a:prstGeom prst="rect">
            <a:avLst/>
          </a:prstGeom>
          <a:noFill/>
        </p:spPr>
        <p:txBody>
          <a:bodyPr wrap="square" rtlCol="0">
            <a:spAutoFit/>
          </a:bodyPr>
          <a:lstStyle/>
          <a:p>
            <a:pPr lvl="0">
              <a:defRPr/>
            </a:pPr>
            <a:r>
              <a:rPr lang="en-US">
                <a:solidFill>
                  <a:srgbClr val="00FF00"/>
                </a:solidFill>
                <a:latin typeface="Courier New" panose="02070309020205020404" pitchFamily="49" charset="0"/>
                <a:cs typeface="Courier New" panose="02070309020205020404" pitchFamily="49" charset="0"/>
              </a:rPr>
              <a:t>Create the GraphQL query payload, including the variables, and </a:t>
            </a:r>
            <a:r>
              <a:rPr kumimoji="0" lang="en-US" sz="1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POST it </a:t>
            </a:r>
            <a:r>
              <a:rPr kumimoji="0" lang="en-US" sz="1800" b="0" i="0" u="none" strike="noStrike" kern="1200" cap="none" spc="0" normalizeH="0" noProof="0">
                <a:ln>
                  <a:noFill/>
                </a:ln>
                <a:solidFill>
                  <a:srgbClr val="00FF00"/>
                </a:solidFill>
                <a:effectLst/>
                <a:uLnTx/>
                <a:uFillTx/>
                <a:latin typeface="Courier New" panose="02070309020205020404" pitchFamily="49" charset="0"/>
                <a:ea typeface="+mn-ea"/>
                <a:cs typeface="Courier New" panose="02070309020205020404" pitchFamily="49" charset="0"/>
              </a:rPr>
              <a:t>as JSON to the GraphQL endpoint</a:t>
            </a:r>
            <a:endParaRPr kumimoji="0" lang="en-NL" sz="1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pic>
        <p:nvPicPr>
          <p:cNvPr id="13" name="Afbeelding 12">
            <a:extLst>
              <a:ext uri="{FF2B5EF4-FFF2-40B4-BE49-F238E27FC236}">
                <a16:creationId xmlns:a16="http://schemas.microsoft.com/office/drawing/2014/main" id="{F3F2FB30-029C-65FE-FCDB-107A7359563A}"/>
              </a:ext>
            </a:extLst>
          </p:cNvPr>
          <p:cNvPicPr>
            <a:picLocks noChangeAspect="1"/>
          </p:cNvPicPr>
          <p:nvPr/>
        </p:nvPicPr>
        <p:blipFill>
          <a:blip r:embed="rId5"/>
          <a:stretch>
            <a:fillRect/>
          </a:stretch>
        </p:blipFill>
        <p:spPr>
          <a:xfrm>
            <a:off x="9234487" y="1411406"/>
            <a:ext cx="2867025" cy="1428750"/>
          </a:xfrm>
          <a:prstGeom prst="rect">
            <a:avLst/>
          </a:prstGeom>
        </p:spPr>
      </p:pic>
      <p:sp>
        <p:nvSpPr>
          <p:cNvPr id="16" name="Tekstvak 15">
            <a:extLst>
              <a:ext uri="{FF2B5EF4-FFF2-40B4-BE49-F238E27FC236}">
                <a16:creationId xmlns:a16="http://schemas.microsoft.com/office/drawing/2014/main" id="{A4BFF522-6372-C172-2950-C306FD842A7E}"/>
              </a:ext>
            </a:extLst>
          </p:cNvPr>
          <p:cNvSpPr txBox="1"/>
          <p:nvPr/>
        </p:nvSpPr>
        <p:spPr>
          <a:xfrm>
            <a:off x="7918392" y="822315"/>
            <a:ext cx="3915890"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Define our test data rows (‘test cases’)</a:t>
            </a:r>
          </a:p>
        </p:txBody>
      </p:sp>
      <p:sp>
        <p:nvSpPr>
          <p:cNvPr id="17" name="Oval 4">
            <a:extLst>
              <a:ext uri="{FF2B5EF4-FFF2-40B4-BE49-F238E27FC236}">
                <a16:creationId xmlns:a16="http://schemas.microsoft.com/office/drawing/2014/main" id="{BC93B0F0-CA34-48E4-2A0F-7026183B02A5}"/>
              </a:ext>
            </a:extLst>
          </p:cNvPr>
          <p:cNvSpPr/>
          <p:nvPr/>
        </p:nvSpPr>
        <p:spPr>
          <a:xfrm flipV="1">
            <a:off x="1084736" y="2962856"/>
            <a:ext cx="8325963" cy="405170"/>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Tekstvak 17">
            <a:extLst>
              <a:ext uri="{FF2B5EF4-FFF2-40B4-BE49-F238E27FC236}">
                <a16:creationId xmlns:a16="http://schemas.microsoft.com/office/drawing/2014/main" id="{CDDEDADA-0F3A-59C6-4B6C-174DA9B86214}"/>
              </a:ext>
            </a:extLst>
          </p:cNvPr>
          <p:cNvSpPr txBox="1"/>
          <p:nvPr/>
        </p:nvSpPr>
        <p:spPr>
          <a:xfrm>
            <a:off x="6901864" y="2253414"/>
            <a:ext cx="2033056"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Feed the data to our test</a:t>
            </a:r>
          </a:p>
        </p:txBody>
      </p:sp>
    </p:spTree>
    <p:extLst>
      <p:ext uri="{BB962C8B-B14F-4D97-AF65-F5344CB8AC3E}">
        <p14:creationId xmlns:p14="http://schemas.microsoft.com/office/powerpoint/2010/main" val="34716712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20" grpId="0" animBg="1"/>
      <p:bldP spid="21" grpId="0"/>
      <p:bldP spid="10" grpId="0" animBg="1"/>
      <p:bldP spid="14" grpId="0"/>
      <p:bldP spid="16" grpId="0"/>
      <p:bldP spid="17" grpId="0" animBg="1"/>
      <p:bldP spid="18" grpId="0"/>
    </p:bldLst>
  </p:timing>
</p:sld>
</file>

<file path=ppt/slides/slide59.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A31900-059F-4068-BB80-E810E339ED87}"/>
              </a:ext>
            </a:extLst>
          </p:cNvPr>
          <p:cNvSpPr txBox="1">
            <a:spLocks noGrp="1"/>
          </p:cNvSpPr>
          <p:nvPr>
            <p:ph type="title"/>
          </p:nvPr>
        </p:nvSpPr>
        <p:spPr>
          <a:xfrm>
            <a:off x="838202" y="0"/>
            <a:ext cx="10515600" cy="1089061"/>
          </a:xfrm>
        </p:spPr>
        <p:txBody>
          <a:bodyPr/>
          <a:lstStyle/>
          <a:p>
            <a:pPr lvl="0"/>
            <a:r>
              <a:rPr lang="nl-NL">
                <a:solidFill>
                  <a:srgbClr val="00FF00"/>
                </a:solidFill>
                <a:latin typeface="Courier New" pitchFamily="49"/>
                <a:cs typeface="Courier New" pitchFamily="49"/>
              </a:rPr>
              <a:t>Now it’s your turn!</a:t>
            </a:r>
            <a:endParaRPr lang="nl-NL" dirty="0">
              <a:solidFill>
                <a:srgbClr val="00FF00"/>
              </a:solidFill>
              <a:latin typeface="Courier New" pitchFamily="49"/>
              <a:cs typeface="Courier New" pitchFamily="49"/>
            </a:endParaRPr>
          </a:p>
        </p:txBody>
      </p:sp>
      <p:sp>
        <p:nvSpPr>
          <p:cNvPr id="3" name="Content Placeholder 2">
            <a:extLst>
              <a:ext uri="{FF2B5EF4-FFF2-40B4-BE49-F238E27FC236}">
                <a16:creationId xmlns:a16="http://schemas.microsoft.com/office/drawing/2014/main" id="{409A4D7E-AECD-43DE-9679-E7E1F7B726A6}"/>
              </a:ext>
            </a:extLst>
          </p:cNvPr>
          <p:cNvSpPr txBox="1">
            <a:spLocks noGrp="1"/>
          </p:cNvSpPr>
          <p:nvPr>
            <p:ph idx="1"/>
          </p:nvPr>
        </p:nvSpPr>
        <p:spPr>
          <a:xfrm>
            <a:off x="838202" y="1191802"/>
            <a:ext cx="10935981" cy="5517223"/>
          </a:xfrm>
        </p:spPr>
        <p:txBody>
          <a:bodyPr>
            <a:normAutofit/>
          </a:bodyPr>
          <a:lstStyle/>
          <a:p>
            <a:pPr lvl="0">
              <a:lnSpc>
                <a:spcPct val="70000"/>
              </a:lnSpc>
              <a:buFont typeface="Courier New" pitchFamily="49"/>
              <a:buChar char="_"/>
            </a:pPr>
            <a:r>
              <a:rPr lang="nl-NL">
                <a:solidFill>
                  <a:srgbClr val="00FF00"/>
                </a:solidFill>
                <a:latin typeface="Courier New" pitchFamily="49"/>
                <a:cs typeface="Courier New" pitchFamily="49"/>
              </a:rPr>
              <a:t> exercises &gt; exercises_06.py</a:t>
            </a:r>
            <a:endParaRPr lang="nl-NL" dirty="0">
              <a:solidFill>
                <a:srgbClr val="00FF00"/>
              </a:solidFill>
              <a:latin typeface="Courier New" pitchFamily="49"/>
              <a:cs typeface="Courier New" pitchFamily="49"/>
            </a:endParaRPr>
          </a:p>
          <a:p>
            <a:pPr lvl="0">
              <a:lnSpc>
                <a:spcPct val="70000"/>
              </a:lnSpc>
              <a:buFont typeface="Courier New" pitchFamily="49"/>
              <a:buChar char="_"/>
            </a:pPr>
            <a:endParaRPr lang="nl-NL" dirty="0">
              <a:solidFill>
                <a:srgbClr val="00FF00"/>
              </a:solidFill>
              <a:latin typeface="Courier New" pitchFamily="49"/>
              <a:cs typeface="Courier New" pitchFamily="49"/>
            </a:endParaRPr>
          </a:p>
          <a:p>
            <a:pPr lvl="0">
              <a:lnSpc>
                <a:spcPct val="70000"/>
              </a:lnSpc>
              <a:buFont typeface="Courier New" pitchFamily="49"/>
              <a:buChar char="_"/>
            </a:pPr>
            <a:r>
              <a:rPr lang="nl-NL">
                <a:solidFill>
                  <a:srgbClr val="00FF00"/>
                </a:solidFill>
                <a:latin typeface="Courier New" pitchFamily="49"/>
                <a:cs typeface="Courier New" pitchFamily="49"/>
              </a:rPr>
              <a:t> run your answers from the project root using</a:t>
            </a:r>
          </a:p>
          <a:p>
            <a:pPr marL="0" lvl="0" indent="0">
              <a:lnSpc>
                <a:spcPct val="70000"/>
              </a:lnSpc>
              <a:buNone/>
            </a:pPr>
            <a:endParaRPr lang="nl-NL" i="1">
              <a:solidFill>
                <a:srgbClr val="00FF00"/>
              </a:solidFill>
              <a:latin typeface="Courier New" pitchFamily="49"/>
              <a:cs typeface="Courier New" pitchFamily="49"/>
            </a:endParaRPr>
          </a:p>
          <a:p>
            <a:pPr marL="0" lvl="0" indent="0">
              <a:lnSpc>
                <a:spcPct val="70000"/>
              </a:lnSpc>
              <a:buNone/>
            </a:pPr>
            <a:r>
              <a:rPr lang="nl-NL" sz="2400" i="1">
                <a:solidFill>
                  <a:srgbClr val="00FF00"/>
                </a:solidFill>
                <a:latin typeface="Courier New" pitchFamily="49"/>
                <a:cs typeface="Courier New" pitchFamily="49"/>
              </a:rPr>
              <a:t>pytest exercises\exercises_06.py</a:t>
            </a:r>
          </a:p>
          <a:p>
            <a:pPr lvl="0">
              <a:lnSpc>
                <a:spcPct val="70000"/>
              </a:lnSpc>
              <a:buFont typeface="Courier New" pitchFamily="49"/>
              <a:buChar char="_"/>
            </a:pPr>
            <a:endParaRPr lang="nl-NL" dirty="0">
              <a:solidFill>
                <a:srgbClr val="00FF00"/>
              </a:solidFill>
              <a:latin typeface="Courier New" pitchFamily="49"/>
              <a:cs typeface="Courier New" pitchFamily="49"/>
            </a:endParaRPr>
          </a:p>
          <a:p>
            <a:pPr lvl="0">
              <a:lnSpc>
                <a:spcPct val="70000"/>
              </a:lnSpc>
              <a:buFont typeface="Courier New" pitchFamily="49"/>
              <a:buChar char="_"/>
            </a:pPr>
            <a:r>
              <a:rPr lang="nl-NL">
                <a:solidFill>
                  <a:srgbClr val="00FF00"/>
                </a:solidFill>
                <a:latin typeface="Courier New" pitchFamily="49"/>
                <a:cs typeface="Courier New" pitchFamily="49"/>
              </a:rPr>
              <a:t> examples are in examples &gt; examples_06.py </a:t>
            </a:r>
            <a:endParaRPr lang="nl-NL" dirty="0">
              <a:solidFill>
                <a:srgbClr val="00FF00"/>
              </a:solidFill>
              <a:latin typeface="Courier New" pitchFamily="49"/>
              <a:cs typeface="Courier New" pitchFamily="49"/>
            </a:endParaRPr>
          </a:p>
          <a:p>
            <a:pPr lvl="0">
              <a:lnSpc>
                <a:spcPct val="70000"/>
              </a:lnSpc>
              <a:buFont typeface="Courier New" pitchFamily="49"/>
              <a:buChar char="_"/>
            </a:pPr>
            <a:endParaRPr lang="nl-NL">
              <a:solidFill>
                <a:srgbClr val="00FF00"/>
              </a:solidFill>
              <a:latin typeface="Courier New" pitchFamily="49"/>
              <a:cs typeface="Courier New" pitchFamily="49"/>
            </a:endParaRPr>
          </a:p>
          <a:p>
            <a:pPr lvl="0">
              <a:lnSpc>
                <a:spcPct val="70000"/>
              </a:lnSpc>
              <a:buFont typeface="Courier New" pitchFamily="49"/>
              <a:buChar char="_"/>
            </a:pPr>
            <a:r>
              <a:rPr lang="nl-NL">
                <a:solidFill>
                  <a:srgbClr val="00FF00"/>
                </a:solidFill>
                <a:latin typeface="Courier New" pitchFamily="49"/>
                <a:cs typeface="Courier New" pitchFamily="49"/>
              </a:rPr>
              <a:t> answers are in answers &gt; answers_06.py</a:t>
            </a:r>
            <a:endParaRPr lang="nl-NL" dirty="0">
              <a:solidFill>
                <a:srgbClr val="00FF00"/>
              </a:solidFill>
              <a:latin typeface="Courier New" pitchFamily="49"/>
              <a:cs typeface="Courier New" pitchFamily="49"/>
            </a:endParaRPr>
          </a:p>
        </p:txBody>
      </p:sp>
    </p:spTree>
    <p:extLst>
      <p:ext uri="{BB962C8B-B14F-4D97-AF65-F5344CB8AC3E}">
        <p14:creationId xmlns:p14="http://schemas.microsoft.com/office/powerpoint/2010/main" val="28200468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Rechthoek: afgeronde hoeken 4">
            <a:extLst>
              <a:ext uri="{FF2B5EF4-FFF2-40B4-BE49-F238E27FC236}">
                <a16:creationId xmlns:a16="http://schemas.microsoft.com/office/drawing/2014/main" id="{19B76B41-CC8F-4AB2-AA6B-522F63101910}"/>
              </a:ext>
            </a:extLst>
          </p:cNvPr>
          <p:cNvSpPr/>
          <p:nvPr/>
        </p:nvSpPr>
        <p:spPr>
          <a:xfrm>
            <a:off x="340053" y="283723"/>
            <a:ext cx="11486761" cy="6324111"/>
          </a:xfrm>
          <a:prstGeom prst="roundRect">
            <a:avLst/>
          </a:prstGeom>
          <a:noFill/>
          <a:ln w="38100">
            <a:solidFill>
              <a:srgbClr val="00FF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Application Programming Interface (API)</a:t>
            </a:r>
            <a:endParaRPr kumimoji="0" lang="aa-ET" sz="3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5" name="Rechthoek: afgeronde hoeken 4">
            <a:extLst>
              <a:ext uri="{FF2B5EF4-FFF2-40B4-BE49-F238E27FC236}">
                <a16:creationId xmlns:a16="http://schemas.microsoft.com/office/drawing/2014/main" id="{19B76B41-CC8F-4AB2-AA6B-522F63101910}"/>
              </a:ext>
            </a:extLst>
          </p:cNvPr>
          <p:cNvSpPr/>
          <p:nvPr/>
        </p:nvSpPr>
        <p:spPr>
          <a:xfrm>
            <a:off x="1392476" y="809934"/>
            <a:ext cx="3377931" cy="1588209"/>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Libraries and frameworks</a:t>
            </a:r>
            <a:endParaRPr kumimoji="0" lang="aa-ET" sz="24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6" name="Rechthoek: afgeronde hoeken 4">
            <a:extLst>
              <a:ext uri="{FF2B5EF4-FFF2-40B4-BE49-F238E27FC236}">
                <a16:creationId xmlns:a16="http://schemas.microsoft.com/office/drawing/2014/main" id="{19B76B41-CC8F-4AB2-AA6B-522F63101910}"/>
              </a:ext>
            </a:extLst>
          </p:cNvPr>
          <p:cNvSpPr/>
          <p:nvPr/>
        </p:nvSpPr>
        <p:spPr>
          <a:xfrm>
            <a:off x="7255562" y="809934"/>
            <a:ext cx="3377931" cy="1588209"/>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Operating systems</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(Windows API, …)</a:t>
            </a:r>
            <a:endParaRPr kumimoji="0" lang="aa-ET" sz="1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7" name="Rechthoek: afgeronde hoeken 4">
            <a:extLst>
              <a:ext uri="{FF2B5EF4-FFF2-40B4-BE49-F238E27FC236}">
                <a16:creationId xmlns:a16="http://schemas.microsoft.com/office/drawing/2014/main" id="{19B76B41-CC8F-4AB2-AA6B-522F63101910}"/>
              </a:ext>
            </a:extLst>
          </p:cNvPr>
          <p:cNvSpPr/>
          <p:nvPr/>
        </p:nvSpPr>
        <p:spPr>
          <a:xfrm>
            <a:off x="1392476" y="3445778"/>
            <a:ext cx="3377931" cy="1588209"/>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Remote APIs </a:t>
            </a:r>
            <a:r>
              <a:rPr kumimoji="0" lang="en-US" sz="1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(databases, RMI, …)</a:t>
            </a:r>
            <a:endParaRPr kumimoji="0" lang="aa-ET" sz="24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8" name="Rechthoek: afgeronde hoeken 4">
            <a:extLst>
              <a:ext uri="{FF2B5EF4-FFF2-40B4-BE49-F238E27FC236}">
                <a16:creationId xmlns:a16="http://schemas.microsoft.com/office/drawing/2014/main" id="{19B76B41-CC8F-4AB2-AA6B-522F63101910}"/>
              </a:ext>
            </a:extLst>
          </p:cNvPr>
          <p:cNvSpPr/>
          <p:nvPr/>
        </p:nvSpPr>
        <p:spPr>
          <a:xfrm>
            <a:off x="7255562" y="3445777"/>
            <a:ext cx="3377931" cy="1588209"/>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Web APIs</a:t>
            </a:r>
            <a:endParaRPr kumimoji="0" lang="aa-ET" sz="24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9" name="Pijl: rechts 6">
            <a:extLst>
              <a:ext uri="{FF2B5EF4-FFF2-40B4-BE49-F238E27FC236}">
                <a16:creationId xmlns:a16="http://schemas.microsoft.com/office/drawing/2014/main" id="{61E5B8DE-27F1-444C-B282-6DBE3C392313}"/>
              </a:ext>
            </a:extLst>
          </p:cNvPr>
          <p:cNvSpPr/>
          <p:nvPr/>
        </p:nvSpPr>
        <p:spPr>
          <a:xfrm>
            <a:off x="6450767" y="3951661"/>
            <a:ext cx="1488819" cy="576440"/>
          </a:xfrm>
          <a:prstGeom prst="rightArrow">
            <a:avLst/>
          </a:prstGeom>
          <a:solidFill>
            <a:srgbClr val="00FF00"/>
          </a:solid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aa-ET"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620129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822325"/>
            <a:ext cx="12192000" cy="6063107"/>
          </a:xfrm>
        </p:spPr>
        <p:txBody>
          <a:bodyPr>
            <a:noAutofit/>
          </a:bodyPr>
          <a:lstStyle/>
          <a:p>
            <a:pPr algn="ctr"/>
            <a:r>
              <a:rPr lang="nl-NL" sz="64200" b="1" dirty="0">
                <a:solidFill>
                  <a:srgbClr val="00FF00"/>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1434893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 y="2267636"/>
            <a:ext cx="12191998" cy="2369662"/>
          </a:xfrm>
        </p:spPr>
        <p:txBody>
          <a:bodyPr>
            <a:noAutofit/>
          </a:bodyPr>
          <a:lstStyle/>
          <a:p>
            <a:pPr algn="ctr"/>
            <a:r>
              <a:rPr lang="nl-NL">
                <a:solidFill>
                  <a:srgbClr val="00FF00"/>
                </a:solidFill>
                <a:latin typeface="Courier New" panose="02070309020205020404" pitchFamily="49" charset="0"/>
                <a:cs typeface="Courier New" panose="02070309020205020404" pitchFamily="49" charset="0"/>
              </a:rPr>
              <a:t>From now on, I’ll refer to these Web APIs simply as ‘APIs’</a:t>
            </a:r>
            <a:endParaRPr lang="nl-NL" dirty="0">
              <a:solidFill>
                <a:srgbClr val="00FF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8283977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solidFill>
                  <a:srgbClr val="00FF00"/>
                </a:solidFill>
                <a:latin typeface="Courier New" panose="02070309020205020404" pitchFamily="49" charset="0"/>
                <a:cs typeface="Courier New" panose="02070309020205020404" pitchFamily="49" charset="0"/>
              </a:rPr>
              <a:t>Where are APIs used?</a:t>
            </a:r>
          </a:p>
        </p:txBody>
      </p:sp>
      <p:pic>
        <p:nvPicPr>
          <p:cNvPr id="1026" name="Picture 2" descr="Afbeeldingsresultaat voor mobile icon green 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802924"/>
            <a:ext cx="3511820" cy="409712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Afbeeldingsresultaat voor internet icon green 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40090" y="1802923"/>
            <a:ext cx="3511820" cy="409712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cdn.mysitemyway.com/etc-mysitemyway/icons/legacy-previews/icons/green-metallic-orbs-icons-business/082491-green-metallic-orb-icon-business-currency-euro1-sc35.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51910" y="1802922"/>
            <a:ext cx="3511820" cy="4097123"/>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838200" y="5376828"/>
            <a:ext cx="3511820"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2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Mobile</a:t>
            </a:r>
            <a:endParaRPr kumimoji="0" lang="nl-NL" sz="1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9" name="TextBox 8"/>
          <p:cNvSpPr txBox="1"/>
          <p:nvPr/>
        </p:nvSpPr>
        <p:spPr>
          <a:xfrm>
            <a:off x="4340090" y="5376828"/>
            <a:ext cx="3511820" cy="95410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2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Internet of Things</a:t>
            </a:r>
            <a:endParaRPr kumimoji="0" lang="nl-NL" sz="1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10" name="TextBox 9"/>
          <p:cNvSpPr txBox="1"/>
          <p:nvPr/>
        </p:nvSpPr>
        <p:spPr>
          <a:xfrm>
            <a:off x="7851910" y="5376828"/>
            <a:ext cx="3511820"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2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API economy</a:t>
            </a:r>
            <a:endParaRPr kumimoji="0" lang="nl-NL" sz="1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Tree>
    <p:extLst>
      <p:ext uri="{BB962C8B-B14F-4D97-AF65-F5344CB8AC3E}">
        <p14:creationId xmlns:p14="http://schemas.microsoft.com/office/powerpoint/2010/main" val="467473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02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3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9" grpId="0"/>
      <p:bldP spid="10"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lstStyle/>
          <a:p>
            <a:r>
              <a:rPr lang="nl-NL">
                <a:solidFill>
                  <a:srgbClr val="00FF00"/>
                </a:solidFill>
                <a:latin typeface="Courier New" panose="02070309020205020404" pitchFamily="49" charset="0"/>
                <a:cs typeface="Courier New" panose="02070309020205020404" pitchFamily="49" charset="0"/>
              </a:rPr>
              <a:t>Where are APIs used?</a:t>
            </a:r>
          </a:p>
        </p:txBody>
      </p:sp>
      <p:sp>
        <p:nvSpPr>
          <p:cNvPr id="9" name="TextBox 8"/>
          <p:cNvSpPr txBox="1"/>
          <p:nvPr/>
        </p:nvSpPr>
        <p:spPr>
          <a:xfrm>
            <a:off x="1972810" y="5310759"/>
            <a:ext cx="3511820" cy="95410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2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Web applications</a:t>
            </a:r>
            <a:endParaRPr kumimoji="0" lang="nl-NL" sz="1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pic>
        <p:nvPicPr>
          <p:cNvPr id="2050" name="Picture 2" descr="Afbeeldingsresultaat voor green metallic orb icon">
            <a:extLst>
              <a:ext uri="{FF2B5EF4-FFF2-40B4-BE49-F238E27FC236}">
                <a16:creationId xmlns:a16="http://schemas.microsoft.com/office/drawing/2014/main" id="{521CB36D-7ADD-4869-8A5B-555B7D1B9B5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2810" y="1690688"/>
            <a:ext cx="3511820" cy="4097124"/>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Afbeeldingsresultaat voor metallic green orb icon">
            <a:extLst>
              <a:ext uri="{FF2B5EF4-FFF2-40B4-BE49-F238E27FC236}">
                <a16:creationId xmlns:a16="http://schemas.microsoft.com/office/drawing/2014/main" id="{2625E130-9841-46D6-84CE-0FC5F1857BD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07370" y="1690688"/>
            <a:ext cx="3511820" cy="4097124"/>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61F2D78D-8AD9-4443-8249-C91276439BDB}"/>
              </a:ext>
            </a:extLst>
          </p:cNvPr>
          <p:cNvSpPr txBox="1"/>
          <p:nvPr/>
        </p:nvSpPr>
        <p:spPr>
          <a:xfrm>
            <a:off x="6707370" y="5310759"/>
            <a:ext cx="3511820" cy="95410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2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Microservices architectures</a:t>
            </a:r>
            <a:endParaRPr kumimoji="0" lang="nl-NL" sz="1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Tree>
    <p:extLst>
      <p:ext uri="{BB962C8B-B14F-4D97-AF65-F5344CB8AC3E}">
        <p14:creationId xmlns:p14="http://schemas.microsoft.com/office/powerpoint/2010/main" val="2023921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02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6"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3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4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Kantoor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27062</TotalTime>
  <Words>2959</Words>
  <Application>Microsoft Office PowerPoint</Application>
  <PresentationFormat>Widescreen</PresentationFormat>
  <Paragraphs>517</Paragraphs>
  <Slides>60</Slides>
  <Notes>56</Notes>
  <HiddenSlides>0</HiddenSlides>
  <MMClips>0</MMClips>
  <ScaleCrop>false</ScaleCrop>
  <HeadingPairs>
    <vt:vector size="6" baseType="variant">
      <vt:variant>
        <vt:lpstr>Fonts Used</vt:lpstr>
      </vt:variant>
      <vt:variant>
        <vt:i4>4</vt:i4>
      </vt:variant>
      <vt:variant>
        <vt:lpstr>Theme</vt:lpstr>
      </vt:variant>
      <vt:variant>
        <vt:i4>3</vt:i4>
      </vt:variant>
      <vt:variant>
        <vt:lpstr>Slide Titles</vt:lpstr>
      </vt:variant>
      <vt:variant>
        <vt:i4>60</vt:i4>
      </vt:variant>
    </vt:vector>
  </HeadingPairs>
  <TitlesOfParts>
    <vt:vector size="67" baseType="lpstr">
      <vt:lpstr>Arial</vt:lpstr>
      <vt:lpstr>Calibri</vt:lpstr>
      <vt:lpstr>Calibri Light</vt:lpstr>
      <vt:lpstr>Courier New</vt:lpstr>
      <vt:lpstr>Office Theme</vt:lpstr>
      <vt:lpstr>3_Office Theme</vt:lpstr>
      <vt:lpstr>4_Office Theme</vt:lpstr>
      <vt:lpstr>API testing in Python</vt:lpstr>
      <vt:lpstr>What are we going to do?</vt:lpstr>
      <vt:lpstr>Preparation</vt:lpstr>
      <vt:lpstr>So, what is an API?</vt:lpstr>
      <vt:lpstr>“An application programming interface (API) is an interface or communication protocol between different parts of a computer program intended to simplify the implementation and maintenance of software”  https://en.wikipedia.org/wiki/Application_programming_interface</vt:lpstr>
      <vt:lpstr>PowerPoint Presentation</vt:lpstr>
      <vt:lpstr>From now on, I’ll refer to these Web APIs simply as ‘APIs’</vt:lpstr>
      <vt:lpstr>Where are APIs used?</vt:lpstr>
      <vt:lpstr>Where are APIs used?</vt:lpstr>
      <vt:lpstr>APIs are commonly used to exchange data between two parties</vt:lpstr>
      <vt:lpstr>PowerPoint Presentation</vt:lpstr>
      <vt:lpstr>Can you give me an example of where and how APIs are used at Bank of Georgia?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API specification / documentation</vt:lpstr>
      <vt:lpstr>Why I ♥ testing at the API level</vt:lpstr>
      <vt:lpstr>Tools for testing RESTful web services</vt:lpstr>
      <vt:lpstr>requests</vt:lpstr>
      <vt:lpstr>PowerPoint Presentation</vt:lpstr>
      <vt:lpstr>In this workshop, we’ll use requests with pytest</vt:lpstr>
      <vt:lpstr>A few example tests</vt:lpstr>
      <vt:lpstr>Checking response status code</vt:lpstr>
      <vt:lpstr>Checking response headers</vt:lpstr>
      <vt:lpstr>Checking a JSON body element</vt:lpstr>
      <vt:lpstr>Checking nested body elements</vt:lpstr>
      <vt:lpstr>Checking the size of an array</vt:lpstr>
      <vt:lpstr>Our API under test</vt:lpstr>
      <vt:lpstr>An example</vt:lpstr>
      <vt:lpstr>Now it’s your turn!</vt:lpstr>
      <vt:lpstr>APIs are all about data</vt:lpstr>
      <vt:lpstr>Data driven testing</vt:lpstr>
      <vt:lpstr>Parameters in RESTful APIs</vt:lpstr>
      <vt:lpstr>Data driven API testing</vt:lpstr>
      <vt:lpstr>Working with external data sources</vt:lpstr>
      <vt:lpstr>Reading a .csv file</vt:lpstr>
      <vt:lpstr>Using .csv data to drive tests</vt:lpstr>
      <vt:lpstr>Now it’s your turn!</vt:lpstr>
      <vt:lpstr>Creating a JSON request body</vt:lpstr>
      <vt:lpstr>POSTing a JSON request body</vt:lpstr>
      <vt:lpstr>Now it’s your turn!</vt:lpstr>
      <vt:lpstr>The problem with ‘traditional’ REST APIs</vt:lpstr>
      <vt:lpstr>GraphQL</vt:lpstr>
      <vt:lpstr>PowerPoint Presentation</vt:lpstr>
      <vt:lpstr>Sending a GraphQL query</vt:lpstr>
      <vt:lpstr>GraphQL API responses</vt:lpstr>
      <vt:lpstr>Sending a basic GraphQL query</vt:lpstr>
      <vt:lpstr>Sending a parameterized GraphQL query</vt:lpstr>
      <vt:lpstr>Now it’s your turn!</vt:lpstr>
      <vt:lpst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requests-workshop</dc:title>
  <dc:creator>Bas Dijkstra</dc:creator>
  <cp:lastModifiedBy>Bas Dijkstra</cp:lastModifiedBy>
  <cp:revision>206</cp:revision>
  <dcterms:created xsi:type="dcterms:W3CDTF">2016-03-22T05:00:13Z</dcterms:created>
  <dcterms:modified xsi:type="dcterms:W3CDTF">2025-10-15T07:19:54Z</dcterms:modified>
</cp:coreProperties>
</file>