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Lst>
  <p:notesMasterIdLst>
    <p:notesMasterId r:id="rId68"/>
  </p:notesMasterIdLst>
  <p:sldIdLst>
    <p:sldId id="256" r:id="rId6"/>
    <p:sldId id="295" r:id="rId7"/>
    <p:sldId id="258" r:id="rId8"/>
    <p:sldId id="753" r:id="rId9"/>
    <p:sldId id="888" r:id="rId10"/>
    <p:sldId id="884" r:id="rId11"/>
    <p:sldId id="891" r:id="rId12"/>
    <p:sldId id="892" r:id="rId13"/>
    <p:sldId id="893" r:id="rId14"/>
    <p:sldId id="894" r:id="rId15"/>
    <p:sldId id="933" r:id="rId16"/>
    <p:sldId id="934" r:id="rId17"/>
    <p:sldId id="935" r:id="rId18"/>
    <p:sldId id="895" r:id="rId19"/>
    <p:sldId id="896" r:id="rId20"/>
    <p:sldId id="897" r:id="rId21"/>
    <p:sldId id="898" r:id="rId22"/>
    <p:sldId id="599" r:id="rId23"/>
    <p:sldId id="582" r:id="rId24"/>
    <p:sldId id="583" r:id="rId25"/>
    <p:sldId id="308" r:id="rId26"/>
    <p:sldId id="264" r:id="rId27"/>
    <p:sldId id="265" r:id="rId28"/>
    <p:sldId id="266" r:id="rId29"/>
    <p:sldId id="267" r:id="rId30"/>
    <p:sldId id="268" r:id="rId31"/>
    <p:sldId id="1034" r:id="rId32"/>
    <p:sldId id="1035" r:id="rId33"/>
    <p:sldId id="1036" r:id="rId34"/>
    <p:sldId id="1037" r:id="rId35"/>
    <p:sldId id="1044" r:id="rId36"/>
    <p:sldId id="274" r:id="rId37"/>
    <p:sldId id="272" r:id="rId38"/>
    <p:sldId id="277" r:id="rId39"/>
    <p:sldId id="280" r:id="rId40"/>
    <p:sldId id="690" r:id="rId41"/>
    <p:sldId id="691" r:id="rId42"/>
    <p:sldId id="1038" r:id="rId43"/>
    <p:sldId id="281" r:id="rId44"/>
    <p:sldId id="939" r:id="rId45"/>
    <p:sldId id="1039" r:id="rId46"/>
    <p:sldId id="1040" r:id="rId47"/>
    <p:sldId id="1046" r:id="rId48"/>
    <p:sldId id="1047" r:id="rId49"/>
    <p:sldId id="309" r:id="rId50"/>
    <p:sldId id="1048" r:id="rId51"/>
    <p:sldId id="1045" r:id="rId52"/>
    <p:sldId id="310" r:id="rId53"/>
    <p:sldId id="311" r:id="rId54"/>
    <p:sldId id="312" r:id="rId55"/>
    <p:sldId id="1041" r:id="rId56"/>
    <p:sldId id="1013" r:id="rId57"/>
    <p:sldId id="420" r:id="rId58"/>
    <p:sldId id="1014" r:id="rId59"/>
    <p:sldId id="1025" r:id="rId60"/>
    <p:sldId id="1027" r:id="rId61"/>
    <p:sldId id="1031" r:id="rId62"/>
    <p:sldId id="1032" r:id="rId63"/>
    <p:sldId id="1042" r:id="rId64"/>
    <p:sldId id="1043" r:id="rId65"/>
    <p:sldId id="289" r:id="rId66"/>
    <p:sldId id="290" r:id="rId6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D300"/>
    <a:srgbClr val="008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AEFF7"/>
          </a:solidFill>
        </a:fill>
      </a:tcStyle>
    </a:wholeTbl>
    <a:band1H>
      <a:tcStyle>
        <a:tcBdr/>
        <a:fill>
          <a:solidFill>
            <a:srgbClr val="D2DEEF"/>
          </a:solidFill>
        </a:fill>
      </a:tcStyle>
    </a:band1H>
    <a:band2H>
      <a:tcStyle>
        <a:tcBdr/>
      </a:tcStyle>
    </a:band2H>
    <a:band1V>
      <a:tcStyle>
        <a:tcBdr/>
        <a:fill>
          <a:solidFill>
            <a:srgbClr val="D2DEEF"/>
          </a:solidFill>
        </a:fill>
      </a:tcStyle>
    </a:band1V>
    <a:band2V>
      <a:tcStyle>
        <a:tcBdr/>
      </a:tcStyle>
    </a:band2V>
    <a:lastCol>
      <a:tcTxStyle b="on">
        <a:font>
          <a:latin typeface="+mn-lt"/>
          <a:ea typeface="+mn-ea"/>
          <a:cs typeface="+mn-cs"/>
        </a:font>
        <a:srgbClr val="FFFFFF"/>
      </a:tcTxStyle>
      <a:tcStyle>
        <a:tcBdr/>
        <a:fill>
          <a:solidFill>
            <a:srgbClr val="5B9BD5"/>
          </a:solidFill>
        </a:fill>
      </a:tcStyle>
    </a:lastCol>
    <a:firstCol>
      <a:tcTxStyle b="on">
        <a:font>
          <a:latin typeface="+mn-lt"/>
          <a:ea typeface="+mn-ea"/>
          <a:cs typeface="+mn-cs"/>
        </a:font>
        <a:srgbClr val="FFFFFF"/>
      </a:tcTxStyle>
      <a:tcStyle>
        <a:tcBdr/>
        <a:fill>
          <a:solidFill>
            <a:srgbClr val="5B9BD5"/>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5B9BD5"/>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5B9BD5"/>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3" d="100"/>
          <a:sy n="63" d="100"/>
        </p:scale>
        <p:origin x="2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16772E-9742-40CA-8FC7-1D94CE439A5B}"/>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3" name="Date Placeholder 2">
            <a:extLst>
              <a:ext uri="{FF2B5EF4-FFF2-40B4-BE49-F238E27FC236}">
                <a16:creationId xmlns:a16="http://schemas.microsoft.com/office/drawing/2014/main" id="{185AE132-DA72-4D49-8FBE-E50B275CD09A}"/>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38C7E067-87B0-48A7-AF7C-EA8B321B878F}" type="datetime1">
              <a:rPr lang="nl-NL"/>
              <a:pPr lvl="0"/>
              <a:t>29-2-2024</a:t>
            </a:fld>
            <a:endParaRPr lang="nl-NL"/>
          </a:p>
        </p:txBody>
      </p:sp>
      <p:sp>
        <p:nvSpPr>
          <p:cNvPr id="4" name="Slide Image Placeholder 3">
            <a:extLst>
              <a:ext uri="{FF2B5EF4-FFF2-40B4-BE49-F238E27FC236}">
                <a16:creationId xmlns:a16="http://schemas.microsoft.com/office/drawing/2014/main" id="{28DEBCAA-4913-4E1E-8CEB-744E65AE287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8AC2F3D-EAB6-4F40-8154-447257BEECDC}"/>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a:extLst>
              <a:ext uri="{FF2B5EF4-FFF2-40B4-BE49-F238E27FC236}">
                <a16:creationId xmlns:a16="http://schemas.microsoft.com/office/drawing/2014/main" id="{6434C3AD-8E8C-4C38-965C-D968653B0EBB}"/>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endParaRPr lang="nl-NL"/>
          </a:p>
        </p:txBody>
      </p:sp>
      <p:sp>
        <p:nvSpPr>
          <p:cNvPr id="7" name="Slide Number Placeholder 6">
            <a:extLst>
              <a:ext uri="{FF2B5EF4-FFF2-40B4-BE49-F238E27FC236}">
                <a16:creationId xmlns:a16="http://schemas.microsoft.com/office/drawing/2014/main" id="{3FF9FF97-3E3C-4A52-A8FD-7A6C2E19DB5E}"/>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000000"/>
                </a:solidFill>
                <a:uFillTx/>
                <a:latin typeface="Calibri"/>
              </a:defRPr>
            </a:lvl1pPr>
          </a:lstStyle>
          <a:p>
            <a:pPr lvl="0"/>
            <a:fld id="{7973DD44-48FC-416D-BD7D-CDF9A2A62DF8}" type="slidenum">
              <a:t>‹nr.›</a:t>
            </a:fld>
            <a:endParaRPr lang="nl-NL"/>
          </a:p>
        </p:txBody>
      </p:sp>
    </p:spTree>
    <p:extLst>
      <p:ext uri="{BB962C8B-B14F-4D97-AF65-F5344CB8AC3E}">
        <p14:creationId xmlns:p14="http://schemas.microsoft.com/office/powerpoint/2010/main" val="2738676489"/>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EF0C8-7AE0-4E03-BD64-4C4AA900CDA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F174811-1E4F-4F43-9DF8-FBF3360FDA37}"/>
              </a:ext>
            </a:extLst>
          </p:cNvPr>
          <p:cNvSpPr txBox="1">
            <a:spLocks noGrp="1"/>
          </p:cNvSpPr>
          <p:nvPr>
            <p:ph type="body" sz="quarter" idx="1"/>
          </p:nvPr>
        </p:nvSpPr>
        <p:spPr/>
        <p:txBody>
          <a:bodyPr/>
          <a:lstStyle/>
          <a:p>
            <a:pPr lvl="0"/>
            <a:r>
              <a:rPr lang="nl-NL"/>
              <a:t>Please replace the … with your own name. I would really like it if you left the bottom line intact though, as a way of thanking me. That’s really all I’m asking for, the rest of the workshop is yours to butcher (erm, improve).</a:t>
            </a:r>
          </a:p>
        </p:txBody>
      </p:sp>
      <p:sp>
        <p:nvSpPr>
          <p:cNvPr id="4" name="Slide Number Placeholder 3">
            <a:extLst>
              <a:ext uri="{FF2B5EF4-FFF2-40B4-BE49-F238E27FC236}">
                <a16:creationId xmlns:a16="http://schemas.microsoft.com/office/drawing/2014/main" id="{09F09117-E0A3-4FCA-9478-5360EE3C6D2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DD60034-B153-4244-AFB2-E4435E5BDE9D}" type="slidenum">
              <a:t>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2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5828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5760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170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295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85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152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474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D7414-8D01-4A84-821C-C473114F358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73B3C6F5-C1A5-441B-838D-84B229010E17}"/>
              </a:ext>
            </a:extLst>
          </p:cNvPr>
          <p:cNvSpPr txBox="1">
            <a:spLocks noGrp="1"/>
          </p:cNvSpPr>
          <p:nvPr>
            <p:ph type="body" sz="quarter" idx="1"/>
          </p:nvPr>
        </p:nvSpPr>
        <p:spPr/>
        <p:txBody>
          <a:bodyPr/>
          <a:lstStyle/>
          <a:p>
            <a:pPr lvl="0"/>
            <a:r>
              <a:rPr lang="nl-NL"/>
              <a:t>Three levels of tools, ranging from the very simple to the powerful and from the free to the commercial</a:t>
            </a:r>
          </a:p>
        </p:txBody>
      </p:sp>
      <p:sp>
        <p:nvSpPr>
          <p:cNvPr id="4" name="Slide Number Placeholder 3">
            <a:extLst>
              <a:ext uri="{FF2B5EF4-FFF2-40B4-BE49-F238E27FC236}">
                <a16:creationId xmlns:a16="http://schemas.microsoft.com/office/drawing/2014/main" id="{A7408FFA-A141-4AAC-A143-78EFBA16D5A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5E4AB6F-ED89-4D81-86CF-8782A2BF9BA0}" type="slidenum">
              <a:t>22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B433A-66A2-4F2E-BCBC-B8DEDC0514A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EA927-EA74-4CBE-8164-76F7D873B566}"/>
              </a:ext>
            </a:extLst>
          </p:cNvPr>
          <p:cNvSpPr txBox="1">
            <a:spLocks noGrp="1"/>
          </p:cNvSpPr>
          <p:nvPr>
            <p:ph type="body" sz="quarter" idx="1"/>
          </p:nvPr>
        </p:nvSpPr>
        <p:spPr/>
        <p:txBody>
          <a:bodyPr/>
          <a:lstStyle/>
          <a:p>
            <a:pPr lvl="0"/>
            <a:r>
              <a:rPr lang="nl-NL"/>
              <a:t>Explain what REST Assured is and why it was written</a:t>
            </a:r>
          </a:p>
          <a:p>
            <a:pPr lvl="0"/>
            <a:endParaRPr lang="nl-NL"/>
          </a:p>
          <a:p>
            <a:pPr lvl="0"/>
            <a:r>
              <a:rPr lang="nl-NL"/>
              <a:t>Explain how REST Assured can easily be made part of a bigger testing framework covering everything from unit to end-to-end and user interface testing</a:t>
            </a:r>
          </a:p>
        </p:txBody>
      </p:sp>
      <p:sp>
        <p:nvSpPr>
          <p:cNvPr id="4" name="Slide Number Placeholder 3">
            <a:extLst>
              <a:ext uri="{FF2B5EF4-FFF2-40B4-BE49-F238E27FC236}">
                <a16:creationId xmlns:a16="http://schemas.microsoft.com/office/drawing/2014/main" id="{74E395ED-396F-4273-B559-FA7C9587146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8EBC009-4D8C-47AE-9480-ABAE7C68217C}" type="slidenum">
              <a:t>23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2A3D2C-A7E5-404E-9935-1DDFE9D4219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995ECE8-9ED8-4C96-A9F4-7E42F4C6D0EA}"/>
              </a:ext>
            </a:extLst>
          </p:cNvPr>
          <p:cNvSpPr txBox="1">
            <a:spLocks noGrp="1"/>
          </p:cNvSpPr>
          <p:nvPr>
            <p:ph type="body" sz="quarter" idx="1"/>
          </p:nvPr>
        </p:nvSpPr>
        <p:spPr/>
        <p:txBody>
          <a:bodyPr/>
          <a:lstStyle/>
          <a:p>
            <a:pPr lvl="0"/>
            <a:r>
              <a:rPr lang="nl-NL"/>
              <a:t>First: an introduction to RESTful web services, how they work and where they are used</a:t>
            </a:r>
          </a:p>
          <a:p>
            <a:pPr lvl="0"/>
            <a:r>
              <a:rPr lang="nl-NL"/>
              <a:t>Then: an introduction to REST Assured, a Java library that can be used to write tests for RESTful web services</a:t>
            </a:r>
          </a:p>
          <a:p>
            <a:pPr lvl="0"/>
            <a:r>
              <a:rPr lang="nl-NL"/>
              <a:t>But most importantly: you are going to have to do some work yourself! There’s not better way to learn than by doing.</a:t>
            </a:r>
          </a:p>
        </p:txBody>
      </p:sp>
      <p:sp>
        <p:nvSpPr>
          <p:cNvPr id="4" name="Slide Number Placeholder 3">
            <a:extLst>
              <a:ext uri="{FF2B5EF4-FFF2-40B4-BE49-F238E27FC236}">
                <a16:creationId xmlns:a16="http://schemas.microsoft.com/office/drawing/2014/main" id="{8BE769AF-EDFC-4532-AE1E-A53E036C05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A53A041-F2DB-4F30-A524-DE3086978843}" type="slidenum">
              <a:t>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BCB49-23D1-475C-8351-E3915397C32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C995E75-CB7F-4E36-8035-FCED861A611D}"/>
              </a:ext>
            </a:extLst>
          </p:cNvPr>
          <p:cNvSpPr txBox="1">
            <a:spLocks noGrp="1"/>
          </p:cNvSpPr>
          <p:nvPr>
            <p:ph type="body" sz="quarter" idx="1"/>
          </p:nvPr>
        </p:nvSpPr>
        <p:spPr/>
        <p:txBody>
          <a:bodyPr/>
          <a:lstStyle/>
          <a:p>
            <a:pPr lvl="0"/>
            <a:r>
              <a:rPr lang="nl-NL"/>
              <a:t>Briefly discuss the options available for installing and configuring REST Assured (this should be trivial for anybody with a bit of Java development experience)</a:t>
            </a:r>
          </a:p>
        </p:txBody>
      </p:sp>
      <p:sp>
        <p:nvSpPr>
          <p:cNvPr id="4" name="Slide Number Placeholder 3">
            <a:extLst>
              <a:ext uri="{FF2B5EF4-FFF2-40B4-BE49-F238E27FC236}">
                <a16:creationId xmlns:a16="http://schemas.microsoft.com/office/drawing/2014/main" id="{99F51508-D4B4-474D-8CA0-BEE514440CE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1FDFDAA-7F51-4794-9706-C1B380B1C961}" type="slidenum">
              <a:t>24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CEFCB-DEB9-41C7-867A-704FE4687B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8B5D6F79-56B3-4063-86DD-1AA1EB8599E7}"/>
              </a:ext>
            </a:extLst>
          </p:cNvPr>
          <p:cNvSpPr txBox="1">
            <a:spLocks noGrp="1"/>
          </p:cNvSpPr>
          <p:nvPr>
            <p:ph type="body" sz="quarter" idx="1"/>
          </p:nvPr>
        </p:nvSpPr>
        <p:spPr/>
        <p:txBody>
          <a:bodyPr/>
          <a:lstStyle/>
          <a:p>
            <a:pPr lvl="0"/>
            <a:r>
              <a:rPr lang="nl-NL"/>
              <a:t>Demonstrate how easy it is to write a fully functional test on a RESTful web service with REST Assured. This is the only code you need. And it’s readable too!</a:t>
            </a:r>
          </a:p>
        </p:txBody>
      </p:sp>
      <p:sp>
        <p:nvSpPr>
          <p:cNvPr id="4" name="Slide Number Placeholder 3">
            <a:extLst>
              <a:ext uri="{FF2B5EF4-FFF2-40B4-BE49-F238E27FC236}">
                <a16:creationId xmlns:a16="http://schemas.microsoft.com/office/drawing/2014/main" id="{B4FAEC46-A6AD-4533-8506-7E7A79650941}"/>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AD050DA-0191-4C07-B211-3EF42803C1BE}" type="slidenum">
              <a:t>25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26</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27</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2057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28</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53811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29</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246608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E46676-F74B-4B67-ADF4-E8C2D467D3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17072BF-7DCA-4A52-A4FB-964503B1DAA9}"/>
              </a:ext>
            </a:extLst>
          </p:cNvPr>
          <p:cNvSpPr txBox="1">
            <a:spLocks noGrp="1"/>
          </p:cNvSpPr>
          <p:nvPr>
            <p:ph type="body" sz="quarter" idx="1"/>
          </p:nvPr>
        </p:nvSpPr>
        <p:spPr/>
        <p:txBody>
          <a:bodyPr/>
          <a:lstStyle/>
          <a:p>
            <a:pPr lvl="0"/>
            <a:r>
              <a:rPr lang="nl-NL"/>
              <a:t>Using the example from the previous sheet, introduce some of the basic REST Assured features</a:t>
            </a:r>
          </a:p>
        </p:txBody>
      </p:sp>
      <p:sp>
        <p:nvSpPr>
          <p:cNvPr id="4" name="Slide Number Placeholder 3">
            <a:extLst>
              <a:ext uri="{FF2B5EF4-FFF2-40B4-BE49-F238E27FC236}">
                <a16:creationId xmlns:a16="http://schemas.microsoft.com/office/drawing/2014/main" id="{11566955-9002-4D02-B8F8-8FB2D134B692}"/>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A100B20-5661-451E-BFF2-0F7A5880D9CF}" type="slidenum">
              <a:t>30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0395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F0A7A-5445-4473-BE0C-88A92B32593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009C60B-3DBD-4EEB-ACE5-BBABCCAB63C1}"/>
              </a:ext>
            </a:extLst>
          </p:cNvPr>
          <p:cNvSpPr txBox="1">
            <a:spLocks noGrp="1"/>
          </p:cNvSpPr>
          <p:nvPr>
            <p:ph type="body" sz="quarter" idx="1"/>
          </p:nvPr>
        </p:nvSpPr>
        <p:spPr/>
        <p:txBody>
          <a:bodyPr/>
          <a:lstStyle/>
          <a:p>
            <a:pPr lvl="0"/>
            <a:r>
              <a:rPr lang="nl-NL"/>
              <a:t>Explain why this API was chosen (simple, very ‘real’ data, something lots of people can relate to)</a:t>
            </a:r>
          </a:p>
          <a:p>
            <a:pPr lvl="0"/>
            <a:endParaRPr lang="nl-NL"/>
          </a:p>
          <a:p>
            <a:pPr lvl="0"/>
            <a:r>
              <a:rPr lang="nl-NL"/>
              <a:t>Mocks are included in the project to avoid the risk of the API being unavailable during the workshop (this actually happened to me once), feel free to remove it and test against the actual API</a:t>
            </a:r>
          </a:p>
          <a:p>
            <a:pPr lvl="0"/>
            <a:endParaRPr lang="nl-NL"/>
          </a:p>
          <a:p>
            <a:pPr lvl="0"/>
            <a:r>
              <a:rPr lang="nl-NL"/>
              <a:t>Alternatively, you can always use your own API of course!</a:t>
            </a:r>
          </a:p>
        </p:txBody>
      </p:sp>
      <p:sp>
        <p:nvSpPr>
          <p:cNvPr id="4" name="Slide Number Placeholder 3">
            <a:extLst>
              <a:ext uri="{FF2B5EF4-FFF2-40B4-BE49-F238E27FC236}">
                <a16:creationId xmlns:a16="http://schemas.microsoft.com/office/drawing/2014/main" id="{BE36F008-9CA4-4676-AD30-3884078B22A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8946A66-8415-4C9D-9AD1-5C5DE7E9D67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31</a:t>
            </a:fld>
            <a:endParaRPr kumimoji="0" lang="nl-NL" sz="1200" b="0" i="0" u="none" strike="noStrike" kern="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257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7BE89-DBF4-422C-BB4C-5655070FBCA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4CDBFD-FA56-47D5-9DB7-099662F2EF8E}"/>
              </a:ext>
            </a:extLst>
          </p:cNvPr>
          <p:cNvSpPr txBox="1">
            <a:spLocks noGrp="1"/>
          </p:cNvSpPr>
          <p:nvPr>
            <p:ph type="body" sz="quarter" idx="1"/>
          </p:nvPr>
        </p:nvSpPr>
        <p:spPr/>
        <p:txBody>
          <a:bodyPr/>
          <a:lstStyle/>
          <a:p>
            <a:pPr lvl="0"/>
            <a:r>
              <a:rPr lang="nl-NL"/>
              <a:t>A quick demo before the participants start with the first series of exercises might be helpful to ensure they’ve understood everything so far and are ready to go.</a:t>
            </a:r>
          </a:p>
        </p:txBody>
      </p:sp>
      <p:sp>
        <p:nvSpPr>
          <p:cNvPr id="4" name="Slide Number Placeholder 3">
            <a:extLst>
              <a:ext uri="{FF2B5EF4-FFF2-40B4-BE49-F238E27FC236}">
                <a16:creationId xmlns:a16="http://schemas.microsoft.com/office/drawing/2014/main" id="{8A66585B-C2C8-4095-B6E1-CC4B48FB26D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B5F74E5-456E-4992-A1C9-F0E80F9984E0}"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2A199A4-0056-49E9-B2D1-CF1EB25F2502}" type="slidenum">
              <a:t>33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FED66-C945-4F02-A5D6-0E54A068D8E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7282AE2-31F1-4C82-B447-22A4EBD2A15E}"/>
              </a:ext>
            </a:extLst>
          </p:cNvPr>
          <p:cNvSpPr txBox="1">
            <a:spLocks noGrp="1"/>
          </p:cNvSpPr>
          <p:nvPr>
            <p:ph type="body" sz="quarter" idx="1"/>
          </p:nvPr>
        </p:nvSpPr>
        <p:spPr/>
        <p:txBody>
          <a:bodyPr/>
          <a:lstStyle/>
          <a:p>
            <a:pPr lvl="0"/>
            <a:r>
              <a:rPr lang="nl-NL"/>
              <a:t>Depending on the way you deliver this workshop, this sheet can be altered or even removed. When I delivered it, I had participants bring in their own laptop and asked them to follow installation instructions. I only provided them for Eclipse and mentioned that whenever they wanted to use a different IDE, they were allowed to do so. I wanted to keep things simple and therefore did not provide installation instructions for other IDEs.</a:t>
            </a:r>
          </a:p>
        </p:txBody>
      </p:sp>
      <p:sp>
        <p:nvSpPr>
          <p:cNvPr id="4" name="Slide Number Placeholder 3">
            <a:extLst>
              <a:ext uri="{FF2B5EF4-FFF2-40B4-BE49-F238E27FC236}">
                <a16:creationId xmlns:a16="http://schemas.microsoft.com/office/drawing/2014/main" id="{51343F59-862F-4315-B5A3-368226B647C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E01C6E9-6533-4DFC-A6D7-C598BBDCBDA6}" type="slidenum">
              <a:t>3</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7D80D5E-092C-42BE-83C4-CE827814DFCE}" type="slidenum">
              <a:t>34</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7B305-2EF7-4D56-AD0A-3F125115DF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908A669-4B1C-4274-8F0B-85E30B722C7A}"/>
              </a:ext>
            </a:extLst>
          </p:cNvPr>
          <p:cNvSpPr txBox="1">
            <a:spLocks noGrp="1"/>
          </p:cNvSpPr>
          <p:nvPr>
            <p:ph type="body" sz="quarter" idx="1"/>
          </p:nvPr>
        </p:nvSpPr>
        <p:spPr/>
        <p:txBody>
          <a:bodyPr/>
          <a:lstStyle/>
          <a:p>
            <a:pPr lvl="0"/>
            <a:r>
              <a:rPr lang="nl-NL"/>
              <a:t>Explain how you define path parameters to be used when calling a service in REST Assured (using pathParam() )</a:t>
            </a:r>
          </a:p>
          <a:p>
            <a:pPr lvl="0"/>
            <a:endParaRPr lang="nl-NL"/>
          </a:p>
        </p:txBody>
      </p:sp>
      <p:sp>
        <p:nvSpPr>
          <p:cNvPr id="4" name="Slide Number Placeholder 3">
            <a:extLst>
              <a:ext uri="{FF2B5EF4-FFF2-40B4-BE49-F238E27FC236}">
                <a16:creationId xmlns:a16="http://schemas.microsoft.com/office/drawing/2014/main" id="{C1A2A42F-EF4B-4843-8F24-18E396D41BB4}"/>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86F6240-279D-486B-B1B5-EA655A61EF3B}" type="slidenum">
              <a:t>35</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981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5791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788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39</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40</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41149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7647D-5C54-4535-A499-41ACBAD23C1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FB1CCFE2-B237-4FCC-89D0-9DD507ADFCAC}"/>
              </a:ext>
            </a:extLst>
          </p:cNvPr>
          <p:cNvSpPr txBox="1">
            <a:spLocks noGrp="1"/>
          </p:cNvSpPr>
          <p:nvPr>
            <p:ph type="body" sz="quarter" idx="1"/>
          </p:nvPr>
        </p:nvSpPr>
        <p:spPr/>
        <p:txBody>
          <a:bodyPr/>
          <a:lstStyle/>
          <a:p>
            <a:pPr lvl="0"/>
            <a:r>
              <a:rPr lang="nl-NL"/>
              <a:t>Explain how to create data driven tests using the TestNG or JUnit @DataProvider and (path or query string) parameters</a:t>
            </a:r>
          </a:p>
        </p:txBody>
      </p:sp>
      <p:sp>
        <p:nvSpPr>
          <p:cNvPr id="4" name="Slide Number Placeholder 3">
            <a:extLst>
              <a:ext uri="{FF2B5EF4-FFF2-40B4-BE49-F238E27FC236}">
                <a16:creationId xmlns:a16="http://schemas.microsoft.com/office/drawing/2014/main" id="{BC2F41DE-9DCB-467C-A170-70DFAF7F6B8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554F8F7-8B99-4F76-A56C-56A83016FCCA}" type="slidenum">
              <a:t>41</a:t>
            </a:fld>
            <a:endParaRPr lang="nl-N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351861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42</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47108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461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8178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3194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45</a:t>
            </a:fld>
            <a:endParaRPr lang="en-US"/>
          </a:p>
        </p:txBody>
      </p:sp>
    </p:spTree>
    <p:extLst>
      <p:ext uri="{BB962C8B-B14F-4D97-AF65-F5344CB8AC3E}">
        <p14:creationId xmlns:p14="http://schemas.microsoft.com/office/powerpoint/2010/main" val="11515570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46</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1766995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en-US"/>
              <a:t>Note that this configuration has already been done in the workshop project, so the participants do not need to do that themselves</a:t>
            </a:r>
            <a:endParaRPr lang="en-NL"/>
          </a:p>
        </p:txBody>
      </p:sp>
      <p:sp>
        <p:nvSpPr>
          <p:cNvPr id="4" name="Tijdelijke aanduiding voor dianummer 3"/>
          <p:cNvSpPr>
            <a:spLocks noGrp="1"/>
          </p:cNvSpPr>
          <p:nvPr>
            <p:ph type="sldNum" sz="quarter" idx="5"/>
          </p:nvPr>
        </p:nvSpPr>
        <p:spPr/>
        <p:txBody>
          <a:bodyPr/>
          <a:lstStyle/>
          <a:p>
            <a:pPr lvl="0"/>
            <a:fld id="{7973DD44-48FC-416D-BD7D-CDF9A2A62DF8}" type="slidenum">
              <a:rPr lang="en-US" smtClean="0"/>
              <a:t>47</a:t>
            </a:fld>
            <a:endParaRPr lang="en-US"/>
          </a:p>
        </p:txBody>
      </p:sp>
    </p:spTree>
    <p:extLst>
      <p:ext uri="{BB962C8B-B14F-4D97-AF65-F5344CB8AC3E}">
        <p14:creationId xmlns:p14="http://schemas.microsoft.com/office/powerpoint/2010/main" val="1118694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51</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0411192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nl-NL"/>
              <a:t>Explain why REST APIs are sometimes not the best choice, for example when you need to retrieve and combine data from lots of different endpoints to produce some report or overview.</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652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2616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17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C0810F-782F-4878-A434-9F1717E7BF5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2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In the first 8 years of my career I wrote an</a:t>
            </a:r>
            <a:r>
              <a:rPr lang="nl-NL" baseline="0"/>
              <a:t> awful lot of horrible automation</a:t>
            </a:r>
            <a:endParaRPr lang="nl-NL"/>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4787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57</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8920540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58</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29991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63D3B4-DAA7-4B59-B3C9-532C0D76ED2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E1AEB68-7C95-4BFA-AB4B-A79F9177BC76}"/>
              </a:ext>
            </a:extLst>
          </p:cNvPr>
          <p:cNvSpPr txBox="1">
            <a:spLocks noGrp="1"/>
          </p:cNvSpPr>
          <p:nvPr>
            <p:ph type="body" sz="quarter" idx="1"/>
          </p:nvPr>
        </p:nvSpPr>
        <p:spPr/>
        <p:txBody>
          <a:bodyPr/>
          <a:lstStyle/>
          <a:p>
            <a:pPr lvl="0"/>
            <a:endParaRPr lang="nl-NL"/>
          </a:p>
        </p:txBody>
      </p:sp>
      <p:sp>
        <p:nvSpPr>
          <p:cNvPr id="4" name="Slide Number Placeholder 3">
            <a:extLst>
              <a:ext uri="{FF2B5EF4-FFF2-40B4-BE49-F238E27FC236}">
                <a16:creationId xmlns:a16="http://schemas.microsoft.com/office/drawing/2014/main" id="{0C7E7D13-F520-4CD2-B1DA-237BCA19A95E}"/>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C12737FC-DA53-47D4-9C85-770A2D4150D5}"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59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2605889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ACDD2-D8D6-4E84-84FF-6BD637E09DC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C93937F-D4C7-440B-80DC-172EEBE7E64A}"/>
              </a:ext>
            </a:extLst>
          </p:cNvPr>
          <p:cNvSpPr txBox="1">
            <a:spLocks noGrp="1"/>
          </p:cNvSpPr>
          <p:nvPr>
            <p:ph type="body" sz="quarter" idx="1"/>
          </p:nvPr>
        </p:nvSpPr>
        <p:spPr/>
        <p:txBody>
          <a:bodyPr/>
          <a:lstStyle/>
          <a:p>
            <a:pPr lvl="0"/>
            <a:r>
              <a:rPr lang="nl-NL"/>
              <a:t>Speaks for itself, I think.</a:t>
            </a:r>
          </a:p>
        </p:txBody>
      </p:sp>
      <p:sp>
        <p:nvSpPr>
          <p:cNvPr id="4" name="Slide Number Placeholder 3">
            <a:extLst>
              <a:ext uri="{FF2B5EF4-FFF2-40B4-BE49-F238E27FC236}">
                <a16:creationId xmlns:a16="http://schemas.microsoft.com/office/drawing/2014/main" id="{DA7A06AD-21DD-4BDD-A8E9-1D2BFD9EF6C6}"/>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52A199A4-0056-49E9-B2D1-CF1EB25F2502}"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60</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914921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F07AD-101D-46D2-8A14-13DB25B69B9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29D86D9-D271-4E70-BD26-B4E0BD90C19B}"/>
              </a:ext>
            </a:extLst>
          </p:cNvPr>
          <p:cNvSpPr txBox="1">
            <a:spLocks noGrp="1"/>
          </p:cNvSpPr>
          <p:nvPr>
            <p:ph type="body" sz="quarter" idx="1"/>
          </p:nvPr>
        </p:nvSpPr>
        <p:spPr/>
        <p:txBody>
          <a:bodyPr/>
          <a:lstStyle/>
          <a:p>
            <a:pPr lvl="0"/>
            <a:r>
              <a:rPr lang="nl-NL"/>
              <a:t>Any questions?</a:t>
            </a:r>
          </a:p>
        </p:txBody>
      </p:sp>
      <p:sp>
        <p:nvSpPr>
          <p:cNvPr id="4" name="Slide Number Placeholder 3">
            <a:extLst>
              <a:ext uri="{FF2B5EF4-FFF2-40B4-BE49-F238E27FC236}">
                <a16:creationId xmlns:a16="http://schemas.microsoft.com/office/drawing/2014/main" id="{9CC864D2-459F-40A2-B5AF-0AFFBCF062D9}"/>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797C95C-FBDB-4AA5-977F-19F9A2193BE5}" type="slidenum">
              <a:t>61</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585B4-8CD5-471A-BFAE-C9EA5041C17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8C42949-2813-4570-A42A-5D07D6518823}"/>
              </a:ext>
            </a:extLst>
          </p:cNvPr>
          <p:cNvSpPr txBox="1">
            <a:spLocks noGrp="1"/>
          </p:cNvSpPr>
          <p:nvPr>
            <p:ph type="body" sz="quarter" idx="1"/>
          </p:nvPr>
        </p:nvSpPr>
        <p:spPr/>
        <p:txBody>
          <a:bodyPr/>
          <a:lstStyle/>
          <a:p>
            <a:pPr lvl="0"/>
            <a:r>
              <a:rPr lang="nl-NL"/>
              <a:t>Here’s the part where you can shamelessly promote yourself (or give the participants your contact details in case they want more information or have any other questions, of course…). Feel free to replace this with your own contact details, you’re the one delivering the workshop after all!</a:t>
            </a:r>
          </a:p>
        </p:txBody>
      </p:sp>
      <p:sp>
        <p:nvSpPr>
          <p:cNvPr id="4" name="Slide Number Placeholder 3">
            <a:extLst>
              <a:ext uri="{FF2B5EF4-FFF2-40B4-BE49-F238E27FC236}">
                <a16:creationId xmlns:a16="http://schemas.microsoft.com/office/drawing/2014/main" id="{58DB3C57-1ABD-4830-91E1-DA27212C0A7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91901F8-18AB-4A4F-A64B-34056565670D}" type="slidenum">
              <a:t>62</a:t>
            </a:fld>
            <a:endParaRPr lang="nl-NL"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27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2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D1B175-4AA8-4E22-A293-4FC0E25D585B}"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310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99CA-F250-4F50-BADF-D351525623E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AB0099F-4346-454A-AED0-43FFC02360F1}"/>
              </a:ext>
            </a:extLst>
          </p:cNvPr>
          <p:cNvSpPr txBox="1">
            <a:spLocks noGrp="1"/>
          </p:cNvSpPr>
          <p:nvPr>
            <p:ph type="body" sz="quarter" idx="1"/>
          </p:nvPr>
        </p:nvSpPr>
        <p:spPr/>
        <p:txBody>
          <a:bodyPr/>
          <a:lstStyle/>
          <a:p>
            <a:pPr lvl="0"/>
            <a:r>
              <a:rPr lang="nl-NL"/>
              <a:t>Explain the difference between path and query string parameters in RESTful web services</a:t>
            </a:r>
          </a:p>
        </p:txBody>
      </p:sp>
      <p:sp>
        <p:nvSpPr>
          <p:cNvPr id="4" name="Slide Number Placeholder 3">
            <a:extLst>
              <a:ext uri="{FF2B5EF4-FFF2-40B4-BE49-F238E27FC236}">
                <a16:creationId xmlns:a16="http://schemas.microsoft.com/office/drawing/2014/main" id="{AA4F93A4-C0CC-453D-A36C-F76E0CC483D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7D80D5E-092C-42BE-83C4-CE827814DFCE}"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nl-NL"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5500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7F92-DFC7-4753-BEC1-C55B44F8D3BF}"/>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901A750-0CDA-4BE5-9688-86845D500AD8}"/>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D2F7200A-788E-4824-A312-A2EE84FE596A}"/>
              </a:ext>
            </a:extLst>
          </p:cNvPr>
          <p:cNvSpPr txBox="1">
            <a:spLocks noGrp="1"/>
          </p:cNvSpPr>
          <p:nvPr>
            <p:ph type="dt" sz="half" idx="7"/>
          </p:nvPr>
        </p:nvSpPr>
        <p:spPr/>
        <p:txBody>
          <a:bodyPr/>
          <a:lstStyle>
            <a:lvl1pPr>
              <a:defRPr/>
            </a:lvl1pPr>
          </a:lstStyle>
          <a:p>
            <a:pPr lvl="0"/>
            <a:fld id="{9F353120-334F-4ED0-885F-86728C006A2A}" type="datetime1">
              <a:rPr lang="nl-NL"/>
              <a:pPr lvl="0"/>
              <a:t>29-2-2024</a:t>
            </a:fld>
            <a:endParaRPr lang="nl-NL"/>
          </a:p>
        </p:txBody>
      </p:sp>
      <p:sp>
        <p:nvSpPr>
          <p:cNvPr id="5" name="Footer Placeholder 4">
            <a:extLst>
              <a:ext uri="{FF2B5EF4-FFF2-40B4-BE49-F238E27FC236}">
                <a16:creationId xmlns:a16="http://schemas.microsoft.com/office/drawing/2014/main" id="{C5C6493F-8203-4973-9B72-C0D9EFC0248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D80DB1EC-87FC-48BD-ACCC-EBD22FF4A409}"/>
              </a:ext>
            </a:extLst>
          </p:cNvPr>
          <p:cNvSpPr txBox="1">
            <a:spLocks noGrp="1"/>
          </p:cNvSpPr>
          <p:nvPr>
            <p:ph type="sldNum" sz="quarter" idx="8"/>
          </p:nvPr>
        </p:nvSpPr>
        <p:spPr/>
        <p:txBody>
          <a:bodyPr/>
          <a:lstStyle>
            <a:lvl1pPr>
              <a:defRPr/>
            </a:lvl1pPr>
          </a:lstStyle>
          <a:p>
            <a:pPr lvl="0"/>
            <a:fld id="{E494D102-DE23-4507-929E-7C43BF54003F}" type="slidenum">
              <a:t>‹nr.›</a:t>
            </a:fld>
            <a:endParaRPr lang="nl-NL"/>
          </a:p>
        </p:txBody>
      </p:sp>
    </p:spTree>
    <p:extLst>
      <p:ext uri="{BB962C8B-B14F-4D97-AF65-F5344CB8AC3E}">
        <p14:creationId xmlns:p14="http://schemas.microsoft.com/office/powerpoint/2010/main" val="970370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7BB2-ACA2-4D5D-95E6-7546856BF0F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459698A-B579-4422-A0F8-82CCB2575583}"/>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89880A0-2734-43BB-80A9-4DE50E0286A4}"/>
              </a:ext>
            </a:extLst>
          </p:cNvPr>
          <p:cNvSpPr txBox="1">
            <a:spLocks noGrp="1"/>
          </p:cNvSpPr>
          <p:nvPr>
            <p:ph type="dt" sz="half" idx="7"/>
          </p:nvPr>
        </p:nvSpPr>
        <p:spPr/>
        <p:txBody>
          <a:bodyPr/>
          <a:lstStyle>
            <a:lvl1pPr>
              <a:defRPr/>
            </a:lvl1pPr>
          </a:lstStyle>
          <a:p>
            <a:pPr lvl="0"/>
            <a:fld id="{BBD559C5-BBD5-4E05-8119-BA84ECDCBBC9}" type="datetime1">
              <a:rPr lang="nl-NL"/>
              <a:pPr lvl="0"/>
              <a:t>29-2-2024</a:t>
            </a:fld>
            <a:endParaRPr lang="nl-NL"/>
          </a:p>
        </p:txBody>
      </p:sp>
      <p:sp>
        <p:nvSpPr>
          <p:cNvPr id="5" name="Footer Placeholder 4">
            <a:extLst>
              <a:ext uri="{FF2B5EF4-FFF2-40B4-BE49-F238E27FC236}">
                <a16:creationId xmlns:a16="http://schemas.microsoft.com/office/drawing/2014/main" id="{3F63C27A-5EA4-458E-A64B-ABF1C8527F7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E3C6B1F-93E1-4A67-9A30-BB17A561D469}"/>
              </a:ext>
            </a:extLst>
          </p:cNvPr>
          <p:cNvSpPr txBox="1">
            <a:spLocks noGrp="1"/>
          </p:cNvSpPr>
          <p:nvPr>
            <p:ph type="sldNum" sz="quarter" idx="8"/>
          </p:nvPr>
        </p:nvSpPr>
        <p:spPr/>
        <p:txBody>
          <a:bodyPr/>
          <a:lstStyle>
            <a:lvl1pPr>
              <a:defRPr/>
            </a:lvl1pPr>
          </a:lstStyle>
          <a:p>
            <a:pPr lvl="0"/>
            <a:fld id="{E46BD520-9CB0-4BF1-A32E-6B2AEB52404A}" type="slidenum">
              <a:t>‹nr.›</a:t>
            </a:fld>
            <a:endParaRPr lang="nl-NL"/>
          </a:p>
        </p:txBody>
      </p:sp>
    </p:spTree>
    <p:extLst>
      <p:ext uri="{BB962C8B-B14F-4D97-AF65-F5344CB8AC3E}">
        <p14:creationId xmlns:p14="http://schemas.microsoft.com/office/powerpoint/2010/main" val="58117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2F1C34-6F05-42E5-9313-03C4B8CD0189}"/>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03D148C3-C814-4813-9B81-67DCAE092D4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2D3B63C-C5E8-43E6-AD4E-76E9E51F120A}"/>
              </a:ext>
            </a:extLst>
          </p:cNvPr>
          <p:cNvSpPr txBox="1">
            <a:spLocks noGrp="1"/>
          </p:cNvSpPr>
          <p:nvPr>
            <p:ph type="dt" sz="half" idx="7"/>
          </p:nvPr>
        </p:nvSpPr>
        <p:spPr/>
        <p:txBody>
          <a:bodyPr/>
          <a:lstStyle>
            <a:lvl1pPr>
              <a:defRPr/>
            </a:lvl1pPr>
          </a:lstStyle>
          <a:p>
            <a:pPr lvl="0"/>
            <a:fld id="{1A8C06C7-C130-4EDF-A1BC-8A1ADA3A8C49}" type="datetime1">
              <a:rPr lang="nl-NL"/>
              <a:pPr lvl="0"/>
              <a:t>29-2-2024</a:t>
            </a:fld>
            <a:endParaRPr lang="nl-NL"/>
          </a:p>
        </p:txBody>
      </p:sp>
      <p:sp>
        <p:nvSpPr>
          <p:cNvPr id="5" name="Footer Placeholder 4">
            <a:extLst>
              <a:ext uri="{FF2B5EF4-FFF2-40B4-BE49-F238E27FC236}">
                <a16:creationId xmlns:a16="http://schemas.microsoft.com/office/drawing/2014/main" id="{90E85C6A-1B25-4D27-A1BB-46A3F5297906}"/>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B141B7DA-47C4-4201-884A-3DC9E5180740}"/>
              </a:ext>
            </a:extLst>
          </p:cNvPr>
          <p:cNvSpPr txBox="1">
            <a:spLocks noGrp="1"/>
          </p:cNvSpPr>
          <p:nvPr>
            <p:ph type="sldNum" sz="quarter" idx="8"/>
          </p:nvPr>
        </p:nvSpPr>
        <p:spPr/>
        <p:txBody>
          <a:bodyPr/>
          <a:lstStyle>
            <a:lvl1pPr>
              <a:defRPr/>
            </a:lvl1pPr>
          </a:lstStyle>
          <a:p>
            <a:pPr lvl="0"/>
            <a:fld id="{C1C54DBD-1E8A-4A47-8206-A820E432B3AE}" type="slidenum">
              <a:t>‹nr.›</a:t>
            </a:fld>
            <a:endParaRPr lang="nl-NL"/>
          </a:p>
        </p:txBody>
      </p:sp>
    </p:spTree>
    <p:extLst>
      <p:ext uri="{BB962C8B-B14F-4D97-AF65-F5344CB8AC3E}">
        <p14:creationId xmlns:p14="http://schemas.microsoft.com/office/powerpoint/2010/main" val="1923708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11D4-C7F9-446B-B8FB-54F0DA96BEBD}"/>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C8CE182F-5799-47EF-B42B-603F1B4221C6}"/>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7648B9D-C146-4A58-B96A-608AE4DFED62}"/>
              </a:ext>
            </a:extLst>
          </p:cNvPr>
          <p:cNvSpPr txBox="1">
            <a:spLocks noGrp="1"/>
          </p:cNvSpPr>
          <p:nvPr>
            <p:ph type="dt" sz="half" idx="7"/>
          </p:nvPr>
        </p:nvSpPr>
        <p:spPr/>
        <p:txBody>
          <a:bodyPr/>
          <a:lstStyle>
            <a:lvl1pPr>
              <a:defRPr/>
            </a:lvl1pPr>
          </a:lstStyle>
          <a:p>
            <a:pPr lvl="0"/>
            <a:fld id="{38B22AC6-E809-412A-B7FD-325ABF3A6E9F}" type="datetime1">
              <a:rPr lang="nl-NL"/>
              <a:pPr lvl="0"/>
              <a:t>29-2-2024</a:t>
            </a:fld>
            <a:endParaRPr lang="nl-NL"/>
          </a:p>
        </p:txBody>
      </p:sp>
      <p:sp>
        <p:nvSpPr>
          <p:cNvPr id="5" name="Footer Placeholder 4">
            <a:extLst>
              <a:ext uri="{FF2B5EF4-FFF2-40B4-BE49-F238E27FC236}">
                <a16:creationId xmlns:a16="http://schemas.microsoft.com/office/drawing/2014/main" id="{C2DFA18A-5D7A-4866-B621-36F964E23EE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B1A97D-9DE6-49BB-8852-26B8C99BE184}"/>
              </a:ext>
            </a:extLst>
          </p:cNvPr>
          <p:cNvSpPr txBox="1">
            <a:spLocks noGrp="1"/>
          </p:cNvSpPr>
          <p:nvPr>
            <p:ph type="sldNum" sz="quarter" idx="8"/>
          </p:nvPr>
        </p:nvSpPr>
        <p:spPr/>
        <p:txBody>
          <a:bodyPr/>
          <a:lstStyle>
            <a:lvl1pPr>
              <a:defRPr/>
            </a:lvl1pPr>
          </a:lstStyle>
          <a:p>
            <a:pPr lvl="0"/>
            <a:fld id="{AE3687A6-5231-46EA-861E-2992EEABD66B}" type="slidenum">
              <a:t>‹nr.›</a:t>
            </a:fld>
            <a:endParaRPr lang="nl-NL"/>
          </a:p>
        </p:txBody>
      </p:sp>
    </p:spTree>
    <p:extLst>
      <p:ext uri="{BB962C8B-B14F-4D97-AF65-F5344CB8AC3E}">
        <p14:creationId xmlns:p14="http://schemas.microsoft.com/office/powerpoint/2010/main" val="1547270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84E8-E8B7-4018-98B4-AB8DFFCDD5D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79A37A7A-3A78-47F5-BDEB-7017A56FD8B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C1A73EA-B9A5-4677-BFA4-3AC28B17641E}"/>
              </a:ext>
            </a:extLst>
          </p:cNvPr>
          <p:cNvSpPr txBox="1">
            <a:spLocks noGrp="1"/>
          </p:cNvSpPr>
          <p:nvPr>
            <p:ph type="dt" sz="half" idx="7"/>
          </p:nvPr>
        </p:nvSpPr>
        <p:spPr/>
        <p:txBody>
          <a:bodyPr/>
          <a:lstStyle>
            <a:lvl1pPr>
              <a:defRPr/>
            </a:lvl1pPr>
          </a:lstStyle>
          <a:p>
            <a:pPr lvl="0"/>
            <a:fld id="{7C98114B-2606-441D-9B0C-C8E4F832DA47}" type="datetime1">
              <a:rPr lang="nl-NL"/>
              <a:pPr lvl="0"/>
              <a:t>29-2-2024</a:t>
            </a:fld>
            <a:endParaRPr lang="nl-NL"/>
          </a:p>
        </p:txBody>
      </p:sp>
      <p:sp>
        <p:nvSpPr>
          <p:cNvPr id="5" name="Footer Placeholder 4">
            <a:extLst>
              <a:ext uri="{FF2B5EF4-FFF2-40B4-BE49-F238E27FC236}">
                <a16:creationId xmlns:a16="http://schemas.microsoft.com/office/drawing/2014/main" id="{E4BB63A3-C6D1-4926-99CD-72BAD68866C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6631B07-5B35-48FA-B878-ED5A041D1E7C}"/>
              </a:ext>
            </a:extLst>
          </p:cNvPr>
          <p:cNvSpPr txBox="1">
            <a:spLocks noGrp="1"/>
          </p:cNvSpPr>
          <p:nvPr>
            <p:ph type="sldNum" sz="quarter" idx="8"/>
          </p:nvPr>
        </p:nvSpPr>
        <p:spPr/>
        <p:txBody>
          <a:bodyPr/>
          <a:lstStyle>
            <a:lvl1pPr>
              <a:defRPr/>
            </a:lvl1pPr>
          </a:lstStyle>
          <a:p>
            <a:pPr lvl="0"/>
            <a:fld id="{BACC6889-D5D0-480A-AE32-C25CD778FE6C}" type="slidenum">
              <a:t>‹nr.›</a:t>
            </a:fld>
            <a:endParaRPr lang="nl-NL"/>
          </a:p>
        </p:txBody>
      </p:sp>
    </p:spTree>
    <p:extLst>
      <p:ext uri="{BB962C8B-B14F-4D97-AF65-F5344CB8AC3E}">
        <p14:creationId xmlns:p14="http://schemas.microsoft.com/office/powerpoint/2010/main" val="9165710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F5FE-A08C-4558-B09E-5821BFA45E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16E0C109-CD27-4969-A1CE-0591749ED1D1}"/>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3925DC9-26B6-4357-B5FB-28F7C3587841}"/>
              </a:ext>
            </a:extLst>
          </p:cNvPr>
          <p:cNvSpPr txBox="1">
            <a:spLocks noGrp="1"/>
          </p:cNvSpPr>
          <p:nvPr>
            <p:ph type="dt" sz="half" idx="7"/>
          </p:nvPr>
        </p:nvSpPr>
        <p:spPr/>
        <p:txBody>
          <a:bodyPr/>
          <a:lstStyle>
            <a:lvl1pPr>
              <a:defRPr/>
            </a:lvl1pPr>
          </a:lstStyle>
          <a:p>
            <a:pPr lvl="0"/>
            <a:fld id="{12946972-30D7-4BCD-B945-1BFED9D30B57}" type="datetime1">
              <a:rPr lang="nl-NL"/>
              <a:pPr lvl="0"/>
              <a:t>29-2-2024</a:t>
            </a:fld>
            <a:endParaRPr lang="nl-NL"/>
          </a:p>
        </p:txBody>
      </p:sp>
      <p:sp>
        <p:nvSpPr>
          <p:cNvPr id="5" name="Footer Placeholder 4">
            <a:extLst>
              <a:ext uri="{FF2B5EF4-FFF2-40B4-BE49-F238E27FC236}">
                <a16:creationId xmlns:a16="http://schemas.microsoft.com/office/drawing/2014/main" id="{A2B888F6-D891-46D5-8C87-831D66A7CD0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C593CEA-CD24-41B5-B413-F6383FFC2699}"/>
              </a:ext>
            </a:extLst>
          </p:cNvPr>
          <p:cNvSpPr txBox="1">
            <a:spLocks noGrp="1"/>
          </p:cNvSpPr>
          <p:nvPr>
            <p:ph type="sldNum" sz="quarter" idx="8"/>
          </p:nvPr>
        </p:nvSpPr>
        <p:spPr/>
        <p:txBody>
          <a:bodyPr/>
          <a:lstStyle>
            <a:lvl1pPr>
              <a:defRPr/>
            </a:lvl1pPr>
          </a:lstStyle>
          <a:p>
            <a:pPr lvl="0"/>
            <a:fld id="{4588AEB0-9C3D-4C0A-9B49-9F994528BCC1}" type="slidenum">
              <a:t>‹nr.›</a:t>
            </a:fld>
            <a:endParaRPr lang="nl-NL"/>
          </a:p>
        </p:txBody>
      </p:sp>
    </p:spTree>
    <p:extLst>
      <p:ext uri="{BB962C8B-B14F-4D97-AF65-F5344CB8AC3E}">
        <p14:creationId xmlns:p14="http://schemas.microsoft.com/office/powerpoint/2010/main" val="237018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99D9-B8B2-47C8-ACC0-798AA28F9EF3}"/>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FD4E9A5D-6D30-41E6-8539-BCE2EDECC4B2}"/>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E83D2CE5-7B6A-4013-86B7-7E505F3C24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5B8745C9-75E3-4C79-9A65-36A6C12348C4}"/>
              </a:ext>
            </a:extLst>
          </p:cNvPr>
          <p:cNvSpPr txBox="1">
            <a:spLocks noGrp="1"/>
          </p:cNvSpPr>
          <p:nvPr>
            <p:ph type="dt" sz="half" idx="7"/>
          </p:nvPr>
        </p:nvSpPr>
        <p:spPr/>
        <p:txBody>
          <a:bodyPr/>
          <a:lstStyle>
            <a:lvl1pPr>
              <a:defRPr/>
            </a:lvl1pPr>
          </a:lstStyle>
          <a:p>
            <a:pPr lvl="0"/>
            <a:fld id="{54A1A2A4-8D16-4856-9D98-1E00C03C68A5}" type="datetime1">
              <a:rPr lang="nl-NL"/>
              <a:pPr lvl="0"/>
              <a:t>29-2-2024</a:t>
            </a:fld>
            <a:endParaRPr lang="nl-NL"/>
          </a:p>
        </p:txBody>
      </p:sp>
      <p:sp>
        <p:nvSpPr>
          <p:cNvPr id="6" name="Footer Placeholder 5">
            <a:extLst>
              <a:ext uri="{FF2B5EF4-FFF2-40B4-BE49-F238E27FC236}">
                <a16:creationId xmlns:a16="http://schemas.microsoft.com/office/drawing/2014/main" id="{1BF45890-8ABB-45B0-A06E-6601CB82DD9E}"/>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94D3682-ACA9-41D1-AA5D-79DC20D98BD6}"/>
              </a:ext>
            </a:extLst>
          </p:cNvPr>
          <p:cNvSpPr txBox="1">
            <a:spLocks noGrp="1"/>
          </p:cNvSpPr>
          <p:nvPr>
            <p:ph type="sldNum" sz="quarter" idx="8"/>
          </p:nvPr>
        </p:nvSpPr>
        <p:spPr/>
        <p:txBody>
          <a:bodyPr/>
          <a:lstStyle>
            <a:lvl1pPr>
              <a:defRPr/>
            </a:lvl1pPr>
          </a:lstStyle>
          <a:p>
            <a:pPr lvl="0"/>
            <a:fld id="{52D1086B-1C49-4C6D-955B-65FBD8ECCF78}" type="slidenum">
              <a:t>‹nr.›</a:t>
            </a:fld>
            <a:endParaRPr lang="nl-NL"/>
          </a:p>
        </p:txBody>
      </p:sp>
    </p:spTree>
    <p:extLst>
      <p:ext uri="{BB962C8B-B14F-4D97-AF65-F5344CB8AC3E}">
        <p14:creationId xmlns:p14="http://schemas.microsoft.com/office/powerpoint/2010/main" val="1036520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F5487-DB76-4D56-953D-8BF7D98A163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727713D-CED1-4477-B46B-474157D222DC}"/>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14F8FD-EBC0-4E4C-A748-B83360216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3D5BDBC-3EAE-4815-8465-EFD1F865A17D}"/>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34482AE-7503-486C-87BC-D02B6BC1AF1A}"/>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B6B1BC8-B3F6-4BA2-8FD5-CC8E1BEBF6D6}"/>
              </a:ext>
            </a:extLst>
          </p:cNvPr>
          <p:cNvSpPr txBox="1">
            <a:spLocks noGrp="1"/>
          </p:cNvSpPr>
          <p:nvPr>
            <p:ph type="dt" sz="half" idx="7"/>
          </p:nvPr>
        </p:nvSpPr>
        <p:spPr/>
        <p:txBody>
          <a:bodyPr/>
          <a:lstStyle>
            <a:lvl1pPr>
              <a:defRPr/>
            </a:lvl1pPr>
          </a:lstStyle>
          <a:p>
            <a:pPr lvl="0"/>
            <a:fld id="{98F7FD0A-3441-4AD1-97F8-A4D453E965C6}" type="datetime1">
              <a:rPr lang="nl-NL"/>
              <a:pPr lvl="0"/>
              <a:t>29-2-2024</a:t>
            </a:fld>
            <a:endParaRPr lang="nl-NL"/>
          </a:p>
        </p:txBody>
      </p:sp>
      <p:sp>
        <p:nvSpPr>
          <p:cNvPr id="8" name="Footer Placeholder 7">
            <a:extLst>
              <a:ext uri="{FF2B5EF4-FFF2-40B4-BE49-F238E27FC236}">
                <a16:creationId xmlns:a16="http://schemas.microsoft.com/office/drawing/2014/main" id="{EB9593B4-9E67-4AB1-929B-4459AC4FB491}"/>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D2903A6-EA42-4B2C-A177-2AF0D45E45B7}"/>
              </a:ext>
            </a:extLst>
          </p:cNvPr>
          <p:cNvSpPr txBox="1">
            <a:spLocks noGrp="1"/>
          </p:cNvSpPr>
          <p:nvPr>
            <p:ph type="sldNum" sz="quarter" idx="8"/>
          </p:nvPr>
        </p:nvSpPr>
        <p:spPr/>
        <p:txBody>
          <a:bodyPr/>
          <a:lstStyle>
            <a:lvl1pPr>
              <a:defRPr/>
            </a:lvl1pPr>
          </a:lstStyle>
          <a:p>
            <a:pPr lvl="0"/>
            <a:fld id="{FFB98BA3-4D34-4F8E-B04E-C81561813E3C}" type="slidenum">
              <a:t>‹nr.›</a:t>
            </a:fld>
            <a:endParaRPr lang="nl-NL"/>
          </a:p>
        </p:txBody>
      </p:sp>
    </p:spTree>
    <p:extLst>
      <p:ext uri="{BB962C8B-B14F-4D97-AF65-F5344CB8AC3E}">
        <p14:creationId xmlns:p14="http://schemas.microsoft.com/office/powerpoint/2010/main" val="4259611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39B0-0B92-4E36-B514-EE4BF7EA839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DDA73254-87AB-4B40-AECE-271E90858740}"/>
              </a:ext>
            </a:extLst>
          </p:cNvPr>
          <p:cNvSpPr txBox="1">
            <a:spLocks noGrp="1"/>
          </p:cNvSpPr>
          <p:nvPr>
            <p:ph type="dt" sz="half" idx="7"/>
          </p:nvPr>
        </p:nvSpPr>
        <p:spPr/>
        <p:txBody>
          <a:bodyPr/>
          <a:lstStyle>
            <a:lvl1pPr>
              <a:defRPr/>
            </a:lvl1pPr>
          </a:lstStyle>
          <a:p>
            <a:pPr lvl="0"/>
            <a:fld id="{F4500FEA-CE93-4330-AE25-C1CB1FE0057E}" type="datetime1">
              <a:rPr lang="nl-NL"/>
              <a:pPr lvl="0"/>
              <a:t>29-2-2024</a:t>
            </a:fld>
            <a:endParaRPr lang="nl-NL"/>
          </a:p>
        </p:txBody>
      </p:sp>
      <p:sp>
        <p:nvSpPr>
          <p:cNvPr id="4" name="Footer Placeholder 3">
            <a:extLst>
              <a:ext uri="{FF2B5EF4-FFF2-40B4-BE49-F238E27FC236}">
                <a16:creationId xmlns:a16="http://schemas.microsoft.com/office/drawing/2014/main" id="{6653774E-CED6-4934-83FC-D323ECA8B3E5}"/>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32C2A333-A4D4-422B-A6D5-7739657A72C6}"/>
              </a:ext>
            </a:extLst>
          </p:cNvPr>
          <p:cNvSpPr txBox="1">
            <a:spLocks noGrp="1"/>
          </p:cNvSpPr>
          <p:nvPr>
            <p:ph type="sldNum" sz="quarter" idx="8"/>
          </p:nvPr>
        </p:nvSpPr>
        <p:spPr/>
        <p:txBody>
          <a:bodyPr/>
          <a:lstStyle>
            <a:lvl1pPr>
              <a:defRPr/>
            </a:lvl1pPr>
          </a:lstStyle>
          <a:p>
            <a:pPr lvl="0"/>
            <a:fld id="{1394AA9A-51CF-4EB9-A234-1F4237B25A77}" type="slidenum">
              <a:t>‹nr.›</a:t>
            </a:fld>
            <a:endParaRPr lang="nl-NL"/>
          </a:p>
        </p:txBody>
      </p:sp>
    </p:spTree>
    <p:extLst>
      <p:ext uri="{BB962C8B-B14F-4D97-AF65-F5344CB8AC3E}">
        <p14:creationId xmlns:p14="http://schemas.microsoft.com/office/powerpoint/2010/main" val="2302871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39186-EED5-430A-B37D-CB1BE0A43AEE}"/>
              </a:ext>
            </a:extLst>
          </p:cNvPr>
          <p:cNvSpPr txBox="1">
            <a:spLocks noGrp="1"/>
          </p:cNvSpPr>
          <p:nvPr>
            <p:ph type="dt" sz="half" idx="7"/>
          </p:nvPr>
        </p:nvSpPr>
        <p:spPr/>
        <p:txBody>
          <a:bodyPr/>
          <a:lstStyle>
            <a:lvl1pPr>
              <a:defRPr/>
            </a:lvl1pPr>
          </a:lstStyle>
          <a:p>
            <a:pPr lvl="0"/>
            <a:fld id="{D0EAF5EB-F2A7-43A7-9549-45FD408C7D0F}" type="datetime1">
              <a:rPr lang="nl-NL"/>
              <a:pPr lvl="0"/>
              <a:t>29-2-2024</a:t>
            </a:fld>
            <a:endParaRPr lang="nl-NL"/>
          </a:p>
        </p:txBody>
      </p:sp>
      <p:sp>
        <p:nvSpPr>
          <p:cNvPr id="3" name="Footer Placeholder 2">
            <a:extLst>
              <a:ext uri="{FF2B5EF4-FFF2-40B4-BE49-F238E27FC236}">
                <a16:creationId xmlns:a16="http://schemas.microsoft.com/office/drawing/2014/main" id="{DA511984-7DD5-4A87-8EB5-DB28E889D16E}"/>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4B83537-2992-493D-B6BB-5331A4FD3373}"/>
              </a:ext>
            </a:extLst>
          </p:cNvPr>
          <p:cNvSpPr txBox="1">
            <a:spLocks noGrp="1"/>
          </p:cNvSpPr>
          <p:nvPr>
            <p:ph type="sldNum" sz="quarter" idx="8"/>
          </p:nvPr>
        </p:nvSpPr>
        <p:spPr/>
        <p:txBody>
          <a:bodyPr/>
          <a:lstStyle>
            <a:lvl1pPr>
              <a:defRPr/>
            </a:lvl1pPr>
          </a:lstStyle>
          <a:p>
            <a:pPr lvl="0"/>
            <a:fld id="{83FD8F48-404C-41BF-A36E-4C1DEC2A04C7}" type="slidenum">
              <a:t>‹nr.›</a:t>
            </a:fld>
            <a:endParaRPr lang="nl-NL"/>
          </a:p>
        </p:txBody>
      </p:sp>
    </p:spTree>
    <p:extLst>
      <p:ext uri="{BB962C8B-B14F-4D97-AF65-F5344CB8AC3E}">
        <p14:creationId xmlns:p14="http://schemas.microsoft.com/office/powerpoint/2010/main" val="202155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D4E3-E0AE-422A-8122-015CF12DCECF}"/>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63A40632-29CE-423D-BFD3-CD10F56228E8}"/>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F169E397-ABED-4539-8984-1B1F3F06C87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9201DF-768A-43AC-BB79-5C9CC1270C13}"/>
              </a:ext>
            </a:extLst>
          </p:cNvPr>
          <p:cNvSpPr txBox="1">
            <a:spLocks noGrp="1"/>
          </p:cNvSpPr>
          <p:nvPr>
            <p:ph type="dt" sz="half" idx="7"/>
          </p:nvPr>
        </p:nvSpPr>
        <p:spPr/>
        <p:txBody>
          <a:bodyPr/>
          <a:lstStyle>
            <a:lvl1pPr>
              <a:defRPr/>
            </a:lvl1pPr>
          </a:lstStyle>
          <a:p>
            <a:pPr lvl="0"/>
            <a:fld id="{210F20F8-4CB9-4625-ABC2-8F6437464197}" type="datetime1">
              <a:rPr lang="nl-NL"/>
              <a:pPr lvl="0"/>
              <a:t>29-2-2024</a:t>
            </a:fld>
            <a:endParaRPr lang="nl-NL"/>
          </a:p>
        </p:txBody>
      </p:sp>
      <p:sp>
        <p:nvSpPr>
          <p:cNvPr id="6" name="Footer Placeholder 5">
            <a:extLst>
              <a:ext uri="{FF2B5EF4-FFF2-40B4-BE49-F238E27FC236}">
                <a16:creationId xmlns:a16="http://schemas.microsoft.com/office/drawing/2014/main" id="{1D40AC9B-F332-4D84-977C-A46832C0C34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BBBC16B4-D49F-4237-9F7C-B5DE6346AD91}"/>
              </a:ext>
            </a:extLst>
          </p:cNvPr>
          <p:cNvSpPr txBox="1">
            <a:spLocks noGrp="1"/>
          </p:cNvSpPr>
          <p:nvPr>
            <p:ph type="sldNum" sz="quarter" idx="8"/>
          </p:nvPr>
        </p:nvSpPr>
        <p:spPr/>
        <p:txBody>
          <a:bodyPr/>
          <a:lstStyle>
            <a:lvl1pPr>
              <a:defRPr/>
            </a:lvl1pPr>
          </a:lstStyle>
          <a:p>
            <a:pPr lvl="0"/>
            <a:fld id="{E9B1271D-403B-47BA-90DF-9E3BB0F54714}" type="slidenum">
              <a:t>‹nr.›</a:t>
            </a:fld>
            <a:endParaRPr lang="nl-NL"/>
          </a:p>
        </p:txBody>
      </p:sp>
    </p:spTree>
    <p:extLst>
      <p:ext uri="{BB962C8B-B14F-4D97-AF65-F5344CB8AC3E}">
        <p14:creationId xmlns:p14="http://schemas.microsoft.com/office/powerpoint/2010/main" val="299719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7F40-9E64-498A-B7B6-E894BEE1FCE9}"/>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C3597EB-3E42-47E9-A74B-0EA44F197624}"/>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1F8B225-E965-4492-ACA6-1C8F10B423C0}"/>
              </a:ext>
            </a:extLst>
          </p:cNvPr>
          <p:cNvSpPr txBox="1">
            <a:spLocks noGrp="1"/>
          </p:cNvSpPr>
          <p:nvPr>
            <p:ph type="dt" sz="half" idx="7"/>
          </p:nvPr>
        </p:nvSpPr>
        <p:spPr/>
        <p:txBody>
          <a:bodyPr/>
          <a:lstStyle>
            <a:lvl1pPr>
              <a:defRPr/>
            </a:lvl1pPr>
          </a:lstStyle>
          <a:p>
            <a:pPr lvl="0"/>
            <a:fld id="{1A143B82-DD4F-4088-A624-3503A61074F0}" type="datetime1">
              <a:rPr lang="nl-NL"/>
              <a:pPr lvl="0"/>
              <a:t>29-2-2024</a:t>
            </a:fld>
            <a:endParaRPr lang="nl-NL"/>
          </a:p>
        </p:txBody>
      </p:sp>
      <p:sp>
        <p:nvSpPr>
          <p:cNvPr id="5" name="Footer Placeholder 4">
            <a:extLst>
              <a:ext uri="{FF2B5EF4-FFF2-40B4-BE49-F238E27FC236}">
                <a16:creationId xmlns:a16="http://schemas.microsoft.com/office/drawing/2014/main" id="{198891BC-7625-4573-8D8A-05C3658F11D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EB2014FA-85A5-44F2-9E7C-39ACFCAD29FE}"/>
              </a:ext>
            </a:extLst>
          </p:cNvPr>
          <p:cNvSpPr txBox="1">
            <a:spLocks noGrp="1"/>
          </p:cNvSpPr>
          <p:nvPr>
            <p:ph type="sldNum" sz="quarter" idx="8"/>
          </p:nvPr>
        </p:nvSpPr>
        <p:spPr/>
        <p:txBody>
          <a:bodyPr/>
          <a:lstStyle>
            <a:lvl1pPr>
              <a:defRPr/>
            </a:lvl1pPr>
          </a:lstStyle>
          <a:p>
            <a:pPr lvl="0"/>
            <a:fld id="{BD21FDCA-7000-4F25-9F93-2F30BAEAC511}" type="slidenum">
              <a:t>‹nr.›</a:t>
            </a:fld>
            <a:endParaRPr lang="nl-NL"/>
          </a:p>
        </p:txBody>
      </p:sp>
    </p:spTree>
    <p:extLst>
      <p:ext uri="{BB962C8B-B14F-4D97-AF65-F5344CB8AC3E}">
        <p14:creationId xmlns:p14="http://schemas.microsoft.com/office/powerpoint/2010/main" val="26643718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F17C-6200-4B4A-98F3-B5B1130D349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BCC79FED-57CC-4C60-865D-E0CB2E76ED3B}"/>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ACA9280C-D94C-4D0D-80C9-C1B8FF0FFB31}"/>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FFF625F-B748-4402-8A2F-0407A0093C46}"/>
              </a:ext>
            </a:extLst>
          </p:cNvPr>
          <p:cNvSpPr txBox="1">
            <a:spLocks noGrp="1"/>
          </p:cNvSpPr>
          <p:nvPr>
            <p:ph type="dt" sz="half" idx="7"/>
          </p:nvPr>
        </p:nvSpPr>
        <p:spPr/>
        <p:txBody>
          <a:bodyPr/>
          <a:lstStyle>
            <a:lvl1pPr>
              <a:defRPr/>
            </a:lvl1pPr>
          </a:lstStyle>
          <a:p>
            <a:pPr lvl="0"/>
            <a:fld id="{F38CEE4A-2408-410F-BF05-68AE90595830}" type="datetime1">
              <a:rPr lang="nl-NL"/>
              <a:pPr lvl="0"/>
              <a:t>29-2-2024</a:t>
            </a:fld>
            <a:endParaRPr lang="nl-NL"/>
          </a:p>
        </p:txBody>
      </p:sp>
      <p:sp>
        <p:nvSpPr>
          <p:cNvPr id="6" name="Footer Placeholder 5">
            <a:extLst>
              <a:ext uri="{FF2B5EF4-FFF2-40B4-BE49-F238E27FC236}">
                <a16:creationId xmlns:a16="http://schemas.microsoft.com/office/drawing/2014/main" id="{8FB980C7-3860-4968-AC2C-818B03194EFB}"/>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EBE208AF-D86D-4D9B-957F-15C0E8B8DF6B}"/>
              </a:ext>
            </a:extLst>
          </p:cNvPr>
          <p:cNvSpPr txBox="1">
            <a:spLocks noGrp="1"/>
          </p:cNvSpPr>
          <p:nvPr>
            <p:ph type="sldNum" sz="quarter" idx="8"/>
          </p:nvPr>
        </p:nvSpPr>
        <p:spPr/>
        <p:txBody>
          <a:bodyPr/>
          <a:lstStyle>
            <a:lvl1pPr>
              <a:defRPr/>
            </a:lvl1pPr>
          </a:lstStyle>
          <a:p>
            <a:pPr lvl="0"/>
            <a:fld id="{81F2A4A3-F893-413A-AF79-81D5C80C8AF1}" type="slidenum">
              <a:t>‹nr.›</a:t>
            </a:fld>
            <a:endParaRPr lang="nl-NL"/>
          </a:p>
        </p:txBody>
      </p:sp>
    </p:spTree>
    <p:extLst>
      <p:ext uri="{BB962C8B-B14F-4D97-AF65-F5344CB8AC3E}">
        <p14:creationId xmlns:p14="http://schemas.microsoft.com/office/powerpoint/2010/main" val="453393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93BD-0FC7-426B-A239-7582944BC74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DCB8323F-E75C-4EFB-BB3B-DCA95C82FFAE}"/>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3BFACB4-D428-47FA-BD44-6E43C06FF71B}"/>
              </a:ext>
            </a:extLst>
          </p:cNvPr>
          <p:cNvSpPr txBox="1">
            <a:spLocks noGrp="1"/>
          </p:cNvSpPr>
          <p:nvPr>
            <p:ph type="dt" sz="half" idx="7"/>
          </p:nvPr>
        </p:nvSpPr>
        <p:spPr/>
        <p:txBody>
          <a:bodyPr/>
          <a:lstStyle>
            <a:lvl1pPr>
              <a:defRPr/>
            </a:lvl1pPr>
          </a:lstStyle>
          <a:p>
            <a:pPr lvl="0"/>
            <a:fld id="{D4A366E7-BE4A-419E-8E37-D3D581A948E8}" type="datetime1">
              <a:rPr lang="nl-NL"/>
              <a:pPr lvl="0"/>
              <a:t>29-2-2024</a:t>
            </a:fld>
            <a:endParaRPr lang="nl-NL"/>
          </a:p>
        </p:txBody>
      </p:sp>
      <p:sp>
        <p:nvSpPr>
          <p:cNvPr id="5" name="Footer Placeholder 4">
            <a:extLst>
              <a:ext uri="{FF2B5EF4-FFF2-40B4-BE49-F238E27FC236}">
                <a16:creationId xmlns:a16="http://schemas.microsoft.com/office/drawing/2014/main" id="{27BAF928-B2E7-4AB6-B931-7F8223325B1E}"/>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9B7AA2D6-3DBA-4003-AC80-35EE171DC5EC}"/>
              </a:ext>
            </a:extLst>
          </p:cNvPr>
          <p:cNvSpPr txBox="1">
            <a:spLocks noGrp="1"/>
          </p:cNvSpPr>
          <p:nvPr>
            <p:ph type="sldNum" sz="quarter" idx="8"/>
          </p:nvPr>
        </p:nvSpPr>
        <p:spPr/>
        <p:txBody>
          <a:bodyPr/>
          <a:lstStyle>
            <a:lvl1pPr>
              <a:defRPr/>
            </a:lvl1pPr>
          </a:lstStyle>
          <a:p>
            <a:pPr lvl="0"/>
            <a:fld id="{F6038B16-1C68-4459-9137-100AAD291828}" type="slidenum">
              <a:t>‹nr.›</a:t>
            </a:fld>
            <a:endParaRPr lang="nl-NL"/>
          </a:p>
        </p:txBody>
      </p:sp>
    </p:spTree>
    <p:extLst>
      <p:ext uri="{BB962C8B-B14F-4D97-AF65-F5344CB8AC3E}">
        <p14:creationId xmlns:p14="http://schemas.microsoft.com/office/powerpoint/2010/main" val="17276116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3C048-CD99-4837-8C0F-18E1963B9757}"/>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A954DC26-C41E-4855-AD34-3F18ABEB9C88}"/>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560F35C-3C13-4A63-AFA0-831F2A067DE4}"/>
              </a:ext>
            </a:extLst>
          </p:cNvPr>
          <p:cNvSpPr txBox="1">
            <a:spLocks noGrp="1"/>
          </p:cNvSpPr>
          <p:nvPr>
            <p:ph type="dt" sz="half" idx="7"/>
          </p:nvPr>
        </p:nvSpPr>
        <p:spPr/>
        <p:txBody>
          <a:bodyPr/>
          <a:lstStyle>
            <a:lvl1pPr>
              <a:defRPr/>
            </a:lvl1pPr>
          </a:lstStyle>
          <a:p>
            <a:pPr lvl="0"/>
            <a:fld id="{97A7867A-847C-4448-ACCC-33AFE1856F0B}" type="datetime1">
              <a:rPr lang="nl-NL"/>
              <a:pPr lvl="0"/>
              <a:t>29-2-2024</a:t>
            </a:fld>
            <a:endParaRPr lang="nl-NL"/>
          </a:p>
        </p:txBody>
      </p:sp>
      <p:sp>
        <p:nvSpPr>
          <p:cNvPr id="5" name="Footer Placeholder 4">
            <a:extLst>
              <a:ext uri="{FF2B5EF4-FFF2-40B4-BE49-F238E27FC236}">
                <a16:creationId xmlns:a16="http://schemas.microsoft.com/office/drawing/2014/main" id="{84F7BDC9-9607-4D85-A499-92AB1B45D297}"/>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A0CD7AB1-7D4E-4D2B-ABA2-30CB4E8A8514}"/>
              </a:ext>
            </a:extLst>
          </p:cNvPr>
          <p:cNvSpPr txBox="1">
            <a:spLocks noGrp="1"/>
          </p:cNvSpPr>
          <p:nvPr>
            <p:ph type="sldNum" sz="quarter" idx="8"/>
          </p:nvPr>
        </p:nvSpPr>
        <p:spPr/>
        <p:txBody>
          <a:bodyPr/>
          <a:lstStyle>
            <a:lvl1pPr>
              <a:defRPr/>
            </a:lvl1pPr>
          </a:lstStyle>
          <a:p>
            <a:pPr lvl="0"/>
            <a:fld id="{D285B58A-4177-4E4F-BDF6-E9BC465C0D27}" type="slidenum">
              <a:t>‹nr.›</a:t>
            </a:fld>
            <a:endParaRPr lang="nl-NL"/>
          </a:p>
        </p:txBody>
      </p:sp>
    </p:spTree>
    <p:extLst>
      <p:ext uri="{BB962C8B-B14F-4D97-AF65-F5344CB8AC3E}">
        <p14:creationId xmlns:p14="http://schemas.microsoft.com/office/powerpoint/2010/main" val="324291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0ECF-B2C2-4AB3-BDA2-B6422181F863}"/>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BFC27E26-14DF-417C-88AB-D4F2524DBA50}"/>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34B27FE5-AE93-42EA-8CEB-37A3D14A4832}"/>
              </a:ext>
            </a:extLst>
          </p:cNvPr>
          <p:cNvSpPr txBox="1">
            <a:spLocks noGrp="1"/>
          </p:cNvSpPr>
          <p:nvPr>
            <p:ph type="dt" sz="half" idx="7"/>
          </p:nvPr>
        </p:nvSpPr>
        <p:spPr/>
        <p:txBody>
          <a:bodyPr/>
          <a:lstStyle>
            <a:lvl1pPr>
              <a:defRPr/>
            </a:lvl1pPr>
          </a:lstStyle>
          <a:p>
            <a:pPr lvl="0"/>
            <a:fld id="{7C834043-2FDA-4D68-8414-01D8CBA95D6D}" type="datetime1">
              <a:rPr lang="nl-NL"/>
              <a:pPr lvl="0"/>
              <a:t>29-2-2024</a:t>
            </a:fld>
            <a:endParaRPr lang="nl-NL"/>
          </a:p>
        </p:txBody>
      </p:sp>
      <p:sp>
        <p:nvSpPr>
          <p:cNvPr id="5" name="Footer Placeholder 4">
            <a:extLst>
              <a:ext uri="{FF2B5EF4-FFF2-40B4-BE49-F238E27FC236}">
                <a16:creationId xmlns:a16="http://schemas.microsoft.com/office/drawing/2014/main" id="{90089119-DF80-490D-B2A7-B22F8444F52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4675B38-E8BF-4FE4-8EE9-26CB8776A103}"/>
              </a:ext>
            </a:extLst>
          </p:cNvPr>
          <p:cNvSpPr txBox="1">
            <a:spLocks noGrp="1"/>
          </p:cNvSpPr>
          <p:nvPr>
            <p:ph type="sldNum" sz="quarter" idx="8"/>
          </p:nvPr>
        </p:nvSpPr>
        <p:spPr/>
        <p:txBody>
          <a:bodyPr/>
          <a:lstStyle>
            <a:lvl1pPr>
              <a:defRPr/>
            </a:lvl1pPr>
          </a:lstStyle>
          <a:p>
            <a:pPr lvl="0"/>
            <a:fld id="{D93A30D4-EC63-43E2-A96A-1AD39FDDD351}" type="slidenum">
              <a:t>‹nr.›</a:t>
            </a:fld>
            <a:endParaRPr lang="nl-NL"/>
          </a:p>
        </p:txBody>
      </p:sp>
    </p:spTree>
    <p:extLst>
      <p:ext uri="{BB962C8B-B14F-4D97-AF65-F5344CB8AC3E}">
        <p14:creationId xmlns:p14="http://schemas.microsoft.com/office/powerpoint/2010/main" val="1136789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D429-80C4-4A9B-B0EB-780FE4A0BA6E}"/>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CE304B5-7C37-4210-8EC5-599F21BE351A}"/>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6C98E46-B477-4AA4-9206-99FE1DB994FA}"/>
              </a:ext>
            </a:extLst>
          </p:cNvPr>
          <p:cNvSpPr txBox="1">
            <a:spLocks noGrp="1"/>
          </p:cNvSpPr>
          <p:nvPr>
            <p:ph type="dt" sz="half" idx="7"/>
          </p:nvPr>
        </p:nvSpPr>
        <p:spPr/>
        <p:txBody>
          <a:bodyPr/>
          <a:lstStyle>
            <a:lvl1pPr>
              <a:defRPr/>
            </a:lvl1pPr>
          </a:lstStyle>
          <a:p>
            <a:pPr lvl="0"/>
            <a:fld id="{E11FCED8-4DBE-418A-8D6A-AF59252D44B3}" type="datetime1">
              <a:rPr lang="nl-NL"/>
              <a:pPr lvl="0"/>
              <a:t>29-2-2024</a:t>
            </a:fld>
            <a:endParaRPr lang="nl-NL"/>
          </a:p>
        </p:txBody>
      </p:sp>
      <p:sp>
        <p:nvSpPr>
          <p:cNvPr id="5" name="Footer Placeholder 4">
            <a:extLst>
              <a:ext uri="{FF2B5EF4-FFF2-40B4-BE49-F238E27FC236}">
                <a16:creationId xmlns:a16="http://schemas.microsoft.com/office/drawing/2014/main" id="{3C556E41-A05F-4DE0-966D-EFAC9060E302}"/>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4D743F2-EE47-4350-AE1C-9E52643B3326}"/>
              </a:ext>
            </a:extLst>
          </p:cNvPr>
          <p:cNvSpPr txBox="1">
            <a:spLocks noGrp="1"/>
          </p:cNvSpPr>
          <p:nvPr>
            <p:ph type="sldNum" sz="quarter" idx="8"/>
          </p:nvPr>
        </p:nvSpPr>
        <p:spPr/>
        <p:txBody>
          <a:bodyPr/>
          <a:lstStyle>
            <a:lvl1pPr>
              <a:defRPr/>
            </a:lvl1pPr>
          </a:lstStyle>
          <a:p>
            <a:pPr lvl="0"/>
            <a:fld id="{E3D3D042-50AB-43C2-B8C9-F8AA5051F31D}" type="slidenum">
              <a:t>‹nr.›</a:t>
            </a:fld>
            <a:endParaRPr lang="nl-NL"/>
          </a:p>
        </p:txBody>
      </p:sp>
    </p:spTree>
    <p:extLst>
      <p:ext uri="{BB962C8B-B14F-4D97-AF65-F5344CB8AC3E}">
        <p14:creationId xmlns:p14="http://schemas.microsoft.com/office/powerpoint/2010/main" val="313464948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CEEE-2D75-4D2B-9C44-AE98DC4EAA7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3F41076-41FA-4133-86BF-5BB270E6EDE9}"/>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F00AAF9-60D6-4830-8CE3-B092E96C11B0}"/>
              </a:ext>
            </a:extLst>
          </p:cNvPr>
          <p:cNvSpPr txBox="1">
            <a:spLocks noGrp="1"/>
          </p:cNvSpPr>
          <p:nvPr>
            <p:ph type="dt" sz="half" idx="7"/>
          </p:nvPr>
        </p:nvSpPr>
        <p:spPr/>
        <p:txBody>
          <a:bodyPr/>
          <a:lstStyle>
            <a:lvl1pPr>
              <a:defRPr/>
            </a:lvl1pPr>
          </a:lstStyle>
          <a:p>
            <a:pPr lvl="0"/>
            <a:fld id="{9D616604-5EB0-4C28-9DD9-6ADC34229F0C}" type="datetime1">
              <a:rPr lang="nl-NL"/>
              <a:pPr lvl="0"/>
              <a:t>29-2-2024</a:t>
            </a:fld>
            <a:endParaRPr lang="nl-NL"/>
          </a:p>
        </p:txBody>
      </p:sp>
      <p:sp>
        <p:nvSpPr>
          <p:cNvPr id="5" name="Footer Placeholder 4">
            <a:extLst>
              <a:ext uri="{FF2B5EF4-FFF2-40B4-BE49-F238E27FC236}">
                <a16:creationId xmlns:a16="http://schemas.microsoft.com/office/drawing/2014/main" id="{BF513248-27FD-4900-9675-E4D9296D3068}"/>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7D6B1E3-F075-4991-856D-5135CA6E6305}"/>
              </a:ext>
            </a:extLst>
          </p:cNvPr>
          <p:cNvSpPr txBox="1">
            <a:spLocks noGrp="1"/>
          </p:cNvSpPr>
          <p:nvPr>
            <p:ph type="sldNum" sz="quarter" idx="8"/>
          </p:nvPr>
        </p:nvSpPr>
        <p:spPr/>
        <p:txBody>
          <a:bodyPr/>
          <a:lstStyle>
            <a:lvl1pPr>
              <a:defRPr/>
            </a:lvl1pPr>
          </a:lstStyle>
          <a:p>
            <a:pPr lvl="0"/>
            <a:fld id="{7BA1A113-22CE-46B3-B577-C15510B80F0E}" type="slidenum">
              <a:t>‹nr.›</a:t>
            </a:fld>
            <a:endParaRPr lang="nl-NL"/>
          </a:p>
        </p:txBody>
      </p:sp>
    </p:spTree>
    <p:extLst>
      <p:ext uri="{BB962C8B-B14F-4D97-AF65-F5344CB8AC3E}">
        <p14:creationId xmlns:p14="http://schemas.microsoft.com/office/powerpoint/2010/main" val="64113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8E9F-43C0-46EC-B2DF-72D3ED01A2EC}"/>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4E531B0B-72A9-4D3F-AB82-6CD6C0FA97A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B67A58D2-ADBE-4AEE-BC93-5A46E5967A6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4A7B9F1-0B39-4693-97D0-7B587382854B}"/>
              </a:ext>
            </a:extLst>
          </p:cNvPr>
          <p:cNvSpPr txBox="1">
            <a:spLocks noGrp="1"/>
          </p:cNvSpPr>
          <p:nvPr>
            <p:ph type="dt" sz="half" idx="7"/>
          </p:nvPr>
        </p:nvSpPr>
        <p:spPr/>
        <p:txBody>
          <a:bodyPr/>
          <a:lstStyle>
            <a:lvl1pPr>
              <a:defRPr/>
            </a:lvl1pPr>
          </a:lstStyle>
          <a:p>
            <a:pPr lvl="0"/>
            <a:fld id="{2F71F75A-B000-4A31-9296-751EE3556BD3}" type="datetime1">
              <a:rPr lang="nl-NL"/>
              <a:pPr lvl="0"/>
              <a:t>29-2-2024</a:t>
            </a:fld>
            <a:endParaRPr lang="nl-NL"/>
          </a:p>
        </p:txBody>
      </p:sp>
      <p:sp>
        <p:nvSpPr>
          <p:cNvPr id="6" name="Footer Placeholder 5">
            <a:extLst>
              <a:ext uri="{FF2B5EF4-FFF2-40B4-BE49-F238E27FC236}">
                <a16:creationId xmlns:a16="http://schemas.microsoft.com/office/drawing/2014/main" id="{BDE49FB8-31E2-4AE3-B50C-0AC66CDC1B9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2992F783-678C-4976-8117-D74E56BE14E2}"/>
              </a:ext>
            </a:extLst>
          </p:cNvPr>
          <p:cNvSpPr txBox="1">
            <a:spLocks noGrp="1"/>
          </p:cNvSpPr>
          <p:nvPr>
            <p:ph type="sldNum" sz="quarter" idx="8"/>
          </p:nvPr>
        </p:nvSpPr>
        <p:spPr/>
        <p:txBody>
          <a:bodyPr/>
          <a:lstStyle>
            <a:lvl1pPr>
              <a:defRPr/>
            </a:lvl1pPr>
          </a:lstStyle>
          <a:p>
            <a:pPr lvl="0"/>
            <a:fld id="{DDA04B8B-F43E-4EFA-AD25-8B6D1B4CE93F}" type="slidenum">
              <a:t>‹nr.›</a:t>
            </a:fld>
            <a:endParaRPr lang="nl-NL"/>
          </a:p>
        </p:txBody>
      </p:sp>
    </p:spTree>
    <p:extLst>
      <p:ext uri="{BB962C8B-B14F-4D97-AF65-F5344CB8AC3E}">
        <p14:creationId xmlns:p14="http://schemas.microsoft.com/office/powerpoint/2010/main" val="20082226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0E4A-CBB7-4B53-8875-ADCE5A8139DF}"/>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2CE702D-72D5-4B5C-A023-9908EF9C2CD1}"/>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8005C952-6B94-4039-9D46-2845D26701B9}"/>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196FDAC-874C-4C2C-992C-ED1E58E1E659}"/>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991B280D-5F68-4BD1-B10E-E10AF7534D4B}"/>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901684EF-D364-43AE-8CF1-23CCFE93BB9D}"/>
              </a:ext>
            </a:extLst>
          </p:cNvPr>
          <p:cNvSpPr txBox="1">
            <a:spLocks noGrp="1"/>
          </p:cNvSpPr>
          <p:nvPr>
            <p:ph type="dt" sz="half" idx="7"/>
          </p:nvPr>
        </p:nvSpPr>
        <p:spPr/>
        <p:txBody>
          <a:bodyPr/>
          <a:lstStyle>
            <a:lvl1pPr>
              <a:defRPr/>
            </a:lvl1pPr>
          </a:lstStyle>
          <a:p>
            <a:pPr lvl="0"/>
            <a:fld id="{6E3EF149-2A2F-4C4B-A309-9FEBF52DE125}" type="datetime1">
              <a:rPr lang="nl-NL"/>
              <a:pPr lvl="0"/>
              <a:t>29-2-2024</a:t>
            </a:fld>
            <a:endParaRPr lang="nl-NL"/>
          </a:p>
        </p:txBody>
      </p:sp>
      <p:sp>
        <p:nvSpPr>
          <p:cNvPr id="8" name="Footer Placeholder 7">
            <a:extLst>
              <a:ext uri="{FF2B5EF4-FFF2-40B4-BE49-F238E27FC236}">
                <a16:creationId xmlns:a16="http://schemas.microsoft.com/office/drawing/2014/main" id="{1E7C2ED2-FCAD-4C5E-806B-4385891C23FE}"/>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C9AD390A-A3DF-41AD-AB37-B1BAD9A14730}"/>
              </a:ext>
            </a:extLst>
          </p:cNvPr>
          <p:cNvSpPr txBox="1">
            <a:spLocks noGrp="1"/>
          </p:cNvSpPr>
          <p:nvPr>
            <p:ph type="sldNum" sz="quarter" idx="8"/>
          </p:nvPr>
        </p:nvSpPr>
        <p:spPr/>
        <p:txBody>
          <a:bodyPr/>
          <a:lstStyle>
            <a:lvl1pPr>
              <a:defRPr/>
            </a:lvl1pPr>
          </a:lstStyle>
          <a:p>
            <a:pPr lvl="0"/>
            <a:fld id="{0FD54605-AA2E-415D-B5DE-09AAD61FCFB1}" type="slidenum">
              <a:t>‹nr.›</a:t>
            </a:fld>
            <a:endParaRPr lang="nl-NL"/>
          </a:p>
        </p:txBody>
      </p:sp>
    </p:spTree>
    <p:extLst>
      <p:ext uri="{BB962C8B-B14F-4D97-AF65-F5344CB8AC3E}">
        <p14:creationId xmlns:p14="http://schemas.microsoft.com/office/powerpoint/2010/main" val="3712154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58DA-2DE0-46D9-8E18-F5154B3E9BEA}"/>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6DC3592D-85F4-4921-8DD1-F5AC0FE6EDDC}"/>
              </a:ext>
            </a:extLst>
          </p:cNvPr>
          <p:cNvSpPr txBox="1">
            <a:spLocks noGrp="1"/>
          </p:cNvSpPr>
          <p:nvPr>
            <p:ph type="dt" sz="half" idx="7"/>
          </p:nvPr>
        </p:nvSpPr>
        <p:spPr/>
        <p:txBody>
          <a:bodyPr/>
          <a:lstStyle>
            <a:lvl1pPr>
              <a:defRPr/>
            </a:lvl1pPr>
          </a:lstStyle>
          <a:p>
            <a:pPr lvl="0"/>
            <a:fld id="{CA9E3964-DC07-4C1A-9B7E-9858C944F8B5}" type="datetime1">
              <a:rPr lang="nl-NL"/>
              <a:pPr lvl="0"/>
              <a:t>29-2-2024</a:t>
            </a:fld>
            <a:endParaRPr lang="nl-NL"/>
          </a:p>
        </p:txBody>
      </p:sp>
      <p:sp>
        <p:nvSpPr>
          <p:cNvPr id="4" name="Footer Placeholder 3">
            <a:extLst>
              <a:ext uri="{FF2B5EF4-FFF2-40B4-BE49-F238E27FC236}">
                <a16:creationId xmlns:a16="http://schemas.microsoft.com/office/drawing/2014/main" id="{8689C13F-012B-47E1-B7D2-AC9BB0F9427E}"/>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D0539E-ED75-4FB2-B77A-53C60270E4C6}"/>
              </a:ext>
            </a:extLst>
          </p:cNvPr>
          <p:cNvSpPr txBox="1">
            <a:spLocks noGrp="1"/>
          </p:cNvSpPr>
          <p:nvPr>
            <p:ph type="sldNum" sz="quarter" idx="8"/>
          </p:nvPr>
        </p:nvSpPr>
        <p:spPr/>
        <p:txBody>
          <a:bodyPr/>
          <a:lstStyle>
            <a:lvl1pPr>
              <a:defRPr/>
            </a:lvl1pPr>
          </a:lstStyle>
          <a:p>
            <a:pPr lvl="0"/>
            <a:fld id="{8000D14C-35C2-4CF4-BBED-A5EA77C2EC93}" type="slidenum">
              <a:t>‹nr.›</a:t>
            </a:fld>
            <a:endParaRPr lang="nl-NL"/>
          </a:p>
        </p:txBody>
      </p:sp>
    </p:spTree>
    <p:extLst>
      <p:ext uri="{BB962C8B-B14F-4D97-AF65-F5344CB8AC3E}">
        <p14:creationId xmlns:p14="http://schemas.microsoft.com/office/powerpoint/2010/main" val="671933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56726-DD12-405D-BCC6-A61E7EF797CD}"/>
              </a:ext>
            </a:extLst>
          </p:cNvPr>
          <p:cNvSpPr txBox="1">
            <a:spLocks noGrp="1"/>
          </p:cNvSpPr>
          <p:nvPr>
            <p:ph type="dt" sz="half" idx="7"/>
          </p:nvPr>
        </p:nvSpPr>
        <p:spPr/>
        <p:txBody>
          <a:bodyPr/>
          <a:lstStyle>
            <a:lvl1pPr>
              <a:defRPr/>
            </a:lvl1pPr>
          </a:lstStyle>
          <a:p>
            <a:pPr lvl="0"/>
            <a:fld id="{ED31B46A-6804-4A67-AC3A-3F41B9A42696}" type="datetime1">
              <a:rPr lang="nl-NL"/>
              <a:pPr lvl="0"/>
              <a:t>29-2-2024</a:t>
            </a:fld>
            <a:endParaRPr lang="nl-NL"/>
          </a:p>
        </p:txBody>
      </p:sp>
      <p:sp>
        <p:nvSpPr>
          <p:cNvPr id="3" name="Footer Placeholder 2">
            <a:extLst>
              <a:ext uri="{FF2B5EF4-FFF2-40B4-BE49-F238E27FC236}">
                <a16:creationId xmlns:a16="http://schemas.microsoft.com/office/drawing/2014/main" id="{48EEA521-3AC6-4803-B27B-90F0A8269746}"/>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E0FEA427-2277-41CE-ADFA-7B04EF7F973A}"/>
              </a:ext>
            </a:extLst>
          </p:cNvPr>
          <p:cNvSpPr txBox="1">
            <a:spLocks noGrp="1"/>
          </p:cNvSpPr>
          <p:nvPr>
            <p:ph type="sldNum" sz="quarter" idx="8"/>
          </p:nvPr>
        </p:nvSpPr>
        <p:spPr/>
        <p:txBody>
          <a:bodyPr/>
          <a:lstStyle>
            <a:lvl1pPr>
              <a:defRPr/>
            </a:lvl1pPr>
          </a:lstStyle>
          <a:p>
            <a:pPr lvl="0"/>
            <a:fld id="{798AD22F-0A9F-4344-ADBE-BF77F5D971C2}" type="slidenum">
              <a:t>‹nr.›</a:t>
            </a:fld>
            <a:endParaRPr lang="nl-NL"/>
          </a:p>
        </p:txBody>
      </p:sp>
    </p:spTree>
    <p:extLst>
      <p:ext uri="{BB962C8B-B14F-4D97-AF65-F5344CB8AC3E}">
        <p14:creationId xmlns:p14="http://schemas.microsoft.com/office/powerpoint/2010/main" val="2334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14B3B-7A6C-4144-9EA1-50BB4783EE09}"/>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DA564CD6-925D-4280-BA31-2DCBA8B6CC1C}"/>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24763D72-CD4B-4FB8-A4C3-26BC52E35749}"/>
              </a:ext>
            </a:extLst>
          </p:cNvPr>
          <p:cNvSpPr txBox="1">
            <a:spLocks noGrp="1"/>
          </p:cNvSpPr>
          <p:nvPr>
            <p:ph type="dt" sz="half" idx="7"/>
          </p:nvPr>
        </p:nvSpPr>
        <p:spPr/>
        <p:txBody>
          <a:bodyPr/>
          <a:lstStyle>
            <a:lvl1pPr>
              <a:defRPr/>
            </a:lvl1pPr>
          </a:lstStyle>
          <a:p>
            <a:pPr lvl="0"/>
            <a:fld id="{94507691-7B59-419E-9A18-3770DDAE5591}" type="datetime1">
              <a:rPr lang="nl-NL"/>
              <a:pPr lvl="0"/>
              <a:t>29-2-2024</a:t>
            </a:fld>
            <a:endParaRPr lang="nl-NL"/>
          </a:p>
        </p:txBody>
      </p:sp>
      <p:sp>
        <p:nvSpPr>
          <p:cNvPr id="5" name="Footer Placeholder 4">
            <a:extLst>
              <a:ext uri="{FF2B5EF4-FFF2-40B4-BE49-F238E27FC236}">
                <a16:creationId xmlns:a16="http://schemas.microsoft.com/office/drawing/2014/main" id="{F152C838-5379-4E83-A915-96F078348C6C}"/>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3566CED-F089-4829-8639-64F1A9C44296}"/>
              </a:ext>
            </a:extLst>
          </p:cNvPr>
          <p:cNvSpPr txBox="1">
            <a:spLocks noGrp="1"/>
          </p:cNvSpPr>
          <p:nvPr>
            <p:ph type="sldNum" sz="quarter" idx="8"/>
          </p:nvPr>
        </p:nvSpPr>
        <p:spPr/>
        <p:txBody>
          <a:bodyPr/>
          <a:lstStyle>
            <a:lvl1pPr>
              <a:defRPr/>
            </a:lvl1pPr>
          </a:lstStyle>
          <a:p>
            <a:pPr lvl="0"/>
            <a:fld id="{0608542F-2FB6-41E2-8A70-3B59E20BB44C}" type="slidenum">
              <a:t>‹nr.›</a:t>
            </a:fld>
            <a:endParaRPr lang="nl-NL"/>
          </a:p>
        </p:txBody>
      </p:sp>
    </p:spTree>
    <p:extLst>
      <p:ext uri="{BB962C8B-B14F-4D97-AF65-F5344CB8AC3E}">
        <p14:creationId xmlns:p14="http://schemas.microsoft.com/office/powerpoint/2010/main" val="3772427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A80F-D546-4DF3-9883-04223F41CB1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3FA8251-7CB3-4C05-ACF9-D545FBA31AA0}"/>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5872425-E13F-4B90-B1FA-B241751DE1B2}"/>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2544FAA1-6967-4D32-A804-9E2AC4F31FA9}"/>
              </a:ext>
            </a:extLst>
          </p:cNvPr>
          <p:cNvSpPr txBox="1">
            <a:spLocks noGrp="1"/>
          </p:cNvSpPr>
          <p:nvPr>
            <p:ph type="dt" sz="half" idx="7"/>
          </p:nvPr>
        </p:nvSpPr>
        <p:spPr/>
        <p:txBody>
          <a:bodyPr/>
          <a:lstStyle>
            <a:lvl1pPr>
              <a:defRPr/>
            </a:lvl1pPr>
          </a:lstStyle>
          <a:p>
            <a:pPr lvl="0"/>
            <a:fld id="{57304D5D-294B-4607-A544-A480D2CA2C4C}" type="datetime1">
              <a:rPr lang="nl-NL"/>
              <a:pPr lvl="0"/>
              <a:t>29-2-2024</a:t>
            </a:fld>
            <a:endParaRPr lang="nl-NL"/>
          </a:p>
        </p:txBody>
      </p:sp>
      <p:sp>
        <p:nvSpPr>
          <p:cNvPr id="6" name="Footer Placeholder 5">
            <a:extLst>
              <a:ext uri="{FF2B5EF4-FFF2-40B4-BE49-F238E27FC236}">
                <a16:creationId xmlns:a16="http://schemas.microsoft.com/office/drawing/2014/main" id="{B1F448A2-E4D2-4B8F-9059-89E2E5859E4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B1304F3-8DD1-437A-9516-4F6089B836AB}"/>
              </a:ext>
            </a:extLst>
          </p:cNvPr>
          <p:cNvSpPr txBox="1">
            <a:spLocks noGrp="1"/>
          </p:cNvSpPr>
          <p:nvPr>
            <p:ph type="sldNum" sz="quarter" idx="8"/>
          </p:nvPr>
        </p:nvSpPr>
        <p:spPr/>
        <p:txBody>
          <a:bodyPr/>
          <a:lstStyle>
            <a:lvl1pPr>
              <a:defRPr/>
            </a:lvl1pPr>
          </a:lstStyle>
          <a:p>
            <a:pPr lvl="0"/>
            <a:fld id="{3FC75F0B-82F8-4248-8A91-903E81525844}" type="slidenum">
              <a:t>‹nr.›</a:t>
            </a:fld>
            <a:endParaRPr lang="nl-NL"/>
          </a:p>
        </p:txBody>
      </p:sp>
    </p:spTree>
    <p:extLst>
      <p:ext uri="{BB962C8B-B14F-4D97-AF65-F5344CB8AC3E}">
        <p14:creationId xmlns:p14="http://schemas.microsoft.com/office/powerpoint/2010/main" val="6172550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EAD2-5251-4628-8E4F-7C17972A8FAE}"/>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40C8C6DD-1DFE-405B-AA8D-F52E37DEC0AF}"/>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C2AD73CB-A76E-43B8-90B6-541DC8030B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F1FA2D0-8846-48CE-B448-D7E469D3E76D}"/>
              </a:ext>
            </a:extLst>
          </p:cNvPr>
          <p:cNvSpPr txBox="1">
            <a:spLocks noGrp="1"/>
          </p:cNvSpPr>
          <p:nvPr>
            <p:ph type="dt" sz="half" idx="7"/>
          </p:nvPr>
        </p:nvSpPr>
        <p:spPr/>
        <p:txBody>
          <a:bodyPr/>
          <a:lstStyle>
            <a:lvl1pPr>
              <a:defRPr/>
            </a:lvl1pPr>
          </a:lstStyle>
          <a:p>
            <a:pPr lvl="0"/>
            <a:fld id="{94324F82-75CC-45B5-835B-7F772990C7D2}" type="datetime1">
              <a:rPr lang="nl-NL"/>
              <a:pPr lvl="0"/>
              <a:t>29-2-2024</a:t>
            </a:fld>
            <a:endParaRPr lang="nl-NL"/>
          </a:p>
        </p:txBody>
      </p:sp>
      <p:sp>
        <p:nvSpPr>
          <p:cNvPr id="6" name="Footer Placeholder 5">
            <a:extLst>
              <a:ext uri="{FF2B5EF4-FFF2-40B4-BE49-F238E27FC236}">
                <a16:creationId xmlns:a16="http://schemas.microsoft.com/office/drawing/2014/main" id="{C79617AC-5C34-45FE-ADB0-0D9E81151198}"/>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9CF8BA-FD78-421B-863F-712B725D0D0D}"/>
              </a:ext>
            </a:extLst>
          </p:cNvPr>
          <p:cNvSpPr txBox="1">
            <a:spLocks noGrp="1"/>
          </p:cNvSpPr>
          <p:nvPr>
            <p:ph type="sldNum" sz="quarter" idx="8"/>
          </p:nvPr>
        </p:nvSpPr>
        <p:spPr/>
        <p:txBody>
          <a:bodyPr/>
          <a:lstStyle>
            <a:lvl1pPr>
              <a:defRPr/>
            </a:lvl1pPr>
          </a:lstStyle>
          <a:p>
            <a:pPr lvl="0"/>
            <a:fld id="{C7CE60F4-8B6C-4578-86E5-F00980D892F9}" type="slidenum">
              <a:t>‹nr.›</a:t>
            </a:fld>
            <a:endParaRPr lang="nl-NL"/>
          </a:p>
        </p:txBody>
      </p:sp>
    </p:spTree>
    <p:extLst>
      <p:ext uri="{BB962C8B-B14F-4D97-AF65-F5344CB8AC3E}">
        <p14:creationId xmlns:p14="http://schemas.microsoft.com/office/powerpoint/2010/main" val="3871898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350-072D-42EA-A016-048C0F9C5E71}"/>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8A1C3D8C-12E0-4891-8D8F-39A4B8A74AE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D643E99-9CF9-4EEB-8D1A-F68C0B5A14CE}"/>
              </a:ext>
            </a:extLst>
          </p:cNvPr>
          <p:cNvSpPr txBox="1">
            <a:spLocks noGrp="1"/>
          </p:cNvSpPr>
          <p:nvPr>
            <p:ph type="dt" sz="half" idx="7"/>
          </p:nvPr>
        </p:nvSpPr>
        <p:spPr/>
        <p:txBody>
          <a:bodyPr/>
          <a:lstStyle>
            <a:lvl1pPr>
              <a:defRPr/>
            </a:lvl1pPr>
          </a:lstStyle>
          <a:p>
            <a:pPr lvl="0"/>
            <a:fld id="{46AAE1CE-3742-4BF0-9C42-C8BC01CFDF24}" type="datetime1">
              <a:rPr lang="nl-NL"/>
              <a:pPr lvl="0"/>
              <a:t>29-2-2024</a:t>
            </a:fld>
            <a:endParaRPr lang="nl-NL"/>
          </a:p>
        </p:txBody>
      </p:sp>
      <p:sp>
        <p:nvSpPr>
          <p:cNvPr id="5" name="Footer Placeholder 4">
            <a:extLst>
              <a:ext uri="{FF2B5EF4-FFF2-40B4-BE49-F238E27FC236}">
                <a16:creationId xmlns:a16="http://schemas.microsoft.com/office/drawing/2014/main" id="{9B810155-221A-42E0-8D66-8CD3613FBA99}"/>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137C0596-E4B7-48A8-8625-844611C46CD3}"/>
              </a:ext>
            </a:extLst>
          </p:cNvPr>
          <p:cNvSpPr txBox="1">
            <a:spLocks noGrp="1"/>
          </p:cNvSpPr>
          <p:nvPr>
            <p:ph type="sldNum" sz="quarter" idx="8"/>
          </p:nvPr>
        </p:nvSpPr>
        <p:spPr/>
        <p:txBody>
          <a:bodyPr/>
          <a:lstStyle>
            <a:lvl1pPr>
              <a:defRPr/>
            </a:lvl1pPr>
          </a:lstStyle>
          <a:p>
            <a:pPr lvl="0"/>
            <a:fld id="{AA4300A2-9CC6-47DE-A0BC-B3094A8E657A}" type="slidenum">
              <a:t>‹nr.›</a:t>
            </a:fld>
            <a:endParaRPr lang="nl-NL"/>
          </a:p>
        </p:txBody>
      </p:sp>
    </p:spTree>
    <p:extLst>
      <p:ext uri="{BB962C8B-B14F-4D97-AF65-F5344CB8AC3E}">
        <p14:creationId xmlns:p14="http://schemas.microsoft.com/office/powerpoint/2010/main" val="3498494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3331-54BA-4DB7-84B9-214D289C4A9F}"/>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9CEA1BBB-1176-45E1-A188-A49865EA90C4}"/>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EC7474EC-FBFE-47DE-8840-4D65A3706C3E}"/>
              </a:ext>
            </a:extLst>
          </p:cNvPr>
          <p:cNvSpPr txBox="1">
            <a:spLocks noGrp="1"/>
          </p:cNvSpPr>
          <p:nvPr>
            <p:ph type="dt" sz="half" idx="7"/>
          </p:nvPr>
        </p:nvSpPr>
        <p:spPr/>
        <p:txBody>
          <a:bodyPr/>
          <a:lstStyle>
            <a:lvl1pPr>
              <a:defRPr/>
            </a:lvl1pPr>
          </a:lstStyle>
          <a:p>
            <a:pPr lvl="0"/>
            <a:fld id="{445E01DF-2E30-40AA-8701-06A22289FED7}" type="datetime1">
              <a:rPr lang="nl-NL"/>
              <a:pPr lvl="0"/>
              <a:t>29-2-2024</a:t>
            </a:fld>
            <a:endParaRPr lang="nl-NL"/>
          </a:p>
        </p:txBody>
      </p:sp>
      <p:sp>
        <p:nvSpPr>
          <p:cNvPr id="5" name="Footer Placeholder 4">
            <a:extLst>
              <a:ext uri="{FF2B5EF4-FFF2-40B4-BE49-F238E27FC236}">
                <a16:creationId xmlns:a16="http://schemas.microsoft.com/office/drawing/2014/main" id="{17307AE2-F886-4203-8F49-7627A2869FF4}"/>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083C8F6F-AD22-4297-B790-A3A2E51A737A}"/>
              </a:ext>
            </a:extLst>
          </p:cNvPr>
          <p:cNvSpPr txBox="1">
            <a:spLocks noGrp="1"/>
          </p:cNvSpPr>
          <p:nvPr>
            <p:ph type="sldNum" sz="quarter" idx="8"/>
          </p:nvPr>
        </p:nvSpPr>
        <p:spPr/>
        <p:txBody>
          <a:bodyPr/>
          <a:lstStyle>
            <a:lvl1pPr>
              <a:defRPr/>
            </a:lvl1pPr>
          </a:lstStyle>
          <a:p>
            <a:pPr lvl="0"/>
            <a:fld id="{A09150C0-389A-476E-B5B2-2E0D03E9D4CE}" type="slidenum">
              <a:t>‹nr.›</a:t>
            </a:fld>
            <a:endParaRPr lang="nl-NL"/>
          </a:p>
        </p:txBody>
      </p:sp>
    </p:spTree>
    <p:extLst>
      <p:ext uri="{BB962C8B-B14F-4D97-AF65-F5344CB8AC3E}">
        <p14:creationId xmlns:p14="http://schemas.microsoft.com/office/powerpoint/2010/main" val="39984978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29-2-2024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506439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29-2-2024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088548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786E2-A2AD-407F-A096-CEC047B7C616}" type="datetimeFigureOut">
              <a:rPr lang="nl-NL" smtClean="0"/>
              <a:t>29-2-2024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8327711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F2786E2-A2AD-407F-A096-CEC047B7C616}" type="datetimeFigureOut">
              <a:rPr lang="nl-NL" smtClean="0"/>
              <a:t>29-2-2024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2387786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F2786E2-A2AD-407F-A096-CEC047B7C616}" type="datetimeFigureOut">
              <a:rPr lang="nl-NL" smtClean="0"/>
              <a:t>29-2-2024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3935850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F2786E2-A2AD-407F-A096-CEC047B7C616}" type="datetimeFigureOut">
              <a:rPr lang="nl-NL" smtClean="0"/>
              <a:t>29-2-2024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84400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8987-C6E8-4281-A236-F405A0EF0955}"/>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5CB24DD9-CEFA-4ACC-9815-CF990CB34E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8546439E-DADE-4D69-B4DE-0A31C6725E5C}"/>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2B368FF-FC38-4B5F-A80D-42C6FDCBE085}"/>
              </a:ext>
            </a:extLst>
          </p:cNvPr>
          <p:cNvSpPr txBox="1">
            <a:spLocks noGrp="1"/>
          </p:cNvSpPr>
          <p:nvPr>
            <p:ph type="dt" sz="half" idx="7"/>
          </p:nvPr>
        </p:nvSpPr>
        <p:spPr/>
        <p:txBody>
          <a:bodyPr/>
          <a:lstStyle>
            <a:lvl1pPr>
              <a:defRPr/>
            </a:lvl1pPr>
          </a:lstStyle>
          <a:p>
            <a:pPr lvl="0"/>
            <a:fld id="{3110AB0F-217C-4943-B204-665BD86D8E3B}" type="datetime1">
              <a:rPr lang="nl-NL"/>
              <a:pPr lvl="0"/>
              <a:t>29-2-2024</a:t>
            </a:fld>
            <a:endParaRPr lang="nl-NL"/>
          </a:p>
        </p:txBody>
      </p:sp>
      <p:sp>
        <p:nvSpPr>
          <p:cNvPr id="6" name="Footer Placeholder 5">
            <a:extLst>
              <a:ext uri="{FF2B5EF4-FFF2-40B4-BE49-F238E27FC236}">
                <a16:creationId xmlns:a16="http://schemas.microsoft.com/office/drawing/2014/main" id="{EEE91859-D823-4FF6-9AD2-4146D7967BE4}"/>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54112C88-86B7-408C-B2EF-0CD681693C9D}"/>
              </a:ext>
            </a:extLst>
          </p:cNvPr>
          <p:cNvSpPr txBox="1">
            <a:spLocks noGrp="1"/>
          </p:cNvSpPr>
          <p:nvPr>
            <p:ph type="sldNum" sz="quarter" idx="8"/>
          </p:nvPr>
        </p:nvSpPr>
        <p:spPr/>
        <p:txBody>
          <a:bodyPr/>
          <a:lstStyle>
            <a:lvl1pPr>
              <a:defRPr/>
            </a:lvl1pPr>
          </a:lstStyle>
          <a:p>
            <a:pPr lvl="0"/>
            <a:fld id="{019699F4-A15C-48BA-A877-C6593968D164}" type="slidenum">
              <a:t>‹nr.›</a:t>
            </a:fld>
            <a:endParaRPr lang="nl-NL"/>
          </a:p>
        </p:txBody>
      </p:sp>
    </p:spTree>
    <p:extLst>
      <p:ext uri="{BB962C8B-B14F-4D97-AF65-F5344CB8AC3E}">
        <p14:creationId xmlns:p14="http://schemas.microsoft.com/office/powerpoint/2010/main" val="1121171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786E2-A2AD-407F-A096-CEC047B7C616}" type="datetimeFigureOut">
              <a:rPr lang="nl-NL" smtClean="0"/>
              <a:t>29-2-2024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2969482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29-2-2024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4976946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2786E2-A2AD-407F-A096-CEC047B7C616}" type="datetimeFigureOut">
              <a:rPr lang="nl-NL" smtClean="0"/>
              <a:t>29-2-2024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540165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29-2-2024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36123520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F2786E2-A2AD-407F-A096-CEC047B7C616}" type="datetimeFigureOut">
              <a:rPr lang="nl-NL" smtClean="0"/>
              <a:t>29-2-2024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38C0E25B-CC98-43BD-90C5-DE2DB36ECBF3}" type="slidenum">
              <a:rPr lang="nl-NL" smtClean="0"/>
              <a:t>‹nr.›</a:t>
            </a:fld>
            <a:endParaRPr lang="nl-NL"/>
          </a:p>
        </p:txBody>
      </p:sp>
    </p:spTree>
    <p:extLst>
      <p:ext uri="{BB962C8B-B14F-4D97-AF65-F5344CB8AC3E}">
        <p14:creationId xmlns:p14="http://schemas.microsoft.com/office/powerpoint/2010/main" val="17150222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4E4E6-D503-4190-9AF5-7D14C5196E89}"/>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nl-NL"/>
          </a:p>
        </p:txBody>
      </p:sp>
      <p:sp>
        <p:nvSpPr>
          <p:cNvPr id="3" name="Subtitle 2">
            <a:extLst>
              <a:ext uri="{FF2B5EF4-FFF2-40B4-BE49-F238E27FC236}">
                <a16:creationId xmlns:a16="http://schemas.microsoft.com/office/drawing/2014/main" id="{0BD7CF4D-5004-4228-90D2-0FF88017F75B}"/>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nl-NL"/>
          </a:p>
        </p:txBody>
      </p:sp>
      <p:sp>
        <p:nvSpPr>
          <p:cNvPr id="4" name="Date Placeholder 3">
            <a:extLst>
              <a:ext uri="{FF2B5EF4-FFF2-40B4-BE49-F238E27FC236}">
                <a16:creationId xmlns:a16="http://schemas.microsoft.com/office/drawing/2014/main" id="{84C03203-96D5-43B9-8F94-C0FCD0E2119D}"/>
              </a:ext>
            </a:extLst>
          </p:cNvPr>
          <p:cNvSpPr txBox="1">
            <a:spLocks noGrp="1"/>
          </p:cNvSpPr>
          <p:nvPr>
            <p:ph type="dt" sz="half" idx="7"/>
          </p:nvPr>
        </p:nvSpPr>
        <p:spPr/>
        <p:txBody>
          <a:bodyPr/>
          <a:lstStyle>
            <a:lvl1pPr>
              <a:defRPr/>
            </a:lvl1pPr>
          </a:lstStyle>
          <a:p>
            <a:pPr lvl="0"/>
            <a:fld id="{7D468DAA-F404-43B2-B186-58DE34DFEA1C}" type="datetime1">
              <a:rPr lang="nl-NL"/>
              <a:pPr lvl="0"/>
              <a:t>29-2-2024</a:t>
            </a:fld>
            <a:endParaRPr lang="nl-NL"/>
          </a:p>
        </p:txBody>
      </p:sp>
      <p:sp>
        <p:nvSpPr>
          <p:cNvPr id="5" name="Footer Placeholder 4">
            <a:extLst>
              <a:ext uri="{FF2B5EF4-FFF2-40B4-BE49-F238E27FC236}">
                <a16:creationId xmlns:a16="http://schemas.microsoft.com/office/drawing/2014/main" id="{1F03FE5C-4380-44E5-901A-E45EF443331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5B49F1D1-AF77-40F8-8B87-A9A9BF353478}"/>
              </a:ext>
            </a:extLst>
          </p:cNvPr>
          <p:cNvSpPr txBox="1">
            <a:spLocks noGrp="1"/>
          </p:cNvSpPr>
          <p:nvPr>
            <p:ph type="sldNum" sz="quarter" idx="8"/>
          </p:nvPr>
        </p:nvSpPr>
        <p:spPr/>
        <p:txBody>
          <a:bodyPr/>
          <a:lstStyle>
            <a:lvl1pPr>
              <a:defRPr/>
            </a:lvl1pPr>
          </a:lstStyle>
          <a:p>
            <a:pPr lvl="0"/>
            <a:fld id="{BA1D1F86-9271-48E4-91FF-C6F01CE9A62D}" type="slidenum">
              <a:t>‹nr.›</a:t>
            </a:fld>
            <a:endParaRPr lang="nl-NL"/>
          </a:p>
        </p:txBody>
      </p:sp>
    </p:spTree>
    <p:extLst>
      <p:ext uri="{BB962C8B-B14F-4D97-AF65-F5344CB8AC3E}">
        <p14:creationId xmlns:p14="http://schemas.microsoft.com/office/powerpoint/2010/main" val="232412061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8743D-5B3D-432F-8505-D23556F2BB74}"/>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2FCBB189-F6AD-4D80-876B-D39A09086D1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CC341F3-3E61-43BA-9815-049729ECC884}"/>
              </a:ext>
            </a:extLst>
          </p:cNvPr>
          <p:cNvSpPr txBox="1">
            <a:spLocks noGrp="1"/>
          </p:cNvSpPr>
          <p:nvPr>
            <p:ph type="dt" sz="half" idx="7"/>
          </p:nvPr>
        </p:nvSpPr>
        <p:spPr/>
        <p:txBody>
          <a:bodyPr/>
          <a:lstStyle>
            <a:lvl1pPr>
              <a:defRPr/>
            </a:lvl1pPr>
          </a:lstStyle>
          <a:p>
            <a:pPr lvl="0"/>
            <a:fld id="{0B4825A7-F003-475C-853D-C0959C371197}" type="datetime1">
              <a:rPr lang="nl-NL"/>
              <a:pPr lvl="0"/>
              <a:t>29-2-2024</a:t>
            </a:fld>
            <a:endParaRPr lang="nl-NL"/>
          </a:p>
        </p:txBody>
      </p:sp>
      <p:sp>
        <p:nvSpPr>
          <p:cNvPr id="5" name="Footer Placeholder 4">
            <a:extLst>
              <a:ext uri="{FF2B5EF4-FFF2-40B4-BE49-F238E27FC236}">
                <a16:creationId xmlns:a16="http://schemas.microsoft.com/office/drawing/2014/main" id="{0FF68B9E-B617-4E2B-B23C-0C68E803936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80FAD82C-7D1C-432F-B2E5-13FED2627D48}"/>
              </a:ext>
            </a:extLst>
          </p:cNvPr>
          <p:cNvSpPr txBox="1">
            <a:spLocks noGrp="1"/>
          </p:cNvSpPr>
          <p:nvPr>
            <p:ph type="sldNum" sz="quarter" idx="8"/>
          </p:nvPr>
        </p:nvSpPr>
        <p:spPr/>
        <p:txBody>
          <a:bodyPr/>
          <a:lstStyle>
            <a:lvl1pPr>
              <a:defRPr/>
            </a:lvl1pPr>
          </a:lstStyle>
          <a:p>
            <a:pPr lvl="0"/>
            <a:fld id="{0BB85754-C630-4708-A2CC-36FB6D83426D}" type="slidenum">
              <a:t>‹nr.›</a:t>
            </a:fld>
            <a:endParaRPr lang="nl-NL"/>
          </a:p>
        </p:txBody>
      </p:sp>
    </p:spTree>
    <p:extLst>
      <p:ext uri="{BB962C8B-B14F-4D97-AF65-F5344CB8AC3E}">
        <p14:creationId xmlns:p14="http://schemas.microsoft.com/office/powerpoint/2010/main" val="2696391331"/>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CA65-CE8A-4DEC-9B5B-38531984BC50}"/>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4077B39-15D1-431C-9335-6FDE14695B92}"/>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72D831F4-DDEF-4DF2-ADD8-D43293250501}"/>
              </a:ext>
            </a:extLst>
          </p:cNvPr>
          <p:cNvSpPr txBox="1">
            <a:spLocks noGrp="1"/>
          </p:cNvSpPr>
          <p:nvPr>
            <p:ph type="dt" sz="half" idx="7"/>
          </p:nvPr>
        </p:nvSpPr>
        <p:spPr/>
        <p:txBody>
          <a:bodyPr/>
          <a:lstStyle>
            <a:lvl1pPr>
              <a:defRPr/>
            </a:lvl1pPr>
          </a:lstStyle>
          <a:p>
            <a:pPr lvl="0"/>
            <a:fld id="{9DAAC751-F406-4E0F-AE66-886AF3056917}" type="datetime1">
              <a:rPr lang="nl-NL"/>
              <a:pPr lvl="0"/>
              <a:t>29-2-2024</a:t>
            </a:fld>
            <a:endParaRPr lang="nl-NL"/>
          </a:p>
        </p:txBody>
      </p:sp>
      <p:sp>
        <p:nvSpPr>
          <p:cNvPr id="5" name="Footer Placeholder 4">
            <a:extLst>
              <a:ext uri="{FF2B5EF4-FFF2-40B4-BE49-F238E27FC236}">
                <a16:creationId xmlns:a16="http://schemas.microsoft.com/office/drawing/2014/main" id="{13DC75B2-437B-43E1-9035-EC99DFBB4BA0}"/>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69939CD7-C751-4CEF-AB9E-EAB140EBD689}"/>
              </a:ext>
            </a:extLst>
          </p:cNvPr>
          <p:cNvSpPr txBox="1">
            <a:spLocks noGrp="1"/>
          </p:cNvSpPr>
          <p:nvPr>
            <p:ph type="sldNum" sz="quarter" idx="8"/>
          </p:nvPr>
        </p:nvSpPr>
        <p:spPr/>
        <p:txBody>
          <a:bodyPr/>
          <a:lstStyle>
            <a:lvl1pPr>
              <a:defRPr/>
            </a:lvl1pPr>
          </a:lstStyle>
          <a:p>
            <a:pPr lvl="0"/>
            <a:fld id="{E94C15CE-790C-49A2-B29F-5C0AC7479827}" type="slidenum">
              <a:t>‹nr.›</a:t>
            </a:fld>
            <a:endParaRPr lang="nl-NL"/>
          </a:p>
        </p:txBody>
      </p:sp>
    </p:spTree>
    <p:extLst>
      <p:ext uri="{BB962C8B-B14F-4D97-AF65-F5344CB8AC3E}">
        <p14:creationId xmlns:p14="http://schemas.microsoft.com/office/powerpoint/2010/main" val="28896604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42C2-35EC-47D5-A99B-9D320AF2200D}"/>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1F768E43-8029-4FB9-8499-21C9D8C47FA9}"/>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263B9D3B-D147-4243-BE7A-0EAC13AE5CB3}"/>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EA05806-5A7A-4EBF-9BDC-F8F60C01BC01}"/>
              </a:ext>
            </a:extLst>
          </p:cNvPr>
          <p:cNvSpPr txBox="1">
            <a:spLocks noGrp="1"/>
          </p:cNvSpPr>
          <p:nvPr>
            <p:ph type="dt" sz="half" idx="7"/>
          </p:nvPr>
        </p:nvSpPr>
        <p:spPr/>
        <p:txBody>
          <a:bodyPr/>
          <a:lstStyle>
            <a:lvl1pPr>
              <a:defRPr/>
            </a:lvl1pPr>
          </a:lstStyle>
          <a:p>
            <a:pPr lvl="0"/>
            <a:fld id="{5FC3EAEA-8D1D-4D60-B6A8-7F79A6DD655A}" type="datetime1">
              <a:rPr lang="nl-NL"/>
              <a:pPr lvl="0"/>
              <a:t>29-2-2024</a:t>
            </a:fld>
            <a:endParaRPr lang="nl-NL"/>
          </a:p>
        </p:txBody>
      </p:sp>
      <p:sp>
        <p:nvSpPr>
          <p:cNvPr id="6" name="Footer Placeholder 5">
            <a:extLst>
              <a:ext uri="{FF2B5EF4-FFF2-40B4-BE49-F238E27FC236}">
                <a16:creationId xmlns:a16="http://schemas.microsoft.com/office/drawing/2014/main" id="{5BBB4EFF-BB97-4110-863E-921F7DB86863}"/>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6FFCBD32-4177-4E49-A7A5-8B92CC4B3272}"/>
              </a:ext>
            </a:extLst>
          </p:cNvPr>
          <p:cNvSpPr txBox="1">
            <a:spLocks noGrp="1"/>
          </p:cNvSpPr>
          <p:nvPr>
            <p:ph type="sldNum" sz="quarter" idx="8"/>
          </p:nvPr>
        </p:nvSpPr>
        <p:spPr/>
        <p:txBody>
          <a:bodyPr/>
          <a:lstStyle>
            <a:lvl1pPr>
              <a:defRPr/>
            </a:lvl1pPr>
          </a:lstStyle>
          <a:p>
            <a:pPr lvl="0"/>
            <a:fld id="{56BCD370-C10F-4EE4-84AA-4E5CBD9D6ADE}" type="slidenum">
              <a:t>‹nr.›</a:t>
            </a:fld>
            <a:endParaRPr lang="nl-NL"/>
          </a:p>
        </p:txBody>
      </p:sp>
    </p:spTree>
    <p:extLst>
      <p:ext uri="{BB962C8B-B14F-4D97-AF65-F5344CB8AC3E}">
        <p14:creationId xmlns:p14="http://schemas.microsoft.com/office/powerpoint/2010/main" val="9211677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7CAFB-93A8-4614-9131-BF00ADC8802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B4DEBDFE-72CB-4DCA-8F82-102B1C318997}"/>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920A77CC-DA2F-4F4F-B044-22FC7C701605}"/>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4756E769-F70F-4020-BC80-F528591AA26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02E22020-1E88-4564-9412-9ADA9159AC2D}"/>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FE99FBF-F547-4FE7-9F3E-EF0DCE94F2C2}"/>
              </a:ext>
            </a:extLst>
          </p:cNvPr>
          <p:cNvSpPr txBox="1">
            <a:spLocks noGrp="1"/>
          </p:cNvSpPr>
          <p:nvPr>
            <p:ph type="dt" sz="half" idx="7"/>
          </p:nvPr>
        </p:nvSpPr>
        <p:spPr/>
        <p:txBody>
          <a:bodyPr/>
          <a:lstStyle>
            <a:lvl1pPr>
              <a:defRPr/>
            </a:lvl1pPr>
          </a:lstStyle>
          <a:p>
            <a:pPr lvl="0"/>
            <a:fld id="{43739CE8-0239-498B-B786-7DE5E7F3DF9D}" type="datetime1">
              <a:rPr lang="nl-NL"/>
              <a:pPr lvl="0"/>
              <a:t>29-2-2024</a:t>
            </a:fld>
            <a:endParaRPr lang="nl-NL"/>
          </a:p>
        </p:txBody>
      </p:sp>
      <p:sp>
        <p:nvSpPr>
          <p:cNvPr id="8" name="Footer Placeholder 7">
            <a:extLst>
              <a:ext uri="{FF2B5EF4-FFF2-40B4-BE49-F238E27FC236}">
                <a16:creationId xmlns:a16="http://schemas.microsoft.com/office/drawing/2014/main" id="{0B52627D-20C1-49AC-96D9-E55F9EA7B058}"/>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AE2BC28A-2060-4DF3-8269-74E95EBF6FC1}"/>
              </a:ext>
            </a:extLst>
          </p:cNvPr>
          <p:cNvSpPr txBox="1">
            <a:spLocks noGrp="1"/>
          </p:cNvSpPr>
          <p:nvPr>
            <p:ph type="sldNum" sz="quarter" idx="8"/>
          </p:nvPr>
        </p:nvSpPr>
        <p:spPr/>
        <p:txBody>
          <a:bodyPr/>
          <a:lstStyle>
            <a:lvl1pPr>
              <a:defRPr/>
            </a:lvl1pPr>
          </a:lstStyle>
          <a:p>
            <a:pPr lvl="0"/>
            <a:fld id="{A37A5604-65A1-47E4-8049-4DAFAAE4207C}" type="slidenum">
              <a:t>‹nr.›</a:t>
            </a:fld>
            <a:endParaRPr lang="nl-NL"/>
          </a:p>
        </p:txBody>
      </p:sp>
    </p:spTree>
    <p:extLst>
      <p:ext uri="{BB962C8B-B14F-4D97-AF65-F5344CB8AC3E}">
        <p14:creationId xmlns:p14="http://schemas.microsoft.com/office/powerpoint/2010/main" val="26217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02AC9-05D5-4EC8-BB24-5712DD2DF7A1}"/>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7AF8F659-121A-4B9B-A006-C57992DDA034}"/>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9F32215-8CE0-4D1E-8311-F5016E86172A}"/>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6F471FD6-5A7E-4416-B347-92EA26B6DF0C}"/>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FD5A4EED-1D90-46BB-BE71-0F6D01D138E4}"/>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B0B80942-D3F0-4C0C-8BE3-CA86F80DC6C8}"/>
              </a:ext>
            </a:extLst>
          </p:cNvPr>
          <p:cNvSpPr txBox="1">
            <a:spLocks noGrp="1"/>
          </p:cNvSpPr>
          <p:nvPr>
            <p:ph type="dt" sz="half" idx="7"/>
          </p:nvPr>
        </p:nvSpPr>
        <p:spPr/>
        <p:txBody>
          <a:bodyPr/>
          <a:lstStyle>
            <a:lvl1pPr>
              <a:defRPr/>
            </a:lvl1pPr>
          </a:lstStyle>
          <a:p>
            <a:pPr lvl="0"/>
            <a:fld id="{EF24B46D-6B49-4CBF-8355-DB4287F4ACE1}" type="datetime1">
              <a:rPr lang="nl-NL"/>
              <a:pPr lvl="0"/>
              <a:t>29-2-2024</a:t>
            </a:fld>
            <a:endParaRPr lang="nl-NL"/>
          </a:p>
        </p:txBody>
      </p:sp>
      <p:sp>
        <p:nvSpPr>
          <p:cNvPr id="8" name="Footer Placeholder 7">
            <a:extLst>
              <a:ext uri="{FF2B5EF4-FFF2-40B4-BE49-F238E27FC236}">
                <a16:creationId xmlns:a16="http://schemas.microsoft.com/office/drawing/2014/main" id="{3423EB7F-FDB2-4428-896C-7162DAE3EAE3}"/>
              </a:ext>
            </a:extLst>
          </p:cNvPr>
          <p:cNvSpPr txBox="1">
            <a:spLocks noGrp="1"/>
          </p:cNvSpPr>
          <p:nvPr>
            <p:ph type="ftr" sz="quarter" idx="9"/>
          </p:nvPr>
        </p:nvSpPr>
        <p:spPr/>
        <p:txBody>
          <a:bodyPr/>
          <a:lstStyle>
            <a:lvl1pPr>
              <a:defRPr/>
            </a:lvl1pPr>
          </a:lstStyle>
          <a:p>
            <a:pPr lvl="0"/>
            <a:endParaRPr lang="nl-NL"/>
          </a:p>
        </p:txBody>
      </p:sp>
      <p:sp>
        <p:nvSpPr>
          <p:cNvPr id="9" name="Slide Number Placeholder 8">
            <a:extLst>
              <a:ext uri="{FF2B5EF4-FFF2-40B4-BE49-F238E27FC236}">
                <a16:creationId xmlns:a16="http://schemas.microsoft.com/office/drawing/2014/main" id="{87E3E2AE-9952-4BA6-BF32-DE9E9E7A7FA3}"/>
              </a:ext>
            </a:extLst>
          </p:cNvPr>
          <p:cNvSpPr txBox="1">
            <a:spLocks noGrp="1"/>
          </p:cNvSpPr>
          <p:nvPr>
            <p:ph type="sldNum" sz="quarter" idx="8"/>
          </p:nvPr>
        </p:nvSpPr>
        <p:spPr/>
        <p:txBody>
          <a:bodyPr/>
          <a:lstStyle>
            <a:lvl1pPr>
              <a:defRPr/>
            </a:lvl1pPr>
          </a:lstStyle>
          <a:p>
            <a:pPr lvl="0"/>
            <a:fld id="{201C4BB2-94AD-4DB4-A213-208FEFA86CB3}" type="slidenum">
              <a:t>‹nr.›</a:t>
            </a:fld>
            <a:endParaRPr lang="nl-NL"/>
          </a:p>
        </p:txBody>
      </p:sp>
    </p:spTree>
    <p:extLst>
      <p:ext uri="{BB962C8B-B14F-4D97-AF65-F5344CB8AC3E}">
        <p14:creationId xmlns:p14="http://schemas.microsoft.com/office/powerpoint/2010/main" val="3100997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A106-40AC-49AF-8A87-E21D32EF782B}"/>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A2444623-9C77-4D4D-BFDA-F83BDE667582}"/>
              </a:ext>
            </a:extLst>
          </p:cNvPr>
          <p:cNvSpPr txBox="1">
            <a:spLocks noGrp="1"/>
          </p:cNvSpPr>
          <p:nvPr>
            <p:ph type="dt" sz="half" idx="7"/>
          </p:nvPr>
        </p:nvSpPr>
        <p:spPr/>
        <p:txBody>
          <a:bodyPr/>
          <a:lstStyle>
            <a:lvl1pPr>
              <a:defRPr/>
            </a:lvl1pPr>
          </a:lstStyle>
          <a:p>
            <a:pPr lvl="0"/>
            <a:fld id="{6AC3F32D-C224-456A-A4A6-A32E3720B9BF}" type="datetime1">
              <a:rPr lang="nl-NL"/>
              <a:pPr lvl="0"/>
              <a:t>29-2-2024</a:t>
            </a:fld>
            <a:endParaRPr lang="nl-NL"/>
          </a:p>
        </p:txBody>
      </p:sp>
      <p:sp>
        <p:nvSpPr>
          <p:cNvPr id="4" name="Footer Placeholder 3">
            <a:extLst>
              <a:ext uri="{FF2B5EF4-FFF2-40B4-BE49-F238E27FC236}">
                <a16:creationId xmlns:a16="http://schemas.microsoft.com/office/drawing/2014/main" id="{5672008E-806E-4A29-9FED-D6B4B42ACB46}"/>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6340078-C443-4F33-A47A-AEFA1AC02532}"/>
              </a:ext>
            </a:extLst>
          </p:cNvPr>
          <p:cNvSpPr txBox="1">
            <a:spLocks noGrp="1"/>
          </p:cNvSpPr>
          <p:nvPr>
            <p:ph type="sldNum" sz="quarter" idx="8"/>
          </p:nvPr>
        </p:nvSpPr>
        <p:spPr/>
        <p:txBody>
          <a:bodyPr/>
          <a:lstStyle>
            <a:lvl1pPr>
              <a:defRPr/>
            </a:lvl1pPr>
          </a:lstStyle>
          <a:p>
            <a:pPr lvl="0"/>
            <a:fld id="{8CB4341D-0C78-4A33-AC51-8643BDEED61F}" type="slidenum">
              <a:t>‹nr.›</a:t>
            </a:fld>
            <a:endParaRPr lang="nl-NL"/>
          </a:p>
        </p:txBody>
      </p:sp>
    </p:spTree>
    <p:extLst>
      <p:ext uri="{BB962C8B-B14F-4D97-AF65-F5344CB8AC3E}">
        <p14:creationId xmlns:p14="http://schemas.microsoft.com/office/powerpoint/2010/main" val="27520233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BDBA50-DD61-482C-9EAA-D16379DF8B69}"/>
              </a:ext>
            </a:extLst>
          </p:cNvPr>
          <p:cNvSpPr txBox="1">
            <a:spLocks noGrp="1"/>
          </p:cNvSpPr>
          <p:nvPr>
            <p:ph type="dt" sz="half" idx="7"/>
          </p:nvPr>
        </p:nvSpPr>
        <p:spPr/>
        <p:txBody>
          <a:bodyPr/>
          <a:lstStyle>
            <a:lvl1pPr>
              <a:defRPr/>
            </a:lvl1pPr>
          </a:lstStyle>
          <a:p>
            <a:pPr lvl="0"/>
            <a:fld id="{CDA845F1-7064-4D2D-A0AD-40B066CEE2CD}" type="datetime1">
              <a:rPr lang="nl-NL"/>
              <a:pPr lvl="0"/>
              <a:t>29-2-2024</a:t>
            </a:fld>
            <a:endParaRPr lang="nl-NL"/>
          </a:p>
        </p:txBody>
      </p:sp>
      <p:sp>
        <p:nvSpPr>
          <p:cNvPr id="3" name="Footer Placeholder 2">
            <a:extLst>
              <a:ext uri="{FF2B5EF4-FFF2-40B4-BE49-F238E27FC236}">
                <a16:creationId xmlns:a16="http://schemas.microsoft.com/office/drawing/2014/main" id="{D356B063-E110-4226-BD53-C5105F2C17BC}"/>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1376333D-6C99-4AD2-9345-2E3DE5466DE1}"/>
              </a:ext>
            </a:extLst>
          </p:cNvPr>
          <p:cNvSpPr txBox="1">
            <a:spLocks noGrp="1"/>
          </p:cNvSpPr>
          <p:nvPr>
            <p:ph type="sldNum" sz="quarter" idx="8"/>
          </p:nvPr>
        </p:nvSpPr>
        <p:spPr/>
        <p:txBody>
          <a:bodyPr/>
          <a:lstStyle>
            <a:lvl1pPr>
              <a:defRPr/>
            </a:lvl1pPr>
          </a:lstStyle>
          <a:p>
            <a:pPr lvl="0"/>
            <a:fld id="{5134444E-F538-4A11-8593-CC7D1F36ECDC}" type="slidenum">
              <a:t>‹nr.›</a:t>
            </a:fld>
            <a:endParaRPr lang="nl-NL"/>
          </a:p>
        </p:txBody>
      </p:sp>
    </p:spTree>
    <p:extLst>
      <p:ext uri="{BB962C8B-B14F-4D97-AF65-F5344CB8AC3E}">
        <p14:creationId xmlns:p14="http://schemas.microsoft.com/office/powerpoint/2010/main" val="15714930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C63F-CE4F-46D4-B751-94D2C32AFC76}"/>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A136960C-2784-4EF1-8743-6EADDD4E70D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A2E931A7-B54A-455C-8B70-F2F80C5C6E8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E4C20EF-6A96-4160-8B4C-8CA483EFA849}"/>
              </a:ext>
            </a:extLst>
          </p:cNvPr>
          <p:cNvSpPr txBox="1">
            <a:spLocks noGrp="1"/>
          </p:cNvSpPr>
          <p:nvPr>
            <p:ph type="dt" sz="half" idx="7"/>
          </p:nvPr>
        </p:nvSpPr>
        <p:spPr/>
        <p:txBody>
          <a:bodyPr/>
          <a:lstStyle>
            <a:lvl1pPr>
              <a:defRPr/>
            </a:lvl1pPr>
          </a:lstStyle>
          <a:p>
            <a:pPr lvl="0"/>
            <a:fld id="{A94B9522-BEE5-4244-9948-C40F934A0180}" type="datetime1">
              <a:rPr lang="nl-NL"/>
              <a:pPr lvl="0"/>
              <a:t>29-2-2024</a:t>
            </a:fld>
            <a:endParaRPr lang="nl-NL"/>
          </a:p>
        </p:txBody>
      </p:sp>
      <p:sp>
        <p:nvSpPr>
          <p:cNvPr id="6" name="Footer Placeholder 5">
            <a:extLst>
              <a:ext uri="{FF2B5EF4-FFF2-40B4-BE49-F238E27FC236}">
                <a16:creationId xmlns:a16="http://schemas.microsoft.com/office/drawing/2014/main" id="{97EE66F4-001A-48CC-BEDF-22DE396B6F7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4FA2BBC0-C3F3-4DB5-A7C4-432D2BF05E06}"/>
              </a:ext>
            </a:extLst>
          </p:cNvPr>
          <p:cNvSpPr txBox="1">
            <a:spLocks noGrp="1"/>
          </p:cNvSpPr>
          <p:nvPr>
            <p:ph type="sldNum" sz="quarter" idx="8"/>
          </p:nvPr>
        </p:nvSpPr>
        <p:spPr/>
        <p:txBody>
          <a:bodyPr/>
          <a:lstStyle>
            <a:lvl1pPr>
              <a:defRPr/>
            </a:lvl1pPr>
          </a:lstStyle>
          <a:p>
            <a:pPr lvl="0"/>
            <a:fld id="{CAC5E4FF-94B9-4889-BF69-C75140873FE5}" type="slidenum">
              <a:t>‹nr.›</a:t>
            </a:fld>
            <a:endParaRPr lang="nl-NL"/>
          </a:p>
        </p:txBody>
      </p:sp>
    </p:spTree>
    <p:extLst>
      <p:ext uri="{BB962C8B-B14F-4D97-AF65-F5344CB8AC3E}">
        <p14:creationId xmlns:p14="http://schemas.microsoft.com/office/powerpoint/2010/main" val="8304304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82C5-150B-4E99-8928-9BC1F2A35472}"/>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824E1461-B688-42D3-847B-22C6CC223315}"/>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5E9009E7-F423-4992-BB16-3779164C874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5D210B0-949B-4726-B228-F017A28CEDD3}"/>
              </a:ext>
            </a:extLst>
          </p:cNvPr>
          <p:cNvSpPr txBox="1">
            <a:spLocks noGrp="1"/>
          </p:cNvSpPr>
          <p:nvPr>
            <p:ph type="dt" sz="half" idx="7"/>
          </p:nvPr>
        </p:nvSpPr>
        <p:spPr/>
        <p:txBody>
          <a:bodyPr/>
          <a:lstStyle>
            <a:lvl1pPr>
              <a:defRPr/>
            </a:lvl1pPr>
          </a:lstStyle>
          <a:p>
            <a:pPr lvl="0"/>
            <a:fld id="{AAD87361-95F9-4330-AE57-468E7ED0A231}" type="datetime1">
              <a:rPr lang="nl-NL"/>
              <a:pPr lvl="0"/>
              <a:t>29-2-2024</a:t>
            </a:fld>
            <a:endParaRPr lang="nl-NL"/>
          </a:p>
        </p:txBody>
      </p:sp>
      <p:sp>
        <p:nvSpPr>
          <p:cNvPr id="6" name="Footer Placeholder 5">
            <a:extLst>
              <a:ext uri="{FF2B5EF4-FFF2-40B4-BE49-F238E27FC236}">
                <a16:creationId xmlns:a16="http://schemas.microsoft.com/office/drawing/2014/main" id="{E7E28EB2-3E15-4E49-82AA-3A0319EEAF5C}"/>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984690B-55D7-489D-BB2D-87473BD7667A}"/>
              </a:ext>
            </a:extLst>
          </p:cNvPr>
          <p:cNvSpPr txBox="1">
            <a:spLocks noGrp="1"/>
          </p:cNvSpPr>
          <p:nvPr>
            <p:ph type="sldNum" sz="quarter" idx="8"/>
          </p:nvPr>
        </p:nvSpPr>
        <p:spPr/>
        <p:txBody>
          <a:bodyPr/>
          <a:lstStyle>
            <a:lvl1pPr>
              <a:defRPr/>
            </a:lvl1pPr>
          </a:lstStyle>
          <a:p>
            <a:pPr lvl="0"/>
            <a:fld id="{737B135A-5EE4-4D46-8E74-A267D739F855}" type="slidenum">
              <a:t>‹nr.›</a:t>
            </a:fld>
            <a:endParaRPr lang="nl-NL"/>
          </a:p>
        </p:txBody>
      </p:sp>
    </p:spTree>
    <p:extLst>
      <p:ext uri="{BB962C8B-B14F-4D97-AF65-F5344CB8AC3E}">
        <p14:creationId xmlns:p14="http://schemas.microsoft.com/office/powerpoint/2010/main" val="373293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7975-6518-4501-AD17-9BFCD7C58A1F}"/>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4103B7D-9149-4CCD-8960-1699FEE470C4}"/>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A4FAD36-1CA0-4BBA-9C05-C2395ACAFE06}"/>
              </a:ext>
            </a:extLst>
          </p:cNvPr>
          <p:cNvSpPr txBox="1">
            <a:spLocks noGrp="1"/>
          </p:cNvSpPr>
          <p:nvPr>
            <p:ph type="dt" sz="half" idx="7"/>
          </p:nvPr>
        </p:nvSpPr>
        <p:spPr/>
        <p:txBody>
          <a:bodyPr/>
          <a:lstStyle>
            <a:lvl1pPr>
              <a:defRPr/>
            </a:lvl1pPr>
          </a:lstStyle>
          <a:p>
            <a:pPr lvl="0"/>
            <a:fld id="{CF2E1CC4-018E-4CE4-AA82-26A3F8C084F0}" type="datetime1">
              <a:rPr lang="nl-NL"/>
              <a:pPr lvl="0"/>
              <a:t>29-2-2024</a:t>
            </a:fld>
            <a:endParaRPr lang="nl-NL"/>
          </a:p>
        </p:txBody>
      </p:sp>
      <p:sp>
        <p:nvSpPr>
          <p:cNvPr id="5" name="Footer Placeholder 4">
            <a:extLst>
              <a:ext uri="{FF2B5EF4-FFF2-40B4-BE49-F238E27FC236}">
                <a16:creationId xmlns:a16="http://schemas.microsoft.com/office/drawing/2014/main" id="{A4D552CC-88F6-4764-B498-83B5D12BC061}"/>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7CC56836-7E99-4E22-ADF1-8E053FD92171}"/>
              </a:ext>
            </a:extLst>
          </p:cNvPr>
          <p:cNvSpPr txBox="1">
            <a:spLocks noGrp="1"/>
          </p:cNvSpPr>
          <p:nvPr>
            <p:ph type="sldNum" sz="quarter" idx="8"/>
          </p:nvPr>
        </p:nvSpPr>
        <p:spPr/>
        <p:txBody>
          <a:bodyPr/>
          <a:lstStyle>
            <a:lvl1pPr>
              <a:defRPr/>
            </a:lvl1pPr>
          </a:lstStyle>
          <a:p>
            <a:pPr lvl="0"/>
            <a:fld id="{8FB48FA8-61B0-4A6D-B0DE-5A435F629844}" type="slidenum">
              <a:t>‹nr.›</a:t>
            </a:fld>
            <a:endParaRPr lang="nl-NL"/>
          </a:p>
        </p:txBody>
      </p:sp>
    </p:spTree>
    <p:extLst>
      <p:ext uri="{BB962C8B-B14F-4D97-AF65-F5344CB8AC3E}">
        <p14:creationId xmlns:p14="http://schemas.microsoft.com/office/powerpoint/2010/main" val="16220338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C5002-844A-421F-B12C-E6CD08E02ADA}"/>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nl-NL"/>
          </a:p>
        </p:txBody>
      </p:sp>
      <p:sp>
        <p:nvSpPr>
          <p:cNvPr id="3" name="Vertical Text Placeholder 2">
            <a:extLst>
              <a:ext uri="{FF2B5EF4-FFF2-40B4-BE49-F238E27FC236}">
                <a16:creationId xmlns:a16="http://schemas.microsoft.com/office/drawing/2014/main" id="{7079F8ED-9D26-4F49-B4DF-8F076737848E}"/>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78F4CE8-7065-40EE-A6B4-02D5434E3237}"/>
              </a:ext>
            </a:extLst>
          </p:cNvPr>
          <p:cNvSpPr txBox="1">
            <a:spLocks noGrp="1"/>
          </p:cNvSpPr>
          <p:nvPr>
            <p:ph type="dt" sz="half" idx="7"/>
          </p:nvPr>
        </p:nvSpPr>
        <p:spPr/>
        <p:txBody>
          <a:bodyPr/>
          <a:lstStyle>
            <a:lvl1pPr>
              <a:defRPr/>
            </a:lvl1pPr>
          </a:lstStyle>
          <a:p>
            <a:pPr lvl="0"/>
            <a:fld id="{BCD1D060-9570-401E-AF09-121E376B6D65}" type="datetime1">
              <a:rPr lang="nl-NL"/>
              <a:pPr lvl="0"/>
              <a:t>29-2-2024</a:t>
            </a:fld>
            <a:endParaRPr lang="nl-NL"/>
          </a:p>
        </p:txBody>
      </p:sp>
      <p:sp>
        <p:nvSpPr>
          <p:cNvPr id="5" name="Footer Placeholder 4">
            <a:extLst>
              <a:ext uri="{FF2B5EF4-FFF2-40B4-BE49-F238E27FC236}">
                <a16:creationId xmlns:a16="http://schemas.microsoft.com/office/drawing/2014/main" id="{C71F446C-A919-43DC-8579-426F3736797D}"/>
              </a:ext>
            </a:extLst>
          </p:cNvPr>
          <p:cNvSpPr txBox="1">
            <a:spLocks noGrp="1"/>
          </p:cNvSpPr>
          <p:nvPr>
            <p:ph type="ftr" sz="quarter" idx="9"/>
          </p:nvPr>
        </p:nvSpPr>
        <p:spPr/>
        <p:txBody>
          <a:bodyPr/>
          <a:lstStyle>
            <a:lvl1pPr>
              <a:defRPr/>
            </a:lvl1pPr>
          </a:lstStyle>
          <a:p>
            <a:pPr lvl="0"/>
            <a:endParaRPr lang="nl-NL"/>
          </a:p>
        </p:txBody>
      </p:sp>
      <p:sp>
        <p:nvSpPr>
          <p:cNvPr id="6" name="Slide Number Placeholder 5">
            <a:extLst>
              <a:ext uri="{FF2B5EF4-FFF2-40B4-BE49-F238E27FC236}">
                <a16:creationId xmlns:a16="http://schemas.microsoft.com/office/drawing/2014/main" id="{F3AAC359-AB09-4AF7-955B-5D45645A5D3F}"/>
              </a:ext>
            </a:extLst>
          </p:cNvPr>
          <p:cNvSpPr txBox="1">
            <a:spLocks noGrp="1"/>
          </p:cNvSpPr>
          <p:nvPr>
            <p:ph type="sldNum" sz="quarter" idx="8"/>
          </p:nvPr>
        </p:nvSpPr>
        <p:spPr/>
        <p:txBody>
          <a:bodyPr/>
          <a:lstStyle>
            <a:lvl1pPr>
              <a:defRPr/>
            </a:lvl1pPr>
          </a:lstStyle>
          <a:p>
            <a:pPr lvl="0"/>
            <a:fld id="{4F3B649D-7FB2-4EDF-A106-24942687D446}" type="slidenum">
              <a:t>‹nr.›</a:t>
            </a:fld>
            <a:endParaRPr lang="nl-NL"/>
          </a:p>
        </p:txBody>
      </p:sp>
    </p:spTree>
    <p:extLst>
      <p:ext uri="{BB962C8B-B14F-4D97-AF65-F5344CB8AC3E}">
        <p14:creationId xmlns:p14="http://schemas.microsoft.com/office/powerpoint/2010/main" val="50604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795DA-015B-464B-A848-A6B4E2178462}"/>
              </a:ext>
            </a:extLst>
          </p:cNvPr>
          <p:cNvSpPr txBox="1">
            <a:spLocks noGrp="1"/>
          </p:cNvSpPr>
          <p:nvPr>
            <p:ph type="title"/>
          </p:nvPr>
        </p:nvSpPr>
        <p:spPr/>
        <p:txBody>
          <a:bodyPr/>
          <a:lstStyle>
            <a:lvl1pPr>
              <a:defRPr/>
            </a:lvl1pPr>
          </a:lstStyle>
          <a:p>
            <a:pPr lvl="0"/>
            <a:r>
              <a:rPr lang="en-US"/>
              <a:t>Click to edit Master title style</a:t>
            </a:r>
            <a:endParaRPr lang="nl-NL"/>
          </a:p>
        </p:txBody>
      </p:sp>
      <p:sp>
        <p:nvSpPr>
          <p:cNvPr id="3" name="Date Placeholder 2">
            <a:extLst>
              <a:ext uri="{FF2B5EF4-FFF2-40B4-BE49-F238E27FC236}">
                <a16:creationId xmlns:a16="http://schemas.microsoft.com/office/drawing/2014/main" id="{751E40FF-7D5E-4CEB-ACDE-C8374B3C2268}"/>
              </a:ext>
            </a:extLst>
          </p:cNvPr>
          <p:cNvSpPr txBox="1">
            <a:spLocks noGrp="1"/>
          </p:cNvSpPr>
          <p:nvPr>
            <p:ph type="dt" sz="half" idx="7"/>
          </p:nvPr>
        </p:nvSpPr>
        <p:spPr/>
        <p:txBody>
          <a:bodyPr/>
          <a:lstStyle>
            <a:lvl1pPr>
              <a:defRPr/>
            </a:lvl1pPr>
          </a:lstStyle>
          <a:p>
            <a:pPr lvl="0"/>
            <a:fld id="{A29A2C93-44AC-4F0D-A967-589D486FAADA}" type="datetime1">
              <a:rPr lang="nl-NL"/>
              <a:pPr lvl="0"/>
              <a:t>29-2-2024</a:t>
            </a:fld>
            <a:endParaRPr lang="nl-NL"/>
          </a:p>
        </p:txBody>
      </p:sp>
      <p:sp>
        <p:nvSpPr>
          <p:cNvPr id="4" name="Footer Placeholder 3">
            <a:extLst>
              <a:ext uri="{FF2B5EF4-FFF2-40B4-BE49-F238E27FC236}">
                <a16:creationId xmlns:a16="http://schemas.microsoft.com/office/drawing/2014/main" id="{9BE07784-D6B8-4A6A-ACFF-B0C32DDDFD3F}"/>
              </a:ext>
            </a:extLst>
          </p:cNvPr>
          <p:cNvSpPr txBox="1">
            <a:spLocks noGrp="1"/>
          </p:cNvSpPr>
          <p:nvPr>
            <p:ph type="ftr" sz="quarter" idx="9"/>
          </p:nvPr>
        </p:nvSpPr>
        <p:spPr/>
        <p:txBody>
          <a:bodyPr/>
          <a:lstStyle>
            <a:lvl1pPr>
              <a:defRPr/>
            </a:lvl1pPr>
          </a:lstStyle>
          <a:p>
            <a:pPr lvl="0"/>
            <a:endParaRPr lang="nl-NL"/>
          </a:p>
        </p:txBody>
      </p:sp>
      <p:sp>
        <p:nvSpPr>
          <p:cNvPr id="5" name="Slide Number Placeholder 4">
            <a:extLst>
              <a:ext uri="{FF2B5EF4-FFF2-40B4-BE49-F238E27FC236}">
                <a16:creationId xmlns:a16="http://schemas.microsoft.com/office/drawing/2014/main" id="{DB72205D-98AD-42A3-8C04-62269F9C53E9}"/>
              </a:ext>
            </a:extLst>
          </p:cNvPr>
          <p:cNvSpPr txBox="1">
            <a:spLocks noGrp="1"/>
          </p:cNvSpPr>
          <p:nvPr>
            <p:ph type="sldNum" sz="quarter" idx="8"/>
          </p:nvPr>
        </p:nvSpPr>
        <p:spPr/>
        <p:txBody>
          <a:bodyPr/>
          <a:lstStyle>
            <a:lvl1pPr>
              <a:defRPr/>
            </a:lvl1pPr>
          </a:lstStyle>
          <a:p>
            <a:pPr lvl="0"/>
            <a:fld id="{35BFBAED-05A8-457E-BD65-39E7F4816CD2}" type="slidenum">
              <a:t>‹nr.›</a:t>
            </a:fld>
            <a:endParaRPr lang="nl-NL"/>
          </a:p>
        </p:txBody>
      </p:sp>
    </p:spTree>
    <p:extLst>
      <p:ext uri="{BB962C8B-B14F-4D97-AF65-F5344CB8AC3E}">
        <p14:creationId xmlns:p14="http://schemas.microsoft.com/office/powerpoint/2010/main" val="69057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2E104-84F1-4688-8E9A-9702AFC82B89}"/>
              </a:ext>
            </a:extLst>
          </p:cNvPr>
          <p:cNvSpPr txBox="1">
            <a:spLocks noGrp="1"/>
          </p:cNvSpPr>
          <p:nvPr>
            <p:ph type="dt" sz="half" idx="7"/>
          </p:nvPr>
        </p:nvSpPr>
        <p:spPr/>
        <p:txBody>
          <a:bodyPr/>
          <a:lstStyle>
            <a:lvl1pPr>
              <a:defRPr/>
            </a:lvl1pPr>
          </a:lstStyle>
          <a:p>
            <a:pPr lvl="0"/>
            <a:fld id="{BA85F980-1A54-42AF-A7A2-D7E167AF3461}" type="datetime1">
              <a:rPr lang="nl-NL"/>
              <a:pPr lvl="0"/>
              <a:t>29-2-2024</a:t>
            </a:fld>
            <a:endParaRPr lang="nl-NL"/>
          </a:p>
        </p:txBody>
      </p:sp>
      <p:sp>
        <p:nvSpPr>
          <p:cNvPr id="3" name="Footer Placeholder 2">
            <a:extLst>
              <a:ext uri="{FF2B5EF4-FFF2-40B4-BE49-F238E27FC236}">
                <a16:creationId xmlns:a16="http://schemas.microsoft.com/office/drawing/2014/main" id="{5B1A4CDB-FA60-452F-AC17-80E73E0C00E8}"/>
              </a:ext>
            </a:extLst>
          </p:cNvPr>
          <p:cNvSpPr txBox="1">
            <a:spLocks noGrp="1"/>
          </p:cNvSpPr>
          <p:nvPr>
            <p:ph type="ftr" sz="quarter" idx="9"/>
          </p:nvPr>
        </p:nvSpPr>
        <p:spPr/>
        <p:txBody>
          <a:bodyPr/>
          <a:lstStyle>
            <a:lvl1pPr>
              <a:defRPr/>
            </a:lvl1pPr>
          </a:lstStyle>
          <a:p>
            <a:pPr lvl="0"/>
            <a:endParaRPr lang="nl-NL"/>
          </a:p>
        </p:txBody>
      </p:sp>
      <p:sp>
        <p:nvSpPr>
          <p:cNvPr id="4" name="Slide Number Placeholder 3">
            <a:extLst>
              <a:ext uri="{FF2B5EF4-FFF2-40B4-BE49-F238E27FC236}">
                <a16:creationId xmlns:a16="http://schemas.microsoft.com/office/drawing/2014/main" id="{DCFE21C3-DC79-437B-9AAF-C9EF9AC21B6A}"/>
              </a:ext>
            </a:extLst>
          </p:cNvPr>
          <p:cNvSpPr txBox="1">
            <a:spLocks noGrp="1"/>
          </p:cNvSpPr>
          <p:nvPr>
            <p:ph type="sldNum" sz="quarter" idx="8"/>
          </p:nvPr>
        </p:nvSpPr>
        <p:spPr/>
        <p:txBody>
          <a:bodyPr/>
          <a:lstStyle>
            <a:lvl1pPr>
              <a:defRPr/>
            </a:lvl1pPr>
          </a:lstStyle>
          <a:p>
            <a:pPr lvl="0"/>
            <a:fld id="{AEE00D41-B9EF-4015-8717-80D8B7360AFA}" type="slidenum">
              <a:t>‹nr.›</a:t>
            </a:fld>
            <a:endParaRPr lang="nl-NL"/>
          </a:p>
        </p:txBody>
      </p:sp>
    </p:spTree>
    <p:extLst>
      <p:ext uri="{BB962C8B-B14F-4D97-AF65-F5344CB8AC3E}">
        <p14:creationId xmlns:p14="http://schemas.microsoft.com/office/powerpoint/2010/main" val="9951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D44B-16D9-48AA-85D4-D5860BF3AC2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Content Placeholder 2">
            <a:extLst>
              <a:ext uri="{FF2B5EF4-FFF2-40B4-BE49-F238E27FC236}">
                <a16:creationId xmlns:a16="http://schemas.microsoft.com/office/drawing/2014/main" id="{BCE46792-E541-4721-BF3E-018C6EAC785B}"/>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B999D25-7551-473B-B7EB-57A423A8836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9CF6B9A-47AE-42F1-9F3B-1881A03BE888}"/>
              </a:ext>
            </a:extLst>
          </p:cNvPr>
          <p:cNvSpPr txBox="1">
            <a:spLocks noGrp="1"/>
          </p:cNvSpPr>
          <p:nvPr>
            <p:ph type="dt" sz="half" idx="7"/>
          </p:nvPr>
        </p:nvSpPr>
        <p:spPr/>
        <p:txBody>
          <a:bodyPr/>
          <a:lstStyle>
            <a:lvl1pPr>
              <a:defRPr/>
            </a:lvl1pPr>
          </a:lstStyle>
          <a:p>
            <a:pPr lvl="0"/>
            <a:fld id="{7444FC49-4617-4375-90AE-574C49864662}" type="datetime1">
              <a:rPr lang="nl-NL"/>
              <a:pPr lvl="0"/>
              <a:t>29-2-2024</a:t>
            </a:fld>
            <a:endParaRPr lang="nl-NL"/>
          </a:p>
        </p:txBody>
      </p:sp>
      <p:sp>
        <p:nvSpPr>
          <p:cNvPr id="6" name="Footer Placeholder 5">
            <a:extLst>
              <a:ext uri="{FF2B5EF4-FFF2-40B4-BE49-F238E27FC236}">
                <a16:creationId xmlns:a16="http://schemas.microsoft.com/office/drawing/2014/main" id="{17AF1D70-25D9-49C1-93D0-607C78D89E8A}"/>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1B6FDF24-6F3C-471D-B803-608E17F71782}"/>
              </a:ext>
            </a:extLst>
          </p:cNvPr>
          <p:cNvSpPr txBox="1">
            <a:spLocks noGrp="1"/>
          </p:cNvSpPr>
          <p:nvPr>
            <p:ph type="sldNum" sz="quarter" idx="8"/>
          </p:nvPr>
        </p:nvSpPr>
        <p:spPr/>
        <p:txBody>
          <a:bodyPr/>
          <a:lstStyle>
            <a:lvl1pPr>
              <a:defRPr/>
            </a:lvl1pPr>
          </a:lstStyle>
          <a:p>
            <a:pPr lvl="0"/>
            <a:fld id="{0EEAC040-BDCC-4320-8837-0C20840DE295}" type="slidenum">
              <a:t>‹nr.›</a:t>
            </a:fld>
            <a:endParaRPr lang="nl-NL"/>
          </a:p>
        </p:txBody>
      </p:sp>
    </p:spTree>
    <p:extLst>
      <p:ext uri="{BB962C8B-B14F-4D97-AF65-F5344CB8AC3E}">
        <p14:creationId xmlns:p14="http://schemas.microsoft.com/office/powerpoint/2010/main" val="177396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DEA9-5806-4E9D-BE02-DC68DFFEF405}"/>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nl-NL"/>
          </a:p>
        </p:txBody>
      </p:sp>
      <p:sp>
        <p:nvSpPr>
          <p:cNvPr id="3" name="Picture Placeholder 2">
            <a:extLst>
              <a:ext uri="{FF2B5EF4-FFF2-40B4-BE49-F238E27FC236}">
                <a16:creationId xmlns:a16="http://schemas.microsoft.com/office/drawing/2014/main" id="{C56E1054-EAD7-4B1D-A723-870AEEBB203E}"/>
              </a:ext>
            </a:extLst>
          </p:cNvPr>
          <p:cNvSpPr txBox="1">
            <a:spLocks noGrp="1"/>
          </p:cNvSpPr>
          <p:nvPr>
            <p:ph type="pic" idx="1"/>
          </p:nvPr>
        </p:nvSpPr>
        <p:spPr>
          <a:xfrm>
            <a:off x="5183184" y="987423"/>
            <a:ext cx="6172200" cy="4873623"/>
          </a:xfrm>
        </p:spPr>
        <p:txBody>
          <a:bodyPr/>
          <a:lstStyle>
            <a:lvl1pPr marL="0" indent="0">
              <a:buNone/>
              <a:defRPr lang="nl-NL" sz="3200"/>
            </a:lvl1pPr>
          </a:lstStyle>
          <a:p>
            <a:pPr lvl="0"/>
            <a:endParaRPr lang="nl-NL"/>
          </a:p>
        </p:txBody>
      </p:sp>
      <p:sp>
        <p:nvSpPr>
          <p:cNvPr id="4" name="Text Placeholder 3">
            <a:extLst>
              <a:ext uri="{FF2B5EF4-FFF2-40B4-BE49-F238E27FC236}">
                <a16:creationId xmlns:a16="http://schemas.microsoft.com/office/drawing/2014/main" id="{93C20EB4-E46D-43BF-B48B-8913BB17793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05F616CF-7867-4065-826B-95CF33A24D99}"/>
              </a:ext>
            </a:extLst>
          </p:cNvPr>
          <p:cNvSpPr txBox="1">
            <a:spLocks noGrp="1"/>
          </p:cNvSpPr>
          <p:nvPr>
            <p:ph type="dt" sz="half" idx="7"/>
          </p:nvPr>
        </p:nvSpPr>
        <p:spPr/>
        <p:txBody>
          <a:bodyPr/>
          <a:lstStyle>
            <a:lvl1pPr>
              <a:defRPr/>
            </a:lvl1pPr>
          </a:lstStyle>
          <a:p>
            <a:pPr lvl="0"/>
            <a:fld id="{3DDCDB17-CBC3-4C37-9C62-F91CC0441161}" type="datetime1">
              <a:rPr lang="nl-NL"/>
              <a:pPr lvl="0"/>
              <a:t>29-2-2024</a:t>
            </a:fld>
            <a:endParaRPr lang="nl-NL"/>
          </a:p>
        </p:txBody>
      </p:sp>
      <p:sp>
        <p:nvSpPr>
          <p:cNvPr id="6" name="Footer Placeholder 5">
            <a:extLst>
              <a:ext uri="{FF2B5EF4-FFF2-40B4-BE49-F238E27FC236}">
                <a16:creationId xmlns:a16="http://schemas.microsoft.com/office/drawing/2014/main" id="{DD6CEB8F-0480-4D89-B970-B897B8D05D59}"/>
              </a:ext>
            </a:extLst>
          </p:cNvPr>
          <p:cNvSpPr txBox="1">
            <a:spLocks noGrp="1"/>
          </p:cNvSpPr>
          <p:nvPr>
            <p:ph type="ftr" sz="quarter" idx="9"/>
          </p:nvPr>
        </p:nvSpPr>
        <p:spPr/>
        <p:txBody>
          <a:bodyPr/>
          <a:lstStyle>
            <a:lvl1pPr>
              <a:defRPr/>
            </a:lvl1pPr>
          </a:lstStyle>
          <a:p>
            <a:pPr lvl="0"/>
            <a:endParaRPr lang="nl-NL"/>
          </a:p>
        </p:txBody>
      </p:sp>
      <p:sp>
        <p:nvSpPr>
          <p:cNvPr id="7" name="Slide Number Placeholder 6">
            <a:extLst>
              <a:ext uri="{FF2B5EF4-FFF2-40B4-BE49-F238E27FC236}">
                <a16:creationId xmlns:a16="http://schemas.microsoft.com/office/drawing/2014/main" id="{A6BEFC2C-9BA9-43D6-B9C9-901E40015383}"/>
              </a:ext>
            </a:extLst>
          </p:cNvPr>
          <p:cNvSpPr txBox="1">
            <a:spLocks noGrp="1"/>
          </p:cNvSpPr>
          <p:nvPr>
            <p:ph type="sldNum" sz="quarter" idx="8"/>
          </p:nvPr>
        </p:nvSpPr>
        <p:spPr/>
        <p:txBody>
          <a:bodyPr/>
          <a:lstStyle>
            <a:lvl1pPr>
              <a:defRPr/>
            </a:lvl1pPr>
          </a:lstStyle>
          <a:p>
            <a:pPr lvl="0"/>
            <a:fld id="{7C7AF284-2EBB-406E-9A42-A41DA1AC5EFD}" type="slidenum">
              <a:t>‹nr.›</a:t>
            </a:fld>
            <a:endParaRPr lang="nl-NL"/>
          </a:p>
        </p:txBody>
      </p:sp>
    </p:spTree>
    <p:extLst>
      <p:ext uri="{BB962C8B-B14F-4D97-AF65-F5344CB8AC3E}">
        <p14:creationId xmlns:p14="http://schemas.microsoft.com/office/powerpoint/2010/main" val="11540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5EB517-0BCA-4DD5-8911-DBD71899726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3B8E5ABA-9F3F-4DAF-9359-04B6D7A8886E}"/>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F24475B-982A-482B-B538-1D32230C036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B322D304-BC79-44C5-8C38-9B2EAFD7A858}" type="datetime1">
              <a:rPr lang="nl-NL"/>
              <a:pPr lvl="0"/>
              <a:t>29-2-2024</a:t>
            </a:fld>
            <a:endParaRPr lang="nl-NL"/>
          </a:p>
        </p:txBody>
      </p:sp>
      <p:sp>
        <p:nvSpPr>
          <p:cNvPr id="5" name="Footer Placeholder 4">
            <a:extLst>
              <a:ext uri="{FF2B5EF4-FFF2-40B4-BE49-F238E27FC236}">
                <a16:creationId xmlns:a16="http://schemas.microsoft.com/office/drawing/2014/main" id="{923F2203-C69F-4046-8886-DB37031E4887}"/>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84EB2F81-409E-4299-9290-2D3EF3449D2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8FA8D4D2-A462-4411-9A2A-982FE3CC91D2}" type="slidenum">
              <a:t>‹nr.›</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95D9C-56E8-463D-8F77-E9BF05A37A54}"/>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4C603256-C5CA-4392-BD45-A270AC433B35}"/>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0C54F89-17CF-44BF-8FA5-AA43D605E281}"/>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7E35A64-8696-430E-BD8D-C66B34156B77}" type="datetime1">
              <a:rPr lang="nl-NL"/>
              <a:pPr lvl="0"/>
              <a:t>29-2-2024</a:t>
            </a:fld>
            <a:endParaRPr lang="nl-NL"/>
          </a:p>
        </p:txBody>
      </p:sp>
      <p:sp>
        <p:nvSpPr>
          <p:cNvPr id="5" name="Footer Placeholder 4">
            <a:extLst>
              <a:ext uri="{FF2B5EF4-FFF2-40B4-BE49-F238E27FC236}">
                <a16:creationId xmlns:a16="http://schemas.microsoft.com/office/drawing/2014/main" id="{7D3779B0-BE34-47BE-B98E-CA151BC14FF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AE878423-A6E9-456F-A772-0F81ECBE0DFD}"/>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3C217D96-87A3-462C-8D72-7E13D2BD480A}" type="slidenum">
              <a:t>‹nr.›</a:t>
            </a:fld>
            <a:endParaRPr lang="nl-NL"/>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D2A2D7-43B9-460C-897E-DF75C617B56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256507AD-FDCD-45FA-A599-706A8A14EE7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4AC52F-14DD-442E-9FF8-1B1A36925BB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17D94DDC-74CB-418A-B090-026A60AF3AB9}" type="datetime1">
              <a:rPr lang="nl-NL"/>
              <a:pPr lvl="0"/>
              <a:t>29-2-2024</a:t>
            </a:fld>
            <a:endParaRPr lang="nl-NL"/>
          </a:p>
        </p:txBody>
      </p:sp>
      <p:sp>
        <p:nvSpPr>
          <p:cNvPr id="5" name="Footer Placeholder 4">
            <a:extLst>
              <a:ext uri="{FF2B5EF4-FFF2-40B4-BE49-F238E27FC236}">
                <a16:creationId xmlns:a16="http://schemas.microsoft.com/office/drawing/2014/main" id="{812A852D-0747-42EA-86A8-D8993D65851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EE11D4B1-B9A4-4EE2-9C4C-D3B4A9A7010F}"/>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901E53ED-FDFC-443F-8203-5D27E5DED233}" type="slidenum">
              <a:t>‹nr.›</a:t>
            </a:fld>
            <a:endParaRPr lang="nl-NL"/>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2786E2-A2AD-407F-A096-CEC047B7C616}" type="datetimeFigureOut">
              <a:rPr lang="nl-NL" smtClean="0"/>
              <a:t>29-2-2024</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0E25B-CC98-43BD-90C5-DE2DB36ECBF3}" type="slidenum">
              <a:rPr lang="nl-NL" smtClean="0"/>
              <a:t>‹nr.›</a:t>
            </a:fld>
            <a:endParaRPr lang="nl-NL"/>
          </a:p>
        </p:txBody>
      </p:sp>
    </p:spTree>
    <p:extLst>
      <p:ext uri="{BB962C8B-B14F-4D97-AF65-F5344CB8AC3E}">
        <p14:creationId xmlns:p14="http://schemas.microsoft.com/office/powerpoint/2010/main" val="1798166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CE4429-5774-4B07-99E5-68092258DCB0}"/>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nl-NL"/>
          </a:p>
        </p:txBody>
      </p:sp>
      <p:sp>
        <p:nvSpPr>
          <p:cNvPr id="3" name="Text Placeholder 2">
            <a:extLst>
              <a:ext uri="{FF2B5EF4-FFF2-40B4-BE49-F238E27FC236}">
                <a16:creationId xmlns:a16="http://schemas.microsoft.com/office/drawing/2014/main" id="{65C9426A-B3FD-4DFB-A528-7DCC3AA79FFC}"/>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E398A92-8852-4AE2-A6F3-C1D4A4C57CC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6DB71E64-6C95-4BFE-A60F-E6BE58595777}" type="datetime1">
              <a:rPr lang="nl-NL"/>
              <a:pPr lvl="0"/>
              <a:t>29-2-2024</a:t>
            </a:fld>
            <a:endParaRPr lang="nl-NL"/>
          </a:p>
        </p:txBody>
      </p:sp>
      <p:sp>
        <p:nvSpPr>
          <p:cNvPr id="5" name="Footer Placeholder 4">
            <a:extLst>
              <a:ext uri="{FF2B5EF4-FFF2-40B4-BE49-F238E27FC236}">
                <a16:creationId xmlns:a16="http://schemas.microsoft.com/office/drawing/2014/main" id="{1848CA38-EE5F-41A4-A3BF-64EB3CDA8C89}"/>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endParaRPr lang="nl-NL"/>
          </a:p>
        </p:txBody>
      </p:sp>
      <p:sp>
        <p:nvSpPr>
          <p:cNvPr id="6" name="Slide Number Placeholder 5">
            <a:extLst>
              <a:ext uri="{FF2B5EF4-FFF2-40B4-BE49-F238E27FC236}">
                <a16:creationId xmlns:a16="http://schemas.microsoft.com/office/drawing/2014/main" id="{60D352B1-BEE6-4AF5-8F5A-16BB7A7386EE}"/>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nl-NL" sz="1200" b="0" i="0" u="none" strike="noStrike" kern="1200" cap="none" spc="0" baseline="0">
                <a:solidFill>
                  <a:srgbClr val="898989"/>
                </a:solidFill>
                <a:uFillTx/>
                <a:latin typeface="Calibri"/>
              </a:defRPr>
            </a:lvl1pPr>
          </a:lstStyle>
          <a:p>
            <a:pPr lvl="0"/>
            <a:fld id="{FA7D2760-8F4C-4327-B1ED-3813C3DAFCE6}" type="slidenum">
              <a:t>‹nr.›</a:t>
            </a:fld>
            <a:endParaRPr lang="nl-NL"/>
          </a:p>
        </p:txBody>
      </p:sp>
    </p:spTree>
    <p:extLst>
      <p:ext uri="{BB962C8B-B14F-4D97-AF65-F5344CB8AC3E}">
        <p14:creationId xmlns:p14="http://schemas.microsoft.com/office/powerpoint/2010/main" val="147890154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nam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3166D-CEA8-4CCF-AA4A-9631117ADB7D}"/>
              </a:ext>
            </a:extLst>
          </p:cNvPr>
          <p:cNvSpPr txBox="1">
            <a:spLocks noGrp="1"/>
          </p:cNvSpPr>
          <p:nvPr>
            <p:ph type="ctrTitle"/>
          </p:nvPr>
        </p:nvSpPr>
        <p:spPr>
          <a:xfrm>
            <a:off x="1524003" y="251103"/>
            <a:ext cx="9144000" cy="2387598"/>
          </a:xfrm>
        </p:spPr>
        <p:txBody>
          <a:bodyPr/>
          <a:lstStyle/>
          <a:p>
            <a:pPr lvl="0"/>
            <a:r>
              <a:rPr lang="nl-NL">
                <a:solidFill>
                  <a:srgbClr val="00FF00"/>
                </a:solidFill>
                <a:latin typeface="Courier New" pitchFamily="49"/>
                <a:cs typeface="Courier New" pitchFamily="49"/>
              </a:rPr>
              <a:t>API testing in C# with RestSharp</a:t>
            </a:r>
          </a:p>
        </p:txBody>
      </p:sp>
      <p:sp>
        <p:nvSpPr>
          <p:cNvPr id="3" name="Subtitle 2">
            <a:extLst>
              <a:ext uri="{FF2B5EF4-FFF2-40B4-BE49-F238E27FC236}">
                <a16:creationId xmlns:a16="http://schemas.microsoft.com/office/drawing/2014/main" id="{C18C344A-42EA-41D8-97DB-21ED8F987205}"/>
              </a:ext>
            </a:extLst>
          </p:cNvPr>
          <p:cNvSpPr txBox="1">
            <a:spLocks noGrp="1"/>
          </p:cNvSpPr>
          <p:nvPr>
            <p:ph type="subTitle" idx="1"/>
          </p:nvPr>
        </p:nvSpPr>
        <p:spPr>
          <a:xfrm>
            <a:off x="238128" y="2700067"/>
            <a:ext cx="11706221" cy="3900757"/>
          </a:xfrm>
        </p:spPr>
        <p:txBody>
          <a:bodyPr anchorCtr="0"/>
          <a:lstStyle/>
          <a:p>
            <a:pPr lvl="0"/>
            <a:endParaRPr lang="nl-NL">
              <a:solidFill>
                <a:srgbClr val="00FF00"/>
              </a:solidFill>
              <a:latin typeface="Courier New" pitchFamily="49"/>
              <a:cs typeface="Courier New" pitchFamily="49"/>
            </a:endParaRPr>
          </a:p>
          <a:p>
            <a:pPr lvl="0"/>
            <a:r>
              <a:rPr lang="nl-NL">
                <a:solidFill>
                  <a:srgbClr val="00FF00"/>
                </a:solidFill>
                <a:latin typeface="Courier New" pitchFamily="49"/>
                <a:cs typeface="Courier New" pitchFamily="49"/>
              </a:rPr>
              <a:t>An open source workshop by …</a:t>
            </a: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a:solidFill>
                <a:srgbClr val="00FF00"/>
              </a:solidFill>
              <a:latin typeface="Courier New" pitchFamily="49"/>
              <a:cs typeface="Courier New" pitchFamily="49"/>
            </a:endParaRPr>
          </a:p>
          <a:p>
            <a:pPr lvl="0" algn="r"/>
            <a:endParaRPr lang="nl-NL" sz="1800">
              <a:solidFill>
                <a:srgbClr val="00FF00"/>
              </a:solidFill>
              <a:latin typeface="Courier New" pitchFamily="49"/>
              <a:cs typeface="Courier New" pitchFamily="49"/>
            </a:endParaRPr>
          </a:p>
          <a:p>
            <a:pPr lvl="0" algn="r"/>
            <a:r>
              <a:rPr lang="nl-NL" sz="1200">
                <a:solidFill>
                  <a:srgbClr val="00FF00"/>
                </a:solidFill>
                <a:latin typeface="Courier New" pitchFamily="49"/>
                <a:cs typeface="Courier New" pitchFamily="49"/>
              </a:rPr>
              <a:t>Originally created by Bas Dijkstra – bas@ontestautomation.com – https://www.ontestautomation.com</a:t>
            </a:r>
          </a:p>
          <a:p>
            <a:pPr lvl="0" algn="r"/>
            <a:endParaRPr lang="nl-NL" sz="1800">
              <a:solidFill>
                <a:srgbClr val="00FF00"/>
              </a:solidFill>
              <a:latin typeface="Courier New" pitchFamily="49"/>
              <a:cs typeface="Courier New" pitchFamily="4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lnSpcReduction="10000"/>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request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request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Accept (what data format would I like the response body to be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session and authorization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Cookies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Authorization tokens</a:t>
            </a:r>
            <a:endParaRPr lang="nl-NL" dirty="0">
              <a:solidFill>
                <a:srgbClr val="00FF00"/>
              </a:solidFill>
              <a:latin typeface="Courier New" panose="02070309020205020404" pitchFamily="49" charset="0"/>
              <a:cs typeface="Courier New" panose="02070309020205020404" pitchFamily="49" charset="0"/>
            </a:endParaRP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73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11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83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to be sent to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15760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response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013664" y="2612854"/>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013664"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013664"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353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status code</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17231" y="1911766"/>
            <a:ext cx="11143891" cy="4661563"/>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Indicates result of request processing by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Five different categories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1XX		Informational	100 Continue</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2XX		Success			200 OK</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3XX		Redirection		301 Moved Permanently</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4XX		Client errors	400 Bad Request</a:t>
            </a: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5XX		Server errors	503 Service Unavailable</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102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Key-value pairs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metadata about the response body</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Content-Type (what data format is the response body in?)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Content-Length (how many bytes in the response body?)</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provider-specific data</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Caching-related headers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Information about the server type </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918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873260" y="450088"/>
            <a:ext cx="831874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body</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status code</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Response body</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Data returned by the provider</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REST does not prescribe a specific data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JSON</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XML</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Plain text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Other data formats can be sent using REST, too</a:t>
            </a: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5118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An example</a:t>
            </a:r>
            <a:endParaRPr lang="nl-NL" dirty="0">
              <a:solidFill>
                <a:srgbClr val="00FF00"/>
              </a:solidFill>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http://ergast.com/api/f1/2018/drivers.json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dirty="0">
              <a:solidFill>
                <a:srgbClr val="00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838200" y="2515621"/>
            <a:ext cx="5000625" cy="3943350"/>
          </a:xfrm>
          <a:prstGeom prst="rect">
            <a:avLst/>
          </a:prstGeom>
        </p:spPr>
      </p:pic>
      <p:pic>
        <p:nvPicPr>
          <p:cNvPr id="8" name="Picture 7"/>
          <p:cNvPicPr>
            <a:picLocks noChangeAspect="1"/>
          </p:cNvPicPr>
          <p:nvPr/>
        </p:nvPicPr>
        <p:blipFill>
          <a:blip r:embed="rId3"/>
          <a:stretch>
            <a:fillRect/>
          </a:stretch>
        </p:blipFill>
        <p:spPr>
          <a:xfrm>
            <a:off x="7540397" y="2527017"/>
            <a:ext cx="3813403" cy="3931954"/>
          </a:xfrm>
          <a:prstGeom prst="rect">
            <a:avLst/>
          </a:prstGeom>
        </p:spPr>
      </p:pic>
    </p:spTree>
    <p:extLst>
      <p:ext uri="{BB962C8B-B14F-4D97-AF65-F5344CB8AC3E}">
        <p14:creationId xmlns:p14="http://schemas.microsoft.com/office/powerpoint/2010/main" val="24470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pic>
        <p:nvPicPr>
          <p:cNvPr id="1026" name="Picture 2" descr="Afbeeldingsresultaat voor mobile icon green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2924"/>
            <a:ext cx="3511820" cy="40971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fbeeldingsresultaat voor internet icon green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0090" y="1802923"/>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dn.mysitemyway.com/etc-mysitemyway/icons/legacy-previews/icons/green-metallic-orbs-icons-business/082491-green-metallic-orb-icon-business-currency-euro1-sc3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1910" y="1802922"/>
            <a:ext cx="3511820" cy="409712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3820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Mobile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TextBox 8"/>
          <p:cNvSpPr txBox="1"/>
          <p:nvPr/>
        </p:nvSpPr>
        <p:spPr>
          <a:xfrm>
            <a:off x="4340090" y="5376828"/>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Internet of Things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TextBox 9"/>
          <p:cNvSpPr txBox="1"/>
          <p:nvPr/>
        </p:nvSpPr>
        <p:spPr>
          <a:xfrm>
            <a:off x="7851910" y="5376828"/>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economy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674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319FE-A384-4E4D-A5C7-43D51FD0A175}"/>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What are we going to do?</a:t>
            </a:r>
          </a:p>
        </p:txBody>
      </p:sp>
      <p:sp>
        <p:nvSpPr>
          <p:cNvPr id="3" name="Content Placeholder 2">
            <a:extLst>
              <a:ext uri="{FF2B5EF4-FFF2-40B4-BE49-F238E27FC236}">
                <a16:creationId xmlns:a16="http://schemas.microsoft.com/office/drawing/2014/main" id="{57F83102-461B-4C36-95FD-3967A29F906B}"/>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RESTful APIs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RestSharp</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Hands-on exercises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nl-NL">
                <a:solidFill>
                  <a:srgbClr val="00FF00"/>
                </a:solidFill>
                <a:latin typeface="Courier New" panose="02070309020205020404" pitchFamily="49" charset="0"/>
                <a:cs typeface="Courier New" panose="02070309020205020404" pitchFamily="49" charset="0"/>
              </a:rPr>
              <a:t>Where are APIs used?</a:t>
            </a:r>
          </a:p>
        </p:txBody>
      </p:sp>
      <p:sp>
        <p:nvSpPr>
          <p:cNvPr id="9" name="TextBox 8"/>
          <p:cNvSpPr txBox="1"/>
          <p:nvPr/>
        </p:nvSpPr>
        <p:spPr>
          <a:xfrm>
            <a:off x="197281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Web applications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2050" name="Picture 2" descr="Afbeeldingsresultaat voor green metallic orb icon">
            <a:extLst>
              <a:ext uri="{FF2B5EF4-FFF2-40B4-BE49-F238E27FC236}">
                <a16:creationId xmlns:a16="http://schemas.microsoft.com/office/drawing/2014/main" id="{521CB36D-7ADD-4869-8A5B-555B7D1B9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281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metallic green orb icon">
            <a:extLst>
              <a:ext uri="{FF2B5EF4-FFF2-40B4-BE49-F238E27FC236}">
                <a16:creationId xmlns:a16="http://schemas.microsoft.com/office/drawing/2014/main" id="{2625E130-9841-46D6-84CE-0FC5F1857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7370" y="1690688"/>
            <a:ext cx="3511820" cy="40971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F2D78D-8AD9-4443-8249-C91276439BDB}"/>
              </a:ext>
            </a:extLst>
          </p:cNvPr>
          <p:cNvSpPr txBox="1"/>
          <p:nvPr/>
        </p:nvSpPr>
        <p:spPr>
          <a:xfrm>
            <a:off x="6707370" y="5310759"/>
            <a:ext cx="3511820"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Microservices architectures</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023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name="Slide5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E439-E4E3-4A10-B48B-2DDDDCF6DE17}"/>
              </a:ext>
            </a:extLst>
          </p:cNvPr>
          <p:cNvSpPr txBox="1">
            <a:spLocks noGrp="1"/>
          </p:cNvSpPr>
          <p:nvPr>
            <p:ph type="title"/>
          </p:nvPr>
        </p:nvSpPr>
        <p:spPr>
          <a:xfrm>
            <a:off x="838203" y="365129"/>
            <a:ext cx="10930124" cy="1325559"/>
          </a:xfrm>
        </p:spPr>
        <p:txBody>
          <a:bodyPr/>
          <a:lstStyle/>
          <a:p>
            <a:pPr lvl="0"/>
            <a:r>
              <a:rPr lang="nl-NL">
                <a:solidFill>
                  <a:srgbClr val="00FF00"/>
                </a:solidFill>
                <a:latin typeface="Courier New" pitchFamily="49"/>
                <a:cs typeface="Courier New" pitchFamily="49"/>
              </a:rPr>
              <a:t>Why I ♥ testing at the API level</a:t>
            </a:r>
          </a:p>
        </p:txBody>
      </p:sp>
      <p:sp>
        <p:nvSpPr>
          <p:cNvPr id="3" name="Content Placeholder 2">
            <a:extLst>
              <a:ext uri="{FF2B5EF4-FFF2-40B4-BE49-F238E27FC236}">
                <a16:creationId xmlns:a16="http://schemas.microsoft.com/office/drawing/2014/main" id="{82C6BC5B-2F5E-4FA0-A955-B300BC86271B}"/>
              </a:ext>
            </a:extLst>
          </p:cNvPr>
          <p:cNvSpPr txBox="1">
            <a:spLocks noGrp="1"/>
          </p:cNvSpPr>
          <p:nvPr>
            <p:ph idx="1"/>
          </p:nvPr>
        </p:nvSpPr>
        <p:spPr>
          <a:xfrm>
            <a:off x="838203" y="1825627"/>
            <a:ext cx="10994132" cy="4351336"/>
          </a:xfrm>
        </p:spPr>
        <p:txBody>
          <a:bodyPr/>
          <a:lstStyle/>
          <a:p>
            <a:pPr lvl="0">
              <a:buFont typeface="Courier New" pitchFamily="49"/>
              <a:buChar char="_"/>
            </a:pPr>
            <a:r>
              <a:rPr lang="nl-NL">
                <a:solidFill>
                  <a:srgbClr val="00FF00"/>
                </a:solidFill>
                <a:latin typeface="Courier New" pitchFamily="49"/>
                <a:cs typeface="Courier New" pitchFamily="49"/>
              </a:rPr>
              <a:t>Tests run much faster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are much more stable than UI-driven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Tests have a broader scope than unit tests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Business logic is often exposed at the API level</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name="Slide9">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2919-6A7F-4DD9-A93C-8B30D365838D}"/>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Tools for testing RESTful APIs</a:t>
            </a:r>
          </a:p>
        </p:txBody>
      </p:sp>
      <p:sp>
        <p:nvSpPr>
          <p:cNvPr id="3" name="Content Placeholder 2">
            <a:extLst>
              <a:ext uri="{FF2B5EF4-FFF2-40B4-BE49-F238E27FC236}">
                <a16:creationId xmlns:a16="http://schemas.microsoft.com/office/drawing/2014/main" id="{F94058DE-2A74-467D-A883-872913DD28AF}"/>
              </a:ext>
            </a:extLst>
          </p:cNvPr>
          <p:cNvSpPr txBox="1">
            <a:spLocks noGrp="1"/>
          </p:cNvSpPr>
          <p:nvPr>
            <p:ph idx="1"/>
          </p:nvPr>
        </p:nvSpPr>
        <p:spPr>
          <a:xfrm>
            <a:off x="838203" y="1825626"/>
            <a:ext cx="11058522" cy="5032373"/>
          </a:xfrm>
        </p:spPr>
        <p:txBody>
          <a:bodyPr>
            <a:normAutofit fontScale="92500" lnSpcReduction="10000"/>
          </a:bodyPr>
          <a:lstStyle/>
          <a:p>
            <a:pPr lvl="0">
              <a:buFont typeface="Courier New" pitchFamily="49"/>
              <a:buChar char="_"/>
            </a:pPr>
            <a:r>
              <a:rPr lang="nl-NL">
                <a:solidFill>
                  <a:srgbClr val="00FF00"/>
                </a:solidFill>
                <a:latin typeface="Courier New" pitchFamily="49"/>
                <a:cs typeface="Courier New" pitchFamily="49"/>
              </a:rPr>
              <a:t>Free / open source</a:t>
            </a:r>
          </a:p>
          <a:p>
            <a:pPr lvl="1">
              <a:buFont typeface="Courier New" pitchFamily="49"/>
              <a:buChar char="_"/>
            </a:pPr>
            <a:r>
              <a:rPr lang="nl-NL">
                <a:solidFill>
                  <a:srgbClr val="00FF00"/>
                </a:solidFill>
                <a:latin typeface="Courier New" pitchFamily="49"/>
                <a:cs typeface="Courier New" pitchFamily="49"/>
              </a:rPr>
              <a:t>Postman</a:t>
            </a:r>
          </a:p>
          <a:p>
            <a:pPr lvl="1">
              <a:buFont typeface="Courier New" pitchFamily="49"/>
              <a:buChar char="_"/>
            </a:pPr>
            <a:r>
              <a:rPr lang="nl-NL">
                <a:solidFill>
                  <a:srgbClr val="00FF00"/>
                </a:solidFill>
                <a:latin typeface="Courier New" pitchFamily="49"/>
                <a:cs typeface="Courier New" pitchFamily="49"/>
              </a:rPr>
              <a:t>SoapUI</a:t>
            </a:r>
          </a:p>
          <a:p>
            <a:pPr lvl="1">
              <a:buFont typeface="Courier New" pitchFamily="49"/>
              <a:buChar char="_"/>
            </a:pPr>
            <a:r>
              <a:rPr lang="nl-NL">
                <a:solidFill>
                  <a:srgbClr val="00FF00"/>
                </a:solidFill>
                <a:latin typeface="Courier New" pitchFamily="49"/>
                <a:cs typeface="Courier New" pitchFamily="49"/>
              </a:rPr>
              <a:t>Code libraries like REST Assured, RestSharp, requests</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Commercial</a:t>
            </a:r>
          </a:p>
          <a:p>
            <a:pPr lvl="1">
              <a:buFont typeface="Courier New" pitchFamily="49"/>
              <a:buChar char="_"/>
            </a:pPr>
            <a:r>
              <a:rPr lang="nl-NL">
                <a:solidFill>
                  <a:srgbClr val="00FF00"/>
                </a:solidFill>
                <a:latin typeface="Courier New" pitchFamily="49"/>
                <a:cs typeface="Courier New" pitchFamily="49"/>
              </a:rPr>
              <a:t>Parasoft SOAtest</a:t>
            </a:r>
          </a:p>
          <a:p>
            <a:pPr lvl="1">
              <a:buFont typeface="Courier New" pitchFamily="49"/>
              <a:buChar char="_"/>
            </a:pPr>
            <a:r>
              <a:rPr lang="nl-NL">
                <a:solidFill>
                  <a:srgbClr val="00FF00"/>
                </a:solidFill>
                <a:latin typeface="Courier New" pitchFamily="49"/>
                <a:cs typeface="Courier New" pitchFamily="49"/>
              </a:rPr>
              <a:t>SoapUI Pro</a:t>
            </a:r>
          </a:p>
          <a:p>
            <a:pPr lvl="1">
              <a:buFont typeface="Courier New" pitchFamily="49"/>
              <a:buChar char="_"/>
            </a:pPr>
            <a:r>
              <a:rPr lang="nl-NL">
                <a:solidFill>
                  <a:srgbClr val="00FF00"/>
                </a:solidFill>
                <a:latin typeface="Courier New" pitchFamily="49"/>
                <a:cs typeface="Courier New" pitchFamily="49"/>
              </a:rPr>
              <a: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Build your own (using HTTP libraries for your language of choice)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name="Slide10">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35F6-3736-4745-ACB1-9E362ABEE383}"/>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RestSharp</a:t>
            </a:r>
          </a:p>
        </p:txBody>
      </p:sp>
      <p:sp>
        <p:nvSpPr>
          <p:cNvPr id="3" name="Content Placeholder 2">
            <a:extLst>
              <a:ext uri="{FF2B5EF4-FFF2-40B4-BE49-F238E27FC236}">
                <a16:creationId xmlns:a16="http://schemas.microsoft.com/office/drawing/2014/main" id="{07A34495-3B4F-44AD-978E-CBCDD299C922}"/>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C# library for writing tests for RESTful APIs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Removes the need for a lot of boilerplate code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Works with all common unit testing frameworks</a:t>
            </a:r>
          </a:p>
          <a:p>
            <a:pPr lvl="1">
              <a:lnSpc>
                <a:spcPct val="80000"/>
              </a:lnSpc>
              <a:buFont typeface="Courier New" pitchFamily="49"/>
              <a:buChar char="_"/>
            </a:pPr>
            <a:r>
              <a:rPr lang="nl-NL">
                <a:solidFill>
                  <a:srgbClr val="00FF00"/>
                </a:solidFill>
                <a:latin typeface="Courier New" pitchFamily="49"/>
                <a:cs typeface="Courier New" pitchFamily="49"/>
              </a:rPr>
              <a:t>NUnit, MSTest, xUnit</a:t>
            </a:r>
          </a:p>
          <a:p>
            <a:pPr lvl="1">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https://restsharp.dev/</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name="Slide1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C865-C019-4B8B-9CF4-52F4E1ED05DE}"/>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Configuring RestSharp</a:t>
            </a:r>
          </a:p>
        </p:txBody>
      </p:sp>
      <p:sp>
        <p:nvSpPr>
          <p:cNvPr id="3" name="Content Placeholder 2">
            <a:extLst>
              <a:ext uri="{FF2B5EF4-FFF2-40B4-BE49-F238E27FC236}">
                <a16:creationId xmlns:a16="http://schemas.microsoft.com/office/drawing/2014/main" id="{A6111547-6D8A-4745-9CEE-335CA0E4DD0F}"/>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Install as a NuGet package</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name="Slide12">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BA53D9FA-E00B-41A6-A135-3AB15EC2434E}"/>
              </a:ext>
            </a:extLst>
          </p:cNvPr>
          <p:cNvPicPr>
            <a:picLocks noChangeAspect="1"/>
          </p:cNvPicPr>
          <p:nvPr/>
        </p:nvPicPr>
        <p:blipFill>
          <a:blip r:embed="rId3"/>
          <a:stretch>
            <a:fillRect/>
          </a:stretch>
        </p:blipFill>
        <p:spPr>
          <a:xfrm>
            <a:off x="2633441" y="0"/>
            <a:ext cx="9558560" cy="6858000"/>
          </a:xfrm>
          <a:prstGeom prst="rect">
            <a:avLst/>
          </a:prstGeom>
        </p:spPr>
      </p:pic>
      <p:sp>
        <p:nvSpPr>
          <p:cNvPr id="2" name="Title 1">
            <a:extLst>
              <a:ext uri="{FF2B5EF4-FFF2-40B4-BE49-F238E27FC236}">
                <a16:creationId xmlns:a16="http://schemas.microsoft.com/office/drawing/2014/main" id="{838BEE47-423D-41F0-8A63-DF78894C7FE5}"/>
              </a:ext>
            </a:extLst>
          </p:cNvPr>
          <p:cNvSpPr txBox="1">
            <a:spLocks noGrp="1"/>
          </p:cNvSpPr>
          <p:nvPr>
            <p:ph type="title"/>
          </p:nvPr>
        </p:nvSpPr>
        <p:spPr>
          <a:xfrm>
            <a:off x="-9527" y="1"/>
            <a:ext cx="2642968" cy="1756290"/>
          </a:xfrm>
        </p:spPr>
        <p:txBody>
          <a:bodyPr>
            <a:normAutofit/>
          </a:bodyPr>
          <a:lstStyle/>
          <a:p>
            <a:pPr lvl="0"/>
            <a:r>
              <a:rPr lang="nl-NL">
                <a:solidFill>
                  <a:srgbClr val="00FF00"/>
                </a:solidFill>
                <a:latin typeface="Courier New" pitchFamily="49"/>
                <a:cs typeface="Courier New" pitchFamily="49"/>
              </a:rPr>
              <a:t>Hello, World!</a:t>
            </a:r>
          </a:p>
        </p:txBody>
      </p:sp>
      <p:sp>
        <p:nvSpPr>
          <p:cNvPr id="7" name="Ovaal 6">
            <a:extLst>
              <a:ext uri="{FF2B5EF4-FFF2-40B4-BE49-F238E27FC236}">
                <a16:creationId xmlns:a16="http://schemas.microsoft.com/office/drawing/2014/main" id="{1C92A408-C149-4757-AB8A-230366CF0B5E}"/>
              </a:ext>
            </a:extLst>
          </p:cNvPr>
          <p:cNvSpPr/>
          <p:nvPr/>
        </p:nvSpPr>
        <p:spPr>
          <a:xfrm>
            <a:off x="2613120" y="3771740"/>
            <a:ext cx="1044479"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 name="Tekstvak 7">
            <a:extLst>
              <a:ext uri="{FF2B5EF4-FFF2-40B4-BE49-F238E27FC236}">
                <a16:creationId xmlns:a16="http://schemas.microsoft.com/office/drawing/2014/main" id="{E0556E04-95A6-4CE2-9DED-171ACD93EB31}"/>
              </a:ext>
            </a:extLst>
          </p:cNvPr>
          <p:cNvSpPr txBox="1"/>
          <p:nvPr/>
        </p:nvSpPr>
        <p:spPr>
          <a:xfrm>
            <a:off x="3947894" y="3771587"/>
            <a:ext cx="7797066"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We’re using NUnit here (could also be MSTest, xUnit, …)</a:t>
            </a:r>
            <a:endParaRPr lang="en-NL">
              <a:solidFill>
                <a:srgbClr val="00FF00"/>
              </a:solidFill>
              <a:latin typeface="Courier New" panose="02070309020205020404" pitchFamily="49" charset="0"/>
              <a:cs typeface="Courier New" panose="02070309020205020404" pitchFamily="49" charset="0"/>
            </a:endParaRPr>
          </a:p>
        </p:txBody>
      </p:sp>
      <p:sp>
        <p:nvSpPr>
          <p:cNvPr id="12" name="Ovaal 11">
            <a:extLst>
              <a:ext uri="{FF2B5EF4-FFF2-40B4-BE49-F238E27FC236}">
                <a16:creationId xmlns:a16="http://schemas.microsoft.com/office/drawing/2014/main" id="{B9962167-AA09-4864-80CD-195FFFB132B8}"/>
              </a:ext>
            </a:extLst>
          </p:cNvPr>
          <p:cNvSpPr/>
          <p:nvPr/>
        </p:nvSpPr>
        <p:spPr>
          <a:xfrm>
            <a:off x="2462527" y="1163596"/>
            <a:ext cx="4273553"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Tekstvak 13">
            <a:extLst>
              <a:ext uri="{FF2B5EF4-FFF2-40B4-BE49-F238E27FC236}">
                <a16:creationId xmlns:a16="http://schemas.microsoft.com/office/drawing/2014/main" id="{CE10F718-AC71-496F-B9CC-3C68EF5C6438}"/>
              </a:ext>
            </a:extLst>
          </p:cNvPr>
          <p:cNvSpPr txBox="1"/>
          <p:nvPr/>
        </p:nvSpPr>
        <p:spPr>
          <a:xfrm>
            <a:off x="6736080" y="1393603"/>
            <a:ext cx="461423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RestClient that performs the HTTP calls</a:t>
            </a:r>
            <a:endParaRPr lang="en-NL">
              <a:solidFill>
                <a:srgbClr val="00FF00"/>
              </a:solidFill>
              <a:latin typeface="Courier New" panose="02070309020205020404" pitchFamily="49" charset="0"/>
              <a:cs typeface="Courier New" panose="02070309020205020404" pitchFamily="49" charset="0"/>
            </a:endParaRPr>
          </a:p>
        </p:txBody>
      </p:sp>
      <p:sp>
        <p:nvSpPr>
          <p:cNvPr id="18" name="Ovaal 17">
            <a:extLst>
              <a:ext uri="{FF2B5EF4-FFF2-40B4-BE49-F238E27FC236}">
                <a16:creationId xmlns:a16="http://schemas.microsoft.com/office/drawing/2014/main" id="{8237CB3E-30B0-4313-AA62-CC5154DE158D}"/>
              </a:ext>
            </a:extLst>
          </p:cNvPr>
          <p:cNvSpPr/>
          <p:nvPr/>
        </p:nvSpPr>
        <p:spPr>
          <a:xfrm>
            <a:off x="2633440" y="491086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0" name="Tekstvak 19">
            <a:extLst>
              <a:ext uri="{FF2B5EF4-FFF2-40B4-BE49-F238E27FC236}">
                <a16:creationId xmlns:a16="http://schemas.microsoft.com/office/drawing/2014/main" id="{89B420FA-11F0-4755-8FDD-E9341DB7CCBB}"/>
              </a:ext>
            </a:extLst>
          </p:cNvPr>
          <p:cNvSpPr txBox="1"/>
          <p:nvPr/>
        </p:nvSpPr>
        <p:spPr>
          <a:xfrm>
            <a:off x="-19148" y="4140919"/>
            <a:ext cx="2642427"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request using an endpoint and the HTTP method to be used</a:t>
            </a:r>
            <a:endParaRPr lang="en-NL">
              <a:solidFill>
                <a:srgbClr val="00FF00"/>
              </a:solidFill>
              <a:latin typeface="Courier New" panose="02070309020205020404" pitchFamily="49" charset="0"/>
              <a:cs typeface="Courier New" panose="02070309020205020404" pitchFamily="49" charset="0"/>
            </a:endParaRPr>
          </a:p>
        </p:txBody>
      </p:sp>
      <p:sp>
        <p:nvSpPr>
          <p:cNvPr id="13" name="Ovaal 12">
            <a:extLst>
              <a:ext uri="{FF2B5EF4-FFF2-40B4-BE49-F238E27FC236}">
                <a16:creationId xmlns:a16="http://schemas.microsoft.com/office/drawing/2014/main" id="{9B9301A9-B0CC-4659-8F60-7F41C6ABFA32}"/>
              </a:ext>
            </a:extLst>
          </p:cNvPr>
          <p:cNvSpPr/>
          <p:nvPr/>
        </p:nvSpPr>
        <p:spPr>
          <a:xfrm>
            <a:off x="2613120" y="5483604"/>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Tekstvak 14">
            <a:extLst>
              <a:ext uri="{FF2B5EF4-FFF2-40B4-BE49-F238E27FC236}">
                <a16:creationId xmlns:a16="http://schemas.microsoft.com/office/drawing/2014/main" id="{C12947F2-8C45-4201-BB3E-EE6B56669D0B}"/>
              </a:ext>
            </a:extLst>
          </p:cNvPr>
          <p:cNvSpPr txBox="1"/>
          <p:nvPr/>
        </p:nvSpPr>
        <p:spPr>
          <a:xfrm>
            <a:off x="-8988" y="5341248"/>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Execute the HTTP call (async!)</a:t>
            </a:r>
            <a:endParaRPr lang="en-NL">
              <a:solidFill>
                <a:srgbClr val="00FF00"/>
              </a:solidFill>
              <a:latin typeface="Courier New" panose="02070309020205020404" pitchFamily="49" charset="0"/>
              <a:cs typeface="Courier New" panose="02070309020205020404" pitchFamily="49" charset="0"/>
            </a:endParaRPr>
          </a:p>
        </p:txBody>
      </p:sp>
      <p:sp>
        <p:nvSpPr>
          <p:cNvPr id="17" name="Ovaal 16">
            <a:extLst>
              <a:ext uri="{FF2B5EF4-FFF2-40B4-BE49-F238E27FC236}">
                <a16:creationId xmlns:a16="http://schemas.microsoft.com/office/drawing/2014/main" id="{66707A4C-5E01-4362-AB7C-869CC62A0F41}"/>
              </a:ext>
            </a:extLst>
          </p:cNvPr>
          <p:cNvSpPr/>
          <p:nvPr/>
        </p:nvSpPr>
        <p:spPr>
          <a:xfrm>
            <a:off x="2633440" y="6074460"/>
            <a:ext cx="955856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9" name="Tekstvak 18">
            <a:extLst>
              <a:ext uri="{FF2B5EF4-FFF2-40B4-BE49-F238E27FC236}">
                <a16:creationId xmlns:a16="http://schemas.microsoft.com/office/drawing/2014/main" id="{7479C182-3BC1-4E3D-A086-F70C7120A984}"/>
              </a:ext>
            </a:extLst>
          </p:cNvPr>
          <p:cNvSpPr txBox="1"/>
          <p:nvPr/>
        </p:nvSpPr>
        <p:spPr>
          <a:xfrm>
            <a:off x="0" y="6071371"/>
            <a:ext cx="2642427"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Check the response HTTP status code</a:t>
            </a:r>
            <a:endParaRPr lang="en-NL">
              <a:solidFill>
                <a:srgbClr val="00FF00"/>
              </a:solidFill>
              <a:latin typeface="Courier New" panose="02070309020205020404" pitchFamily="49" charset="0"/>
              <a:cs typeface="Courier New" panose="02070309020205020404" pitchFamily="49" charset="0"/>
            </a:endParaRPr>
          </a:p>
        </p:txBody>
      </p:sp>
      <p:sp>
        <p:nvSpPr>
          <p:cNvPr id="21" name="Ovaal 20">
            <a:extLst>
              <a:ext uri="{FF2B5EF4-FFF2-40B4-BE49-F238E27FC236}">
                <a16:creationId xmlns:a16="http://schemas.microsoft.com/office/drawing/2014/main" id="{B2677715-6E2D-477D-82EF-87D469C6BA90}"/>
              </a:ext>
            </a:extLst>
          </p:cNvPr>
          <p:cNvSpPr/>
          <p:nvPr/>
        </p:nvSpPr>
        <p:spPr>
          <a:xfrm>
            <a:off x="3007360" y="2875460"/>
            <a:ext cx="500888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2" name="Tekstvak 21">
            <a:extLst>
              <a:ext uri="{FF2B5EF4-FFF2-40B4-BE49-F238E27FC236}">
                <a16:creationId xmlns:a16="http://schemas.microsoft.com/office/drawing/2014/main" id="{1C616AFE-A43A-4D61-9178-6C8A6D87FF35}"/>
              </a:ext>
            </a:extLst>
          </p:cNvPr>
          <p:cNvSpPr txBox="1"/>
          <p:nvPr/>
        </p:nvSpPr>
        <p:spPr>
          <a:xfrm>
            <a:off x="8180070" y="2389835"/>
            <a:ext cx="3848101"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Initialize the client with a base URL (and potential other common properties such as headers, etc.)</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2" grpId="0" animBg="1"/>
      <p:bldP spid="14" grpId="0"/>
      <p:bldP spid="18" grpId="0" animBg="1"/>
      <p:bldP spid="20" grpId="0"/>
      <p:bldP spid="13" grpId="0" animBg="1"/>
      <p:bldP spid="15" grpId="0"/>
      <p:bldP spid="17" grpId="0" animBg="1"/>
      <p:bldP spid="19" grpId="0"/>
      <p:bldP spid="21" grpId="0" animBg="1"/>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name="Slide1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status code as an int</a:t>
            </a:r>
          </a:p>
        </p:txBody>
      </p:sp>
      <p:pic>
        <p:nvPicPr>
          <p:cNvPr id="7" name="Afbeelding 6">
            <a:extLst>
              <a:ext uri="{FF2B5EF4-FFF2-40B4-BE49-F238E27FC236}">
                <a16:creationId xmlns:a16="http://schemas.microsoft.com/office/drawing/2014/main" id="{D3FE5E99-17E7-4361-8070-784CF314E417}"/>
              </a:ext>
            </a:extLst>
          </p:cNvPr>
          <p:cNvPicPr>
            <a:picLocks noChangeAspect="1"/>
          </p:cNvPicPr>
          <p:nvPr/>
        </p:nvPicPr>
        <p:blipFill>
          <a:blip r:embed="rId3"/>
          <a:stretch>
            <a:fillRect/>
          </a:stretch>
        </p:blipFill>
        <p:spPr>
          <a:xfrm>
            <a:off x="750027" y="2028905"/>
            <a:ext cx="10691945" cy="3508295"/>
          </a:xfrm>
          <a:prstGeom prst="rect">
            <a:avLst/>
          </a:prstGeom>
        </p:spPr>
      </p:pic>
      <p:sp>
        <p:nvSpPr>
          <p:cNvPr id="9" name="Ovaal 8">
            <a:extLst>
              <a:ext uri="{FF2B5EF4-FFF2-40B4-BE49-F238E27FC236}">
                <a16:creationId xmlns:a16="http://schemas.microsoft.com/office/drawing/2014/main" id="{993CD243-5C8A-4D6B-AB19-4AD3F495F170}"/>
              </a:ext>
            </a:extLst>
          </p:cNvPr>
          <p:cNvSpPr/>
          <p:nvPr/>
        </p:nvSpPr>
        <p:spPr>
          <a:xfrm>
            <a:off x="30175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Ovaal 9">
            <a:extLst>
              <a:ext uri="{FF2B5EF4-FFF2-40B4-BE49-F238E27FC236}">
                <a16:creationId xmlns:a16="http://schemas.microsoft.com/office/drawing/2014/main" id="{ABB4E65B-9100-4309-B392-82A4ED27D6F5}"/>
              </a:ext>
            </a:extLst>
          </p:cNvPr>
          <p:cNvSpPr/>
          <p:nvPr/>
        </p:nvSpPr>
        <p:spPr>
          <a:xfrm>
            <a:off x="8808720" y="4719596"/>
            <a:ext cx="14224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890016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cast the HttpStatusCode enum value to an integer if you prefer to do that / think that this is easier to read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A5909E79-8A75-4A8C-BBA8-7FC39F4454BC}"/>
              </a:ext>
            </a:extLst>
          </p:cNvPr>
          <p:cNvPicPr>
            <a:picLocks noChangeAspect="1"/>
          </p:cNvPicPr>
          <p:nvPr/>
        </p:nvPicPr>
        <p:blipFill>
          <a:blip r:embed="rId3"/>
          <a:stretch>
            <a:fillRect/>
          </a:stretch>
        </p:blipFill>
        <p:spPr>
          <a:xfrm>
            <a:off x="503444" y="2035258"/>
            <a:ext cx="11489911" cy="336225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content type</a:t>
            </a:r>
          </a:p>
        </p:txBody>
      </p:sp>
      <p:sp>
        <p:nvSpPr>
          <p:cNvPr id="9" name="Ovaal 8">
            <a:extLst>
              <a:ext uri="{FF2B5EF4-FFF2-40B4-BE49-F238E27FC236}">
                <a16:creationId xmlns:a16="http://schemas.microsoft.com/office/drawing/2014/main" id="{993CD243-5C8A-4D6B-AB19-4AD3F495F170}"/>
              </a:ext>
            </a:extLst>
          </p:cNvPr>
          <p:cNvSpPr/>
          <p:nvPr/>
        </p:nvSpPr>
        <p:spPr>
          <a:xfrm>
            <a:off x="2844800" y="4597676"/>
            <a:ext cx="3251200" cy="4889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1798320" y="5742083"/>
            <a:ext cx="9083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ContentType property of the RestResponse object contains the response content type (application/json, application/xml,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759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85541D3-381A-42AE-B7A8-3F23B0B4C726}"/>
              </a:ext>
            </a:extLst>
          </p:cNvPr>
          <p:cNvPicPr>
            <a:picLocks noChangeAspect="1"/>
          </p:cNvPicPr>
          <p:nvPr/>
        </p:nvPicPr>
        <p:blipFill>
          <a:blip r:embed="rId3"/>
          <a:stretch>
            <a:fillRect/>
          </a:stretch>
        </p:blipFill>
        <p:spPr>
          <a:xfrm>
            <a:off x="0" y="1584913"/>
            <a:ext cx="10444940" cy="4773021"/>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other header values</a:t>
            </a:r>
          </a:p>
        </p:txBody>
      </p:sp>
      <p:sp>
        <p:nvSpPr>
          <p:cNvPr id="9" name="Ovaal 8">
            <a:extLst>
              <a:ext uri="{FF2B5EF4-FFF2-40B4-BE49-F238E27FC236}">
                <a16:creationId xmlns:a16="http://schemas.microsoft.com/office/drawing/2014/main" id="{993CD243-5C8A-4D6B-AB19-4AD3F495F170}"/>
              </a:ext>
            </a:extLst>
          </p:cNvPr>
          <p:cNvSpPr/>
          <p:nvPr/>
        </p:nvSpPr>
        <p:spPr>
          <a:xfrm>
            <a:off x="690880" y="4109995"/>
            <a:ext cx="7254240" cy="132555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869680" y="3862283"/>
            <a:ext cx="3322320" cy="286232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Headers property of the RestResponse object is a collection of all response headers.</a:t>
            </a:r>
          </a:p>
          <a:p>
            <a:endParaRPr lang="en-US">
              <a:solidFill>
                <a:srgbClr val="00FF00"/>
              </a:solidFill>
              <a:latin typeface="Courier New" panose="02070309020205020404" pitchFamily="49" charset="0"/>
              <a:cs typeface="Courier New" panose="02070309020205020404" pitchFamily="49" charset="0"/>
            </a:endParaRPr>
          </a:p>
          <a:p>
            <a:r>
              <a:rPr lang="en-US">
                <a:solidFill>
                  <a:srgbClr val="00FF00"/>
                </a:solidFill>
                <a:latin typeface="Courier New" panose="02070309020205020404" pitchFamily="49" charset="0"/>
                <a:cs typeface="Courier New" panose="02070309020205020404" pitchFamily="49" charset="0"/>
              </a:rPr>
              <a:t>LINQ queries are very useful here to select the header(s) you’re looking for.</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11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7" name="Afbeelding 6">
            <a:extLst>
              <a:ext uri="{FF2B5EF4-FFF2-40B4-BE49-F238E27FC236}">
                <a16:creationId xmlns:a16="http://schemas.microsoft.com/office/drawing/2014/main" id="{9C782567-3E08-4FC5-90F7-81E1BC3458CC}"/>
              </a:ext>
            </a:extLst>
          </p:cNvPr>
          <p:cNvPicPr>
            <a:picLocks noChangeAspect="1"/>
          </p:cNvPicPr>
          <p:nvPr/>
        </p:nvPicPr>
        <p:blipFill>
          <a:blip r:embed="rId3"/>
          <a:stretch>
            <a:fillRect/>
          </a:stretch>
        </p:blipFill>
        <p:spPr>
          <a:xfrm>
            <a:off x="142926" y="2188822"/>
            <a:ext cx="11906148" cy="3406575"/>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9" name="Ovaal 8">
            <a:extLst>
              <a:ext uri="{FF2B5EF4-FFF2-40B4-BE49-F238E27FC236}">
                <a16:creationId xmlns:a16="http://schemas.microsoft.com/office/drawing/2014/main" id="{993CD243-5C8A-4D6B-AB19-4AD3F495F170}"/>
              </a:ext>
            </a:extLst>
          </p:cNvPr>
          <p:cNvSpPr/>
          <p:nvPr/>
        </p:nvSpPr>
        <p:spPr>
          <a:xfrm>
            <a:off x="528320" y="4310047"/>
            <a:ext cx="7533640" cy="522965"/>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kstvak 10">
            <a:extLst>
              <a:ext uri="{FF2B5EF4-FFF2-40B4-BE49-F238E27FC236}">
                <a16:creationId xmlns:a16="http://schemas.microsoft.com/office/drawing/2014/main" id="{98F1DAB9-1730-4EF9-A338-B449ADB79660}"/>
              </a:ext>
            </a:extLst>
          </p:cNvPr>
          <p:cNvSpPr txBox="1"/>
          <p:nvPr/>
        </p:nvSpPr>
        <p:spPr>
          <a:xfrm>
            <a:off x="8778446" y="3709883"/>
            <a:ext cx="3322320" cy="1200329"/>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First, parse the response Content property (a string) to a JObject</a:t>
            </a:r>
            <a:endParaRPr lang="en-NL">
              <a:solidFill>
                <a:srgbClr val="00FF00"/>
              </a:solidFill>
              <a:latin typeface="Courier New" panose="02070309020205020404" pitchFamily="49" charset="0"/>
              <a:cs typeface="Courier New" panose="02070309020205020404" pitchFamily="49" charset="0"/>
            </a:endParaRPr>
          </a:p>
        </p:txBody>
      </p:sp>
      <p:sp>
        <p:nvSpPr>
          <p:cNvPr id="8" name="Ovaal 7">
            <a:extLst>
              <a:ext uri="{FF2B5EF4-FFF2-40B4-BE49-F238E27FC236}">
                <a16:creationId xmlns:a16="http://schemas.microsoft.com/office/drawing/2014/main" id="{853966A3-3E67-4CE7-B2A6-215D1D96FF6B}"/>
              </a:ext>
            </a:extLst>
          </p:cNvPr>
          <p:cNvSpPr/>
          <p:nvPr/>
        </p:nvSpPr>
        <p:spPr>
          <a:xfrm>
            <a:off x="3779520" y="492760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2733246" y="5799231"/>
            <a:ext cx="7325154"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Then, use SelectToken() to retrieve a specific JSON element value from the JSON structure and convert it to a string to assert on its value </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1677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8"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name="Slide3">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C11-92DC-4E02-A03A-95058B501411}"/>
              </a:ext>
            </a:extLst>
          </p:cNvPr>
          <p:cNvSpPr txBox="1">
            <a:spLocks noGrp="1"/>
          </p:cNvSpPr>
          <p:nvPr>
            <p:ph type="title"/>
          </p:nvPr>
        </p:nvSpPr>
        <p:spPr/>
        <p:txBody>
          <a:bodyPr/>
          <a:lstStyle/>
          <a:p>
            <a:pPr lvl="0"/>
            <a:r>
              <a:rPr lang="nl-NL" dirty="0" err="1">
                <a:solidFill>
                  <a:srgbClr val="00FF00"/>
                </a:solidFill>
                <a:latin typeface="Courier New" pitchFamily="49"/>
                <a:cs typeface="Courier New" pitchFamily="49"/>
              </a:rPr>
              <a:t>Preparation</a:t>
            </a:r>
            <a:endParaRPr lang="nl-NL">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8DBB02AD-F27B-43AB-BF80-BFD1C80CF1E0}"/>
              </a:ext>
            </a:extLst>
          </p:cNvPr>
          <p:cNvSpPr txBox="1">
            <a:spLocks noGrp="1"/>
          </p:cNvSpPr>
          <p:nvPr>
            <p:ph idx="1"/>
          </p:nvPr>
        </p:nvSpPr>
        <p:spPr/>
        <p:txBody>
          <a:bodyPr/>
          <a:lstStyle/>
          <a:p>
            <a:pPr lvl="0">
              <a:lnSpc>
                <a:spcPct val="80000"/>
              </a:lnSpc>
              <a:buFont typeface="Courier New" pitchFamily="49"/>
              <a:buChar char="_"/>
            </a:pPr>
            <a:r>
              <a:rPr lang="nl-NL">
                <a:solidFill>
                  <a:srgbClr val="00FF00"/>
                </a:solidFill>
                <a:latin typeface="Courier New" pitchFamily="49"/>
                <a:cs typeface="Courier New" pitchFamily="49"/>
              </a:rPr>
              <a:t>Install .NET 6</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Install Visual Studio 2022 (or any other IDE)</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r>
              <a:rPr lang="nl-NL">
                <a:solidFill>
                  <a:srgbClr val="00FF00"/>
                </a:solidFill>
                <a:latin typeface="Courier New" pitchFamily="49"/>
                <a:cs typeface="Courier New" pitchFamily="49"/>
              </a:rPr>
              <a:t>Import project into your IDE</a:t>
            </a:r>
          </a:p>
          <a:p>
            <a:pPr lvl="1">
              <a:lnSpc>
                <a:spcPct val="80000"/>
              </a:lnSpc>
              <a:buFont typeface="Courier New" pitchFamily="49"/>
              <a:buChar char="_"/>
            </a:pPr>
            <a:r>
              <a:rPr lang="nl-NL">
                <a:solidFill>
                  <a:srgbClr val="00FF00"/>
                </a:solidFill>
                <a:latin typeface="Courier New" pitchFamily="49"/>
                <a:cs typeface="Courier New" pitchFamily="49"/>
              </a:rPr>
              <a:t>https://github.com/basdijkstra/restsharp-workshop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54CD07DF-59C6-412C-A87E-0C0C2DB3423E}"/>
              </a:ext>
            </a:extLst>
          </p:cNvPr>
          <p:cNvPicPr>
            <a:picLocks noChangeAspect="1"/>
          </p:cNvPicPr>
          <p:nvPr/>
        </p:nvPicPr>
        <p:blipFill>
          <a:blip r:embed="rId3"/>
          <a:stretch>
            <a:fillRect/>
          </a:stretch>
        </p:blipFill>
        <p:spPr>
          <a:xfrm>
            <a:off x="91367" y="2039774"/>
            <a:ext cx="12009399" cy="3340217"/>
          </a:xfrm>
          <a:prstGeom prst="rect">
            <a:avLst/>
          </a:prstGeom>
        </p:spPr>
      </p:pic>
      <p:sp>
        <p:nvSpPr>
          <p:cNvPr id="2" name="Title 1">
            <a:extLst>
              <a:ext uri="{FF2B5EF4-FFF2-40B4-BE49-F238E27FC236}">
                <a16:creationId xmlns:a16="http://schemas.microsoft.com/office/drawing/2014/main" id="{FDD71CDE-5987-4E5A-AC1D-F63225870437}"/>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Checking response body values</a:t>
            </a:r>
          </a:p>
        </p:txBody>
      </p:sp>
      <p:sp>
        <p:nvSpPr>
          <p:cNvPr id="8" name="Ovaal 7">
            <a:extLst>
              <a:ext uri="{FF2B5EF4-FFF2-40B4-BE49-F238E27FC236}">
                <a16:creationId xmlns:a16="http://schemas.microsoft.com/office/drawing/2014/main" id="{853966A3-3E67-4CE7-B2A6-215D1D96FF6B}"/>
              </a:ext>
            </a:extLst>
          </p:cNvPr>
          <p:cNvSpPr/>
          <p:nvPr/>
        </p:nvSpPr>
        <p:spPr>
          <a:xfrm>
            <a:off x="4907280" y="4734560"/>
            <a:ext cx="2540000" cy="4446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kstvak 9">
            <a:extLst>
              <a:ext uri="{FF2B5EF4-FFF2-40B4-BE49-F238E27FC236}">
                <a16:creationId xmlns:a16="http://schemas.microsoft.com/office/drawing/2014/main" id="{ED4384EF-A944-496C-A793-C5A9FB970441}"/>
              </a:ext>
            </a:extLst>
          </p:cNvPr>
          <p:cNvSpPr txBox="1"/>
          <p:nvPr/>
        </p:nvSpPr>
        <p:spPr>
          <a:xfrm>
            <a:off x="751840" y="5729077"/>
            <a:ext cx="11226799"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argument to SelectToken is a JSONPath query, so you can select nested elements or even collections of elements, too. See https://www.newtonsoft.com/json/help/html/SelectToken.htm for more details</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830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EA5-048D-4FF3-9E42-663F12039CB2}"/>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Our API under test</a:t>
            </a:r>
            <a:endParaRPr lang="nl-NL" dirty="0">
              <a:solidFill>
                <a:srgbClr val="00FF00"/>
              </a:solidFill>
              <a:latin typeface="Courier New" pitchFamily="49"/>
              <a:cs typeface="Courier New" pitchFamily="49"/>
            </a:endParaRPr>
          </a:p>
        </p:txBody>
      </p:sp>
      <p:sp>
        <p:nvSpPr>
          <p:cNvPr id="3" name="Content Placeholder 2">
            <a:extLst>
              <a:ext uri="{FF2B5EF4-FFF2-40B4-BE49-F238E27FC236}">
                <a16:creationId xmlns:a16="http://schemas.microsoft.com/office/drawing/2014/main" id="{4C66CBD5-322C-403E-8500-FB1821C2371C}"/>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(Simulation of) an online banking API</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Customer data (GET, POST)</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Account data (POST, GET)</a:t>
            </a: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RESTful API</a:t>
            </a: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a:p>
            <a:pPr lvl="0">
              <a:buFont typeface="Courier New" pitchFamily="49"/>
              <a:buChar char="_"/>
            </a:pPr>
            <a:endParaRPr lang="nl-NL" dirty="0">
              <a:solidFill>
                <a:srgbClr val="00FF00"/>
              </a:solidFill>
              <a:latin typeface="Courier New" pitchFamily="49"/>
              <a:cs typeface="Courier New" pitchFamily="49"/>
            </a:endParaRPr>
          </a:p>
        </p:txBody>
      </p:sp>
      <p:pic>
        <p:nvPicPr>
          <p:cNvPr id="1026" name="Picture 2" descr="Online Banking Best Practices for Consumers">
            <a:extLst>
              <a:ext uri="{FF2B5EF4-FFF2-40B4-BE49-F238E27FC236}">
                <a16:creationId xmlns:a16="http://schemas.microsoft.com/office/drawing/2014/main" id="{938378A0-C281-61D3-D811-593655A10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064" y="3375025"/>
            <a:ext cx="5241936" cy="348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66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992C-2C6A-4FE9-BDF2-940FD6C613F5}"/>
              </a:ext>
            </a:extLst>
          </p:cNvPr>
          <p:cNvSpPr txBox="1">
            <a:spLocks noGrp="1"/>
          </p:cNvSpPr>
          <p:nvPr>
            <p:ph type="ctrTitle"/>
          </p:nvPr>
        </p:nvSpPr>
        <p:spPr/>
        <p:txBody>
          <a:bodyPr/>
          <a:lstStyle/>
          <a:p>
            <a:pPr lvl="0"/>
            <a:r>
              <a:rPr lang="nl-NL">
                <a:solidFill>
                  <a:srgbClr val="00FF00"/>
                </a:solidFill>
                <a:latin typeface="Courier New" pitchFamily="49"/>
                <a:cs typeface="Courier New" pitchFamily="49"/>
              </a:rPr>
              <a:t>Demo</a:t>
            </a:r>
          </a:p>
        </p:txBody>
      </p:sp>
      <p:sp>
        <p:nvSpPr>
          <p:cNvPr id="3" name="Content Placeholder 2">
            <a:extLst>
              <a:ext uri="{FF2B5EF4-FFF2-40B4-BE49-F238E27FC236}">
                <a16:creationId xmlns:a16="http://schemas.microsoft.com/office/drawing/2014/main" id="{1034FE7B-86F3-44D9-B02F-D5F7A42146C6}"/>
              </a:ext>
            </a:extLst>
          </p:cNvPr>
          <p:cNvSpPr txBox="1">
            <a:spLocks noGrp="1"/>
          </p:cNvSpPr>
          <p:nvPr>
            <p:ph type="subTitle" idx="1"/>
          </p:nvPr>
        </p:nvSpPr>
        <p:spPr>
          <a:xfrm>
            <a:off x="1524003" y="3602041"/>
            <a:ext cx="9144000" cy="2311081"/>
          </a:xfrm>
        </p:spPr>
        <p:txBody>
          <a:bodyPr/>
          <a:lstStyle/>
          <a:p>
            <a:pPr lvl="0">
              <a:buFont typeface="Courier New" pitchFamily="49"/>
              <a:buChar char="_"/>
            </a:pPr>
            <a:r>
              <a:rPr lang="nl-NL">
                <a:solidFill>
                  <a:srgbClr val="00FF00"/>
                </a:solidFill>
                <a:latin typeface="Courier New" pitchFamily="49"/>
                <a:cs typeface="Courier New" pitchFamily="49"/>
              </a:rPr>
              <a:t>How to use the test suite</a:t>
            </a:r>
          </a:p>
          <a:p>
            <a:pPr lvl="0">
              <a:buFont typeface="Courier New" pitchFamily="49"/>
              <a:buChar char="_"/>
            </a:pPr>
            <a:r>
              <a:rPr lang="nl-NL">
                <a:solidFill>
                  <a:srgbClr val="00FF00"/>
                </a:solidFill>
                <a:latin typeface="Courier New" pitchFamily="49"/>
                <a:cs typeface="Courier New" pitchFamily="49"/>
              </a:rPr>
              <a:t>Executing your tests</a:t>
            </a:r>
          </a:p>
          <a:p>
            <a:pPr lvl="0">
              <a:buFont typeface="Courier New" pitchFamily="49"/>
              <a:buChar char="_"/>
            </a:pPr>
            <a:r>
              <a:rPr lang="nl-NL">
                <a:solidFill>
                  <a:srgbClr val="00FF00"/>
                </a:solidFill>
                <a:latin typeface="Courier New" pitchFamily="49"/>
                <a:cs typeface="Courier New" pitchFamily="49"/>
              </a:rPr>
              <a:t>Reviewing test results</a:t>
            </a: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a:p>
            <a:pPr lvl="0">
              <a:lnSpc>
                <a:spcPct val="80000"/>
              </a:lnSpc>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17">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Simple checks</a:t>
            </a:r>
          </a:p>
          <a:p>
            <a:pPr lvl="1">
              <a:lnSpc>
                <a:spcPct val="70000"/>
              </a:lnSpc>
              <a:buFont typeface="Courier New" pitchFamily="49"/>
              <a:buChar char="_"/>
            </a:pPr>
            <a:r>
              <a:rPr lang="nl-NL">
                <a:solidFill>
                  <a:srgbClr val="00FF00"/>
                </a:solidFill>
                <a:latin typeface="Courier New" pitchFamily="49"/>
                <a:cs typeface="Courier New" pitchFamily="49"/>
              </a:rPr>
              <a:t>Verifying status codes and header values</a:t>
            </a:r>
          </a:p>
          <a:p>
            <a:pPr lvl="1">
              <a:lnSpc>
                <a:spcPct val="70000"/>
              </a:lnSpc>
              <a:buFont typeface="Courier New" pitchFamily="49"/>
              <a:buChar char="_"/>
            </a:pPr>
            <a:r>
              <a:rPr lang="nl-NL">
                <a:solidFill>
                  <a:srgbClr val="00FF00"/>
                </a:solidFill>
                <a:latin typeface="Courier New" pitchFamily="49"/>
                <a:cs typeface="Courier New" pitchFamily="49"/>
              </a:rPr>
              <a:t>Verifying JSON response body elements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Answers01.cs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Examples01.cs</a:t>
            </a:r>
          </a:p>
          <a:p>
            <a:pPr marL="0" lvl="0" indent="0">
              <a:lnSpc>
                <a:spcPct val="70000"/>
              </a:lnSpc>
              <a:buNone/>
            </a:pPr>
            <a:endParaRPr lang="nl-NL" sz="2600">
              <a:solidFill>
                <a:srgbClr val="00FF00"/>
              </a:solidFill>
              <a:latin typeface="Courier New" pitchFamily="49"/>
              <a:cs typeface="Courier New" pitchFamily="49"/>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2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FECD3-1AF0-4DCE-BE96-047FA718179C}"/>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Parameters in RESTful APIs</a:t>
            </a:r>
          </a:p>
        </p:txBody>
      </p:sp>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name="Slide25">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31B47439-0E6E-4733-BA2C-3DFB877B27E9}"/>
              </a:ext>
            </a:extLst>
          </p:cNvPr>
          <p:cNvPicPr>
            <a:picLocks noChangeAspect="1"/>
          </p:cNvPicPr>
          <p:nvPr/>
        </p:nvPicPr>
        <p:blipFill>
          <a:blip r:embed="rId3"/>
          <a:stretch>
            <a:fillRect/>
          </a:stretch>
        </p:blipFill>
        <p:spPr>
          <a:xfrm>
            <a:off x="418077" y="2384125"/>
            <a:ext cx="11360241" cy="1320674"/>
          </a:xfrm>
          <a:prstGeom prst="rect">
            <a:avLst/>
          </a:prstGeom>
        </p:spPr>
      </p:pic>
      <p:sp>
        <p:nvSpPr>
          <p:cNvPr id="2" name="Title 1">
            <a:extLst>
              <a:ext uri="{FF2B5EF4-FFF2-40B4-BE49-F238E27FC236}">
                <a16:creationId xmlns:a16="http://schemas.microsoft.com/office/drawing/2014/main" id="{85D164F3-ED47-4492-87D7-AAF28B005EF6}"/>
              </a:ext>
            </a:extLst>
          </p:cNvPr>
          <p:cNvSpPr txBox="1">
            <a:spLocks noGrp="1"/>
          </p:cNvSpPr>
          <p:nvPr>
            <p:ph type="title"/>
          </p:nvPr>
        </p:nvSpPr>
        <p:spPr>
          <a:xfrm>
            <a:off x="838203" y="365129"/>
            <a:ext cx="10971364" cy="1325559"/>
          </a:xfrm>
        </p:spPr>
        <p:txBody>
          <a:bodyPr/>
          <a:lstStyle/>
          <a:p>
            <a:pPr lvl="0"/>
            <a:r>
              <a:rPr lang="nl-NL">
                <a:solidFill>
                  <a:srgbClr val="00FF00"/>
                </a:solidFill>
                <a:latin typeface="Courier New" pitchFamily="49"/>
                <a:cs typeface="Courier New" pitchFamily="49"/>
              </a:rPr>
              <a:t>Using path parameters</a:t>
            </a:r>
          </a:p>
        </p:txBody>
      </p:sp>
      <p:sp>
        <p:nvSpPr>
          <p:cNvPr id="3" name="Content Placeholder 2">
            <a:extLst>
              <a:ext uri="{FF2B5EF4-FFF2-40B4-BE49-F238E27FC236}">
                <a16:creationId xmlns:a16="http://schemas.microsoft.com/office/drawing/2014/main" id="{7CA701BF-484E-448F-B78F-D01D9DABEC19}"/>
              </a:ext>
            </a:extLst>
          </p:cNvPr>
          <p:cNvSpPr txBox="1">
            <a:spLocks noGrp="1"/>
          </p:cNvSpPr>
          <p:nvPr>
            <p:ph idx="1"/>
          </p:nvPr>
        </p:nvSpPr>
        <p:spPr>
          <a:xfrm>
            <a:off x="838203" y="1825627"/>
            <a:ext cx="11230157" cy="4351336"/>
          </a:xfrm>
        </p:spPr>
        <p:txBody>
          <a:bodyPr/>
          <a:lstStyle/>
          <a:p>
            <a:pPr lvl="1">
              <a:buFont typeface="Courier New" pitchFamily="49"/>
              <a:buChar char="_"/>
            </a:pPr>
            <a:r>
              <a:rPr lang="nl-NL" sz="2400">
                <a:solidFill>
                  <a:srgbClr val="00FF00"/>
                </a:solidFill>
                <a:latin typeface="Courier New" pitchFamily="49"/>
                <a:cs typeface="Courier New" pitchFamily="49"/>
              </a:rPr>
              <a:t>Straightforward string interpolation works fine</a:t>
            </a: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r>
              <a:rPr lang="nl-NL">
                <a:solidFill>
                  <a:srgbClr val="00FF00"/>
                </a:solidFill>
                <a:latin typeface="Courier New" pitchFamily="49"/>
                <a:cs typeface="Courier New" pitchFamily="49"/>
              </a:rPr>
              <a:t>Alternatively, you can make the path parameter usage more explicit by using AddUrlSegment()</a:t>
            </a:r>
            <a:endParaRPr lang="nl-NL">
              <a:solidFill>
                <a:srgbClr val="FF00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1">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7" name="Oval 4">
            <a:extLst>
              <a:ext uri="{FF2B5EF4-FFF2-40B4-BE49-F238E27FC236}">
                <a16:creationId xmlns:a16="http://schemas.microsoft.com/office/drawing/2014/main" id="{FDFC26A1-C392-4397-B5E4-5B3F41F8E7EB}"/>
              </a:ext>
            </a:extLst>
          </p:cNvPr>
          <p:cNvSpPr/>
          <p:nvPr/>
        </p:nvSpPr>
        <p:spPr>
          <a:xfrm flipV="1">
            <a:off x="1574800" y="2654697"/>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4">
            <a:extLst>
              <a:ext uri="{FF2B5EF4-FFF2-40B4-BE49-F238E27FC236}">
                <a16:creationId xmlns:a16="http://schemas.microsoft.com/office/drawing/2014/main" id="{8132C249-93F0-42CA-933B-172C327FECF8}"/>
              </a:ext>
            </a:extLst>
          </p:cNvPr>
          <p:cNvSpPr/>
          <p:nvPr/>
        </p:nvSpPr>
        <p:spPr>
          <a:xfrm flipV="1">
            <a:off x="7296322" y="3217101"/>
            <a:ext cx="1620517"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Afbeelding 11">
            <a:extLst>
              <a:ext uri="{FF2B5EF4-FFF2-40B4-BE49-F238E27FC236}">
                <a16:creationId xmlns:a16="http://schemas.microsoft.com/office/drawing/2014/main" id="{8F338461-3C7F-458D-80C3-E8983DE25F43}"/>
              </a:ext>
            </a:extLst>
          </p:cNvPr>
          <p:cNvPicPr>
            <a:picLocks noChangeAspect="1"/>
          </p:cNvPicPr>
          <p:nvPr/>
        </p:nvPicPr>
        <p:blipFill>
          <a:blip r:embed="rId4"/>
          <a:stretch>
            <a:fillRect/>
          </a:stretch>
        </p:blipFill>
        <p:spPr>
          <a:xfrm>
            <a:off x="415880" y="4589824"/>
            <a:ext cx="11360240" cy="1761628"/>
          </a:xfrm>
          <a:prstGeom prst="rect">
            <a:avLst/>
          </a:prstGeom>
        </p:spPr>
      </p:pic>
      <p:sp>
        <p:nvSpPr>
          <p:cNvPr id="13" name="Oval 4">
            <a:extLst>
              <a:ext uri="{FF2B5EF4-FFF2-40B4-BE49-F238E27FC236}">
                <a16:creationId xmlns:a16="http://schemas.microsoft.com/office/drawing/2014/main" id="{3174D8AF-4A63-4A11-86D1-5526A721094D}"/>
              </a:ext>
            </a:extLst>
          </p:cNvPr>
          <p:cNvSpPr/>
          <p:nvPr/>
        </p:nvSpPr>
        <p:spPr>
          <a:xfrm flipV="1">
            <a:off x="6764007" y="538701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29168331-77F2-4773-B668-2D359118DE2D}"/>
              </a:ext>
            </a:extLst>
          </p:cNvPr>
          <p:cNvSpPr/>
          <p:nvPr/>
        </p:nvSpPr>
        <p:spPr>
          <a:xfrm flipV="1">
            <a:off x="1727200" y="5908369"/>
            <a:ext cx="4521200"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Oval 4">
            <a:extLst>
              <a:ext uri="{FF2B5EF4-FFF2-40B4-BE49-F238E27FC236}">
                <a16:creationId xmlns:a16="http://schemas.microsoft.com/office/drawing/2014/main" id="{9AB1C9E9-CC54-4776-845C-3A2DFDFD8B33}"/>
              </a:ext>
            </a:extLst>
          </p:cNvPr>
          <p:cNvSpPr/>
          <p:nvPr/>
        </p:nvSpPr>
        <p:spPr>
          <a:xfrm flipV="1">
            <a:off x="6159365" y="3217101"/>
            <a:ext cx="500743" cy="444117"/>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Oval 4">
            <a:extLst>
              <a:ext uri="{FF2B5EF4-FFF2-40B4-BE49-F238E27FC236}">
                <a16:creationId xmlns:a16="http://schemas.microsoft.com/office/drawing/2014/main" id="{DB7CC01D-EBF4-4DB4-BB0D-FD5139E525F0}"/>
              </a:ext>
            </a:extLst>
          </p:cNvPr>
          <p:cNvSpPr/>
          <p:nvPr/>
        </p:nvSpPr>
        <p:spPr>
          <a:xfrm flipV="1">
            <a:off x="1375579" y="4827792"/>
            <a:ext cx="128016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3" grpId="0" animBg="1"/>
      <p:bldP spid="14" grpId="0" animBg="1"/>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APIs are all about data</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Exchange data between consumer and provider</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8814695"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Business logic and calculations often exposed through APIs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GET to retrieve data from provider, POST to send data to provider, …</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6780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6063107"/>
          </a:xfrm>
        </p:spPr>
        <p:txBody>
          <a:bodyPr>
            <a:normAutofit/>
          </a:bodyPr>
          <a:lstStyle/>
          <a:p>
            <a:pPr algn="ctr"/>
            <a:r>
              <a:rPr lang="nl-NL" sz="7200">
                <a:solidFill>
                  <a:srgbClr val="00FF00"/>
                </a:solidFill>
                <a:latin typeface="Courier New" panose="02070309020205020404" pitchFamily="49" charset="0"/>
                <a:cs typeface="Courier New" panose="02070309020205020404" pitchFamily="49" charset="0"/>
              </a:rPr>
              <a:t>Parameterized testing</a:t>
            </a:r>
            <a:endParaRPr lang="nl-NL" sz="7200" dirty="0">
              <a:solidFill>
                <a:srgbClr val="00FF00"/>
              </a:solidFill>
              <a:latin typeface="Courier New" panose="02070309020205020404" pitchFamily="49" charset="0"/>
              <a:cs typeface="Courier New" panose="02070309020205020404" pitchFamily="49" charset="0"/>
            </a:endParaRPr>
          </a:p>
        </p:txBody>
      </p:sp>
      <p:sp>
        <p:nvSpPr>
          <p:cNvPr id="5" name="TextBox 4"/>
          <p:cNvSpPr txBox="1"/>
          <p:nvPr/>
        </p:nvSpPr>
        <p:spPr>
          <a:xfrm>
            <a:off x="1542658" y="455256"/>
            <a:ext cx="970750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Run the same test more than once…</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10">
            <a:extLst>
              <a:ext uri="{FF2B5EF4-FFF2-40B4-BE49-F238E27FC236}">
                <a16:creationId xmlns:a16="http://schemas.microsoft.com/office/drawing/2014/main" id="{F761348E-B393-4F88-87B7-0D94D07C05A6}"/>
              </a:ext>
            </a:extLst>
          </p:cNvPr>
          <p:cNvSpPr txBox="1"/>
          <p:nvPr/>
        </p:nvSpPr>
        <p:spPr>
          <a:xfrm>
            <a:off x="1688652" y="4711614"/>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More efficient to do this at the API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TextBox 12">
            <a:extLst>
              <a:ext uri="{FF2B5EF4-FFF2-40B4-BE49-F238E27FC236}">
                <a16:creationId xmlns:a16="http://schemas.microsoft.com/office/drawing/2014/main" id="{D1249514-5CC5-485D-9571-9AA8B7934841}"/>
              </a:ext>
            </a:extLst>
          </p:cNvPr>
          <p:cNvSpPr txBox="1"/>
          <p:nvPr/>
        </p:nvSpPr>
        <p:spPr>
          <a:xfrm>
            <a:off x="1032725" y="1361557"/>
            <a:ext cx="9707506"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for different combinations of input and expected output values</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TextBox 10">
            <a:extLst>
              <a:ext uri="{FF2B5EF4-FFF2-40B4-BE49-F238E27FC236}">
                <a16:creationId xmlns:a16="http://schemas.microsoft.com/office/drawing/2014/main" id="{5AC4C70B-9696-4CFE-B968-47D7EA53937A}"/>
              </a:ext>
            </a:extLst>
          </p:cNvPr>
          <p:cNvSpPr txBox="1"/>
          <p:nvPr/>
        </p:nvSpPr>
        <p:spPr>
          <a:xfrm>
            <a:off x="762265" y="5569923"/>
            <a:ext cx="980813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 as compared to doing this at the UI level</a:t>
            </a:r>
            <a:endParaRPr kumimoji="0" lang="nl-NL" sz="28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281332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This is more of a unit testing framework feature than a feature of RestSharp!</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7398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26">
    <p:bg>
      <p:bgPr>
        <a:solidFill>
          <a:srgbClr val="000000"/>
        </a:solidFill>
        <a:effectLst/>
      </p:bgPr>
    </p:bg>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E6D47697-A957-4ADC-B6FD-E0C9645C2C26}"/>
              </a:ext>
            </a:extLst>
          </p:cNvPr>
          <p:cNvPicPr>
            <a:picLocks noChangeAspect="1"/>
          </p:cNvPicPr>
          <p:nvPr/>
        </p:nvPicPr>
        <p:blipFill>
          <a:blip r:embed="rId3"/>
          <a:stretch>
            <a:fillRect/>
          </a:stretch>
        </p:blipFill>
        <p:spPr>
          <a:xfrm>
            <a:off x="266939" y="1652574"/>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‘Feeding’ test data to your test</a:t>
            </a:r>
          </a:p>
        </p:txBody>
      </p:sp>
      <p:sp>
        <p:nvSpPr>
          <p:cNvPr id="4" name="Oval 4">
            <a:extLst>
              <a:ext uri="{FF2B5EF4-FFF2-40B4-BE49-F238E27FC236}">
                <a16:creationId xmlns:a16="http://schemas.microsoft.com/office/drawing/2014/main" id="{43E322A0-E6FC-4518-9B79-5C35BBAC0671}"/>
              </a:ext>
            </a:extLst>
          </p:cNvPr>
          <p:cNvSpPr/>
          <p:nvPr/>
        </p:nvSpPr>
        <p:spPr>
          <a:xfrm flipV="1">
            <a:off x="111759" y="1652574"/>
            <a:ext cx="11165841" cy="103596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kstvak 4">
            <a:extLst>
              <a:ext uri="{FF2B5EF4-FFF2-40B4-BE49-F238E27FC236}">
                <a16:creationId xmlns:a16="http://schemas.microsoft.com/office/drawing/2014/main" id="{C8D42064-D961-4B5C-908D-8B122F58DF83}"/>
              </a:ext>
            </a:extLst>
          </p:cNvPr>
          <p:cNvSpPr txBox="1"/>
          <p:nvPr/>
        </p:nvSpPr>
        <p:spPr>
          <a:xfrm>
            <a:off x="4899900" y="873274"/>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test cases using the [TestCase] attribute, and don’t forget to include a clear test name</a:t>
            </a:r>
            <a:endParaRPr lang="en-NL">
              <a:solidFill>
                <a:srgbClr val="00FF00"/>
              </a:solidFill>
              <a:latin typeface="Courier New" panose="02070309020205020404" pitchFamily="49" charset="0"/>
              <a:cs typeface="Courier New" panose="02070309020205020404" pitchFamily="49" charset="0"/>
            </a:endParaRPr>
          </a:p>
        </p:txBody>
      </p:sp>
      <p:sp>
        <p:nvSpPr>
          <p:cNvPr id="6" name="Oval 4">
            <a:extLst>
              <a:ext uri="{FF2B5EF4-FFF2-40B4-BE49-F238E27FC236}">
                <a16:creationId xmlns:a16="http://schemas.microsoft.com/office/drawing/2014/main" id="{F21CCCBB-F532-47AB-906C-4B3E468BBB8A}"/>
              </a:ext>
            </a:extLst>
          </p:cNvPr>
          <p:cNvSpPr/>
          <p:nvPr/>
        </p:nvSpPr>
        <p:spPr>
          <a:xfrm flipV="1">
            <a:off x="576820" y="3007571"/>
            <a:ext cx="5053582" cy="467356"/>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kstvak 6">
            <a:extLst>
              <a:ext uri="{FF2B5EF4-FFF2-40B4-BE49-F238E27FC236}">
                <a16:creationId xmlns:a16="http://schemas.microsoft.com/office/drawing/2014/main" id="{76336CB8-190E-45D9-910F-47A929EF42A0}"/>
              </a:ext>
            </a:extLst>
          </p:cNvPr>
          <p:cNvSpPr txBox="1"/>
          <p:nvPr/>
        </p:nvSpPr>
        <p:spPr>
          <a:xfrm>
            <a:off x="5694678" y="3109955"/>
            <a:ext cx="6040121"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to pass the test data values into the method</a:t>
            </a:r>
            <a:endParaRPr lang="en-NL">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E0751175-03B0-40F6-B620-04ACC86EF617}"/>
              </a:ext>
            </a:extLst>
          </p:cNvPr>
          <p:cNvSpPr/>
          <p:nvPr/>
        </p:nvSpPr>
        <p:spPr>
          <a:xfrm flipV="1">
            <a:off x="6992105" y="3701126"/>
            <a:ext cx="145288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4">
            <a:extLst>
              <a:ext uri="{FF2B5EF4-FFF2-40B4-BE49-F238E27FC236}">
                <a16:creationId xmlns:a16="http://schemas.microsoft.com/office/drawing/2014/main" id="{2B08A87D-8A7E-4CC3-B338-4B681769672C}"/>
              </a:ext>
            </a:extLst>
          </p:cNvPr>
          <p:cNvSpPr/>
          <p:nvPr/>
        </p:nvSpPr>
        <p:spPr>
          <a:xfrm flipV="1">
            <a:off x="9499600" y="5470369"/>
            <a:ext cx="2452360"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kstvak 10">
            <a:extLst>
              <a:ext uri="{FF2B5EF4-FFF2-40B4-BE49-F238E27FC236}">
                <a16:creationId xmlns:a16="http://schemas.microsoft.com/office/drawing/2014/main" id="{EA280C12-2171-4F34-B499-3841BA79E188}"/>
              </a:ext>
            </a:extLst>
          </p:cNvPr>
          <p:cNvSpPr txBox="1"/>
          <p:nvPr/>
        </p:nvSpPr>
        <p:spPr>
          <a:xfrm>
            <a:off x="4531358" y="6209444"/>
            <a:ext cx="7203441"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parameters in the test method where required</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2267636"/>
            <a:ext cx="12191998" cy="2369662"/>
          </a:xfrm>
        </p:spPr>
        <p:txBody>
          <a:bodyPr>
            <a:noAutofit/>
          </a:bodyPr>
          <a:lstStyle/>
          <a:p>
            <a:pPr algn="ctr"/>
            <a:r>
              <a:rPr lang="nl-NL" sz="7200">
                <a:solidFill>
                  <a:srgbClr val="00FF00"/>
                </a:solidFill>
                <a:latin typeface="Courier New" panose="02070309020205020404" pitchFamily="49" charset="0"/>
                <a:cs typeface="Courier New" panose="02070309020205020404" pitchFamily="49" charset="0"/>
              </a:rPr>
              <a:t>(RESTful) APIs are commonly used to exchange data between two parties</a:t>
            </a:r>
            <a:endParaRPr lang="nl-NL" sz="72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0715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9" name="Afbeelding 8">
            <a:extLst>
              <a:ext uri="{FF2B5EF4-FFF2-40B4-BE49-F238E27FC236}">
                <a16:creationId xmlns:a16="http://schemas.microsoft.com/office/drawing/2014/main" id="{D8426097-E6B5-42D6-8DD5-03BD1ACD630D}"/>
              </a:ext>
            </a:extLst>
          </p:cNvPr>
          <p:cNvPicPr>
            <a:picLocks noChangeAspect="1"/>
          </p:cNvPicPr>
          <p:nvPr/>
        </p:nvPicPr>
        <p:blipFill>
          <a:blip r:embed="rId3"/>
          <a:stretch>
            <a:fillRect/>
          </a:stretch>
        </p:blipFill>
        <p:spPr>
          <a:xfrm>
            <a:off x="263140" y="2257585"/>
            <a:ext cx="11661921" cy="4470012"/>
          </a:xfrm>
          <a:prstGeom prst="rect">
            <a:avLst/>
          </a:prstGeom>
        </p:spPr>
      </p:pic>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6939" y="29849"/>
            <a:ext cx="11658122" cy="1325559"/>
          </a:xfrm>
        </p:spPr>
        <p:txBody>
          <a:bodyPr/>
          <a:lstStyle/>
          <a:p>
            <a:pPr lvl="0"/>
            <a:r>
              <a:rPr lang="nl-NL">
                <a:solidFill>
                  <a:srgbClr val="00FF00"/>
                </a:solidFill>
                <a:latin typeface="Courier New" pitchFamily="49"/>
                <a:cs typeface="Courier New" pitchFamily="49"/>
              </a:rPr>
              <a:t>Running the data driven test</a:t>
            </a:r>
          </a:p>
        </p:txBody>
      </p:sp>
      <p:sp>
        <p:nvSpPr>
          <p:cNvPr id="16" name="Tekstvak 15">
            <a:extLst>
              <a:ext uri="{FF2B5EF4-FFF2-40B4-BE49-F238E27FC236}">
                <a16:creationId xmlns:a16="http://schemas.microsoft.com/office/drawing/2014/main" id="{9E0260A9-87AF-4EDA-B29C-CFE419F9AD7E}"/>
              </a:ext>
            </a:extLst>
          </p:cNvPr>
          <p:cNvSpPr txBox="1"/>
          <p:nvPr/>
        </p:nvSpPr>
        <p:spPr>
          <a:xfrm>
            <a:off x="513035" y="1163098"/>
            <a:ext cx="523240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The test method is run three times, once for each array (‘test case’) in the test data set</a:t>
            </a:r>
            <a:endParaRPr lang="en-NL">
              <a:solidFill>
                <a:srgbClr val="00FF00"/>
              </a:solidFill>
              <a:latin typeface="Courier New" panose="02070309020205020404" pitchFamily="49" charset="0"/>
              <a:cs typeface="Courier New" panose="02070309020205020404" pitchFamily="49" charset="0"/>
            </a:endParaRPr>
          </a:p>
        </p:txBody>
      </p:sp>
      <p:pic>
        <p:nvPicPr>
          <p:cNvPr id="5" name="Afbeelding 4">
            <a:extLst>
              <a:ext uri="{FF2B5EF4-FFF2-40B4-BE49-F238E27FC236}">
                <a16:creationId xmlns:a16="http://schemas.microsoft.com/office/drawing/2014/main" id="{F44300B8-CD79-49CA-B813-B63CCB8964E0}"/>
              </a:ext>
            </a:extLst>
          </p:cNvPr>
          <p:cNvPicPr>
            <a:picLocks noChangeAspect="1"/>
          </p:cNvPicPr>
          <p:nvPr/>
        </p:nvPicPr>
        <p:blipFill>
          <a:blip r:embed="rId4"/>
          <a:stretch>
            <a:fillRect/>
          </a:stretch>
        </p:blipFill>
        <p:spPr>
          <a:xfrm>
            <a:off x="5825684" y="1049039"/>
            <a:ext cx="6222328" cy="1682432"/>
          </a:xfrm>
          <a:prstGeom prst="rect">
            <a:avLst/>
          </a:prstGeom>
          <a:ln>
            <a:solidFill>
              <a:srgbClr val="00FF00"/>
            </a:solidFill>
          </a:ln>
        </p:spPr>
      </p:pic>
    </p:spTree>
    <p:extLst>
      <p:ext uri="{BB962C8B-B14F-4D97-AF65-F5344CB8AC3E}">
        <p14:creationId xmlns:p14="http://schemas.microsoft.com/office/powerpoint/2010/main" val="277231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CF2B-B9E7-4290-A8A3-A82E395275C0}"/>
              </a:ext>
            </a:extLst>
          </p:cNvPr>
          <p:cNvSpPr txBox="1">
            <a:spLocks noGrp="1"/>
          </p:cNvSpPr>
          <p:nvPr>
            <p:ph type="title"/>
          </p:nvPr>
        </p:nvSpPr>
        <p:spPr>
          <a:xfrm>
            <a:off x="263140" y="0"/>
            <a:ext cx="11658122" cy="856345"/>
          </a:xfrm>
        </p:spPr>
        <p:txBody>
          <a:bodyPr/>
          <a:lstStyle/>
          <a:p>
            <a:pPr lvl="0"/>
            <a:r>
              <a:rPr lang="nl-NL">
                <a:solidFill>
                  <a:srgbClr val="00FF00"/>
                </a:solidFill>
                <a:latin typeface="Courier New" pitchFamily="49"/>
                <a:cs typeface="Courier New" pitchFamily="49"/>
              </a:rPr>
              <a:t>Alternative: use TestCaseSource</a:t>
            </a:r>
          </a:p>
        </p:txBody>
      </p:sp>
      <p:pic>
        <p:nvPicPr>
          <p:cNvPr id="8" name="Afbeelding 7">
            <a:extLst>
              <a:ext uri="{FF2B5EF4-FFF2-40B4-BE49-F238E27FC236}">
                <a16:creationId xmlns:a16="http://schemas.microsoft.com/office/drawing/2014/main" id="{98F93147-BC6F-4D38-9554-07D9DF321B23}"/>
              </a:ext>
            </a:extLst>
          </p:cNvPr>
          <p:cNvPicPr>
            <a:picLocks noChangeAspect="1"/>
          </p:cNvPicPr>
          <p:nvPr/>
        </p:nvPicPr>
        <p:blipFill>
          <a:blip r:embed="rId3"/>
          <a:stretch>
            <a:fillRect/>
          </a:stretch>
        </p:blipFill>
        <p:spPr>
          <a:xfrm>
            <a:off x="270738" y="856345"/>
            <a:ext cx="11660641" cy="1657350"/>
          </a:xfrm>
          <a:prstGeom prst="rect">
            <a:avLst/>
          </a:prstGeom>
        </p:spPr>
      </p:pic>
      <p:pic>
        <p:nvPicPr>
          <p:cNvPr id="14" name="Afbeelding 13">
            <a:extLst>
              <a:ext uri="{FF2B5EF4-FFF2-40B4-BE49-F238E27FC236}">
                <a16:creationId xmlns:a16="http://schemas.microsoft.com/office/drawing/2014/main" id="{D6981993-200D-4750-82BB-A9F3939D4C66}"/>
              </a:ext>
            </a:extLst>
          </p:cNvPr>
          <p:cNvPicPr>
            <a:picLocks noChangeAspect="1"/>
          </p:cNvPicPr>
          <p:nvPr/>
        </p:nvPicPr>
        <p:blipFill>
          <a:blip r:embed="rId4"/>
          <a:stretch>
            <a:fillRect/>
          </a:stretch>
        </p:blipFill>
        <p:spPr>
          <a:xfrm>
            <a:off x="263140" y="3429000"/>
            <a:ext cx="10048726" cy="2910840"/>
          </a:xfrm>
          <a:prstGeom prst="rect">
            <a:avLst/>
          </a:prstGeom>
        </p:spPr>
      </p:pic>
      <p:sp>
        <p:nvSpPr>
          <p:cNvPr id="15" name="Oval 4">
            <a:extLst>
              <a:ext uri="{FF2B5EF4-FFF2-40B4-BE49-F238E27FC236}">
                <a16:creationId xmlns:a16="http://schemas.microsoft.com/office/drawing/2014/main" id="{298A65DC-B1F8-4BA5-B45A-22F6F2BF2BE8}"/>
              </a:ext>
            </a:extLst>
          </p:cNvPr>
          <p:cNvSpPr/>
          <p:nvPr/>
        </p:nvSpPr>
        <p:spPr>
          <a:xfrm flipV="1">
            <a:off x="1127760" y="836025"/>
            <a:ext cx="402336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kstvak 15">
            <a:extLst>
              <a:ext uri="{FF2B5EF4-FFF2-40B4-BE49-F238E27FC236}">
                <a16:creationId xmlns:a16="http://schemas.microsoft.com/office/drawing/2014/main" id="{77400A6F-DA02-4AC2-9676-BD2065AF26B5}"/>
              </a:ext>
            </a:extLst>
          </p:cNvPr>
          <p:cNvSpPr txBox="1"/>
          <p:nvPr/>
        </p:nvSpPr>
        <p:spPr>
          <a:xfrm>
            <a:off x="5287503" y="715523"/>
            <a:ext cx="690704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the [TestCaseSource] attribute (the test method body is the same as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7" name="Oval 4">
            <a:extLst>
              <a:ext uri="{FF2B5EF4-FFF2-40B4-BE49-F238E27FC236}">
                <a16:creationId xmlns:a16="http://schemas.microsoft.com/office/drawing/2014/main" id="{C0BC6B17-BA34-4DC1-AE05-014EE5F52A53}"/>
              </a:ext>
            </a:extLst>
          </p:cNvPr>
          <p:cNvSpPr/>
          <p:nvPr/>
        </p:nvSpPr>
        <p:spPr>
          <a:xfrm flipV="1">
            <a:off x="2174240" y="3370454"/>
            <a:ext cx="5939801"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kstvak 17">
            <a:extLst>
              <a:ext uri="{FF2B5EF4-FFF2-40B4-BE49-F238E27FC236}">
                <a16:creationId xmlns:a16="http://schemas.microsoft.com/office/drawing/2014/main" id="{81479B36-2C1A-425C-889B-263CA2FF4504}"/>
              </a:ext>
            </a:extLst>
          </p:cNvPr>
          <p:cNvSpPr txBox="1"/>
          <p:nvPr/>
        </p:nvSpPr>
        <p:spPr>
          <a:xfrm>
            <a:off x="1127760" y="2648182"/>
            <a:ext cx="1079350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Define a static method with the parameter value passed to [TestCaseSource] as its name. The method should return an object of type IEnumerable&lt;TestCase&gt;</a:t>
            </a:r>
            <a:endParaRPr lang="en-NL">
              <a:solidFill>
                <a:srgbClr val="00FF00"/>
              </a:solidFill>
              <a:latin typeface="Courier New" panose="02070309020205020404" pitchFamily="49" charset="0"/>
              <a:cs typeface="Courier New" panose="02070309020205020404" pitchFamily="49" charset="0"/>
            </a:endParaRPr>
          </a:p>
        </p:txBody>
      </p:sp>
      <p:sp>
        <p:nvSpPr>
          <p:cNvPr id="19" name="Oval 4">
            <a:extLst>
              <a:ext uri="{FF2B5EF4-FFF2-40B4-BE49-F238E27FC236}">
                <a16:creationId xmlns:a16="http://schemas.microsoft.com/office/drawing/2014/main" id="{193E0D2A-879E-4E93-B157-D96951763F9A}"/>
              </a:ext>
            </a:extLst>
          </p:cNvPr>
          <p:cNvSpPr/>
          <p:nvPr/>
        </p:nvSpPr>
        <p:spPr>
          <a:xfrm flipV="1">
            <a:off x="640081" y="4000948"/>
            <a:ext cx="4647422"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Tekstvak 20">
            <a:extLst>
              <a:ext uri="{FF2B5EF4-FFF2-40B4-BE49-F238E27FC236}">
                <a16:creationId xmlns:a16="http://schemas.microsoft.com/office/drawing/2014/main" id="{6B169992-5F26-46A3-BA13-61D54FBBAF80}"/>
              </a:ext>
            </a:extLst>
          </p:cNvPr>
          <p:cNvSpPr txBox="1"/>
          <p:nvPr/>
        </p:nvSpPr>
        <p:spPr>
          <a:xfrm>
            <a:off x="640081" y="6037683"/>
            <a:ext cx="1028777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Use </a:t>
            </a:r>
            <a:r>
              <a:rPr lang="en-US" i="1">
                <a:solidFill>
                  <a:srgbClr val="00FF00"/>
                </a:solidFill>
                <a:latin typeface="Courier New" panose="02070309020205020404" pitchFamily="49" charset="0"/>
                <a:cs typeface="Courier New" panose="02070309020205020404" pitchFamily="49" charset="0"/>
              </a:rPr>
              <a:t>yield</a:t>
            </a:r>
            <a:r>
              <a:rPr lang="en-US">
                <a:solidFill>
                  <a:srgbClr val="00FF00"/>
                </a:solidFill>
                <a:latin typeface="Courier New" panose="02070309020205020404" pitchFamily="49" charset="0"/>
                <a:cs typeface="Courier New" panose="02070309020205020404" pitchFamily="49" charset="0"/>
              </a:rPr>
              <a:t> to return new TestCaseData instances one by one. Test names can be set using .SetName() – make sure these are unique!</a:t>
            </a:r>
            <a:endParaRPr lang="en-NL">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1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Create data driven tests</a:t>
            </a:r>
          </a:p>
          <a:p>
            <a:pPr lvl="1">
              <a:lnSpc>
                <a:spcPct val="70000"/>
              </a:lnSpc>
              <a:buFont typeface="Courier New" pitchFamily="49"/>
              <a:buChar char="_"/>
            </a:pPr>
            <a:r>
              <a:rPr lang="nl-NL">
                <a:solidFill>
                  <a:srgbClr val="00FF00"/>
                </a:solidFill>
                <a:latin typeface="Courier New" pitchFamily="49"/>
                <a:cs typeface="Courier New" pitchFamily="49"/>
              </a:rPr>
              <a:t>Use the [TestCase] attribute</a:t>
            </a:r>
          </a:p>
          <a:p>
            <a:pPr lvl="1">
              <a:lnSpc>
                <a:spcPct val="70000"/>
              </a:lnSpc>
              <a:buFont typeface="Courier New" pitchFamily="49"/>
              <a:buChar char="_"/>
            </a:pPr>
            <a:r>
              <a:rPr lang="nl-NL">
                <a:solidFill>
                  <a:srgbClr val="00FF00"/>
                </a:solidFill>
                <a:latin typeface="Courier New" pitchFamily="49"/>
                <a:cs typeface="Courier New" pitchFamily="49"/>
              </a:rPr>
              <a:t>Use the [TestCaseSource] attribute and a private static method yielding new TestCaseData instances</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Answers02.cs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Examples02.cs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5254143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Username and password sent with every request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Base64 encoded (not really secure!)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Ex: username = aladdin and password = opensesame</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Basic YWxhZGRpbjpvcGVuc2VzYW1l</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Basic</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5" y="5079618"/>
            <a:ext cx="1400174"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353048" y="507961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366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Request headers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with limited validity is obtained first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Token is then sent with all subsequent requests</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Most common mechanism is OAuth(2)</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JWT is a common token format</a:t>
            </a: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marL="0" indent="0">
              <a:buNone/>
            </a:pPr>
            <a:r>
              <a:rPr lang="nl-NL" i="1">
                <a:solidFill>
                  <a:srgbClr val="00FF00"/>
                </a:solidFill>
                <a:latin typeface="Courier New" panose="02070309020205020404" pitchFamily="49" charset="0"/>
                <a:cs typeface="Courier New" panose="02070309020205020404" pitchFamily="49" charset="0"/>
              </a:rPr>
              <a:t>Authorization: Bearer RsT5OjbzRn430zqMLgV3Ia</a:t>
            </a:r>
            <a:endParaRPr lang="nl-NL" i="1" dirty="0">
              <a:solidFill>
                <a:srgbClr val="00FF00"/>
              </a:solidFill>
              <a:latin typeface="Courier New" panose="02070309020205020404" pitchFamily="49" charset="0"/>
              <a:cs typeface="Courier New" panose="02070309020205020404" pitchFamily="49" charset="0"/>
            </a:endParaRPr>
          </a:p>
        </p:txBody>
      </p:sp>
      <p:sp>
        <p:nvSpPr>
          <p:cNvPr id="9" name="TextBox 3"/>
          <p:cNvSpPr txBox="1"/>
          <p:nvPr/>
        </p:nvSpPr>
        <p:spPr>
          <a:xfrm>
            <a:off x="4261449" y="450088"/>
            <a:ext cx="793055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Authorization: Bearer</a:t>
            </a:r>
            <a:endParaRPr kumimoji="0" lang="nl-NL" sz="44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0" name="Oval 4">
            <a:extLst>
              <a:ext uri="{FF2B5EF4-FFF2-40B4-BE49-F238E27FC236}">
                <a16:creationId xmlns:a16="http://schemas.microsoft.com/office/drawing/2014/main" id="{A8630A86-8290-467A-AE7B-91CEDEBDD3CF}"/>
              </a:ext>
            </a:extLst>
          </p:cNvPr>
          <p:cNvSpPr/>
          <p:nvPr/>
        </p:nvSpPr>
        <p:spPr>
          <a:xfrm flipV="1">
            <a:off x="3952873" y="6112688"/>
            <a:ext cx="16383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4">
            <a:extLst>
              <a:ext uri="{FF2B5EF4-FFF2-40B4-BE49-F238E27FC236}">
                <a16:creationId xmlns:a16="http://schemas.microsoft.com/office/drawing/2014/main" id="{4CB1C617-FCCE-49D1-989F-48068A419F9E}"/>
              </a:ext>
            </a:extLst>
          </p:cNvPr>
          <p:cNvSpPr/>
          <p:nvPr/>
        </p:nvSpPr>
        <p:spPr>
          <a:xfrm flipV="1">
            <a:off x="5445423" y="6112688"/>
            <a:ext cx="5562601" cy="436748"/>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9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name="Slide54">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Authentication in RestSharp</a:t>
            </a:r>
          </a:p>
        </p:txBody>
      </p:sp>
      <p:sp>
        <p:nvSpPr>
          <p:cNvPr id="10" name="Tekstvak 9">
            <a:extLst>
              <a:ext uri="{FF2B5EF4-FFF2-40B4-BE49-F238E27FC236}">
                <a16:creationId xmlns:a16="http://schemas.microsoft.com/office/drawing/2014/main" id="{148E23E4-B24F-973D-3637-328D4CC44C02}"/>
              </a:ext>
            </a:extLst>
          </p:cNvPr>
          <p:cNvSpPr txBox="1"/>
          <p:nvPr/>
        </p:nvSpPr>
        <p:spPr>
          <a:xfrm>
            <a:off x="838196" y="1658492"/>
            <a:ext cx="8854443"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Set up basic authentication when creating the RestClient</a:t>
            </a:r>
            <a:endParaRPr lang="en-NL">
              <a:solidFill>
                <a:srgbClr val="00FF00"/>
              </a:solidFill>
              <a:latin typeface="Courier New" panose="02070309020205020404" pitchFamily="49" charset="0"/>
              <a:cs typeface="Courier New" panose="02070309020205020404" pitchFamily="49" charset="0"/>
            </a:endParaRPr>
          </a:p>
        </p:txBody>
      </p:sp>
      <p:sp>
        <p:nvSpPr>
          <p:cNvPr id="12" name="Tekstvak 11">
            <a:extLst>
              <a:ext uri="{FF2B5EF4-FFF2-40B4-BE49-F238E27FC236}">
                <a16:creationId xmlns:a16="http://schemas.microsoft.com/office/drawing/2014/main" id="{64D5C51D-5529-8B66-90BE-C5F134674F3B}"/>
              </a:ext>
            </a:extLst>
          </p:cNvPr>
          <p:cNvSpPr txBox="1"/>
          <p:nvPr/>
        </p:nvSpPr>
        <p:spPr>
          <a:xfrm>
            <a:off x="838196" y="4020822"/>
            <a:ext cx="10601958"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Set up OAuth2 (token-based) authentication when creating the RestClient</a:t>
            </a:r>
            <a:endParaRPr lang="en-NL">
              <a:solidFill>
                <a:srgbClr val="00FF00"/>
              </a:solidFill>
              <a:latin typeface="Courier New" panose="02070309020205020404" pitchFamily="49" charset="0"/>
              <a:cs typeface="Courier New" panose="02070309020205020404" pitchFamily="49" charset="0"/>
            </a:endParaRPr>
          </a:p>
        </p:txBody>
      </p:sp>
      <p:pic>
        <p:nvPicPr>
          <p:cNvPr id="6" name="Afbeelding 5">
            <a:extLst>
              <a:ext uri="{FF2B5EF4-FFF2-40B4-BE49-F238E27FC236}">
                <a16:creationId xmlns:a16="http://schemas.microsoft.com/office/drawing/2014/main" id="{D4272563-5FE2-7AF3-1365-9811C0957BD8}"/>
              </a:ext>
            </a:extLst>
          </p:cNvPr>
          <p:cNvPicPr>
            <a:picLocks noChangeAspect="1"/>
          </p:cNvPicPr>
          <p:nvPr/>
        </p:nvPicPr>
        <p:blipFill>
          <a:blip r:embed="rId3"/>
          <a:stretch>
            <a:fillRect/>
          </a:stretch>
        </p:blipFill>
        <p:spPr>
          <a:xfrm>
            <a:off x="838197" y="2079917"/>
            <a:ext cx="7581900" cy="1533525"/>
          </a:xfrm>
          <a:prstGeom prst="rect">
            <a:avLst/>
          </a:prstGeom>
        </p:spPr>
      </p:pic>
      <p:pic>
        <p:nvPicPr>
          <p:cNvPr id="11" name="Afbeelding 10">
            <a:extLst>
              <a:ext uri="{FF2B5EF4-FFF2-40B4-BE49-F238E27FC236}">
                <a16:creationId xmlns:a16="http://schemas.microsoft.com/office/drawing/2014/main" id="{D0747AB6-D649-4FBD-C38D-E8F0EFD4BF0E}"/>
              </a:ext>
            </a:extLst>
          </p:cNvPr>
          <p:cNvPicPr>
            <a:picLocks noChangeAspect="1"/>
          </p:cNvPicPr>
          <p:nvPr/>
        </p:nvPicPr>
        <p:blipFill>
          <a:blip r:embed="rId4"/>
          <a:stretch>
            <a:fillRect/>
          </a:stretch>
        </p:blipFill>
        <p:spPr>
          <a:xfrm>
            <a:off x="838196" y="4466083"/>
            <a:ext cx="10163175" cy="146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Use authentication mechanisms</a:t>
            </a:r>
          </a:p>
          <a:p>
            <a:pPr lvl="1">
              <a:lnSpc>
                <a:spcPct val="70000"/>
              </a:lnSpc>
              <a:buFont typeface="Courier New" pitchFamily="49"/>
              <a:buChar char="_"/>
            </a:pPr>
            <a:r>
              <a:rPr lang="nl-NL">
                <a:solidFill>
                  <a:srgbClr val="00FF00"/>
                </a:solidFill>
                <a:latin typeface="Courier New" pitchFamily="49"/>
                <a:cs typeface="Courier New" pitchFamily="49"/>
              </a:rPr>
              <a:t>Create RestClient objects with authentication options</a:t>
            </a:r>
          </a:p>
          <a:p>
            <a:pPr lvl="1">
              <a:lnSpc>
                <a:spcPct val="70000"/>
              </a:lnSpc>
              <a:buFont typeface="Courier New" pitchFamily="49"/>
              <a:buChar char="_"/>
            </a:pPr>
            <a:r>
              <a:rPr lang="nl-NL">
                <a:solidFill>
                  <a:srgbClr val="00FF00"/>
                </a:solidFill>
                <a:latin typeface="Courier New" pitchFamily="49"/>
                <a:cs typeface="Courier New" pitchFamily="49"/>
              </a:rPr>
              <a:t>Get a token using basic auth</a:t>
            </a:r>
          </a:p>
          <a:p>
            <a:pPr lvl="1">
              <a:lnSpc>
                <a:spcPct val="70000"/>
              </a:lnSpc>
              <a:buFont typeface="Courier New" pitchFamily="49"/>
              <a:buChar char="_"/>
            </a:pPr>
            <a:r>
              <a:rPr lang="nl-NL">
                <a:solidFill>
                  <a:srgbClr val="00FF00"/>
                </a:solidFill>
                <a:latin typeface="Courier New" pitchFamily="49"/>
                <a:cs typeface="Courier New" pitchFamily="49"/>
              </a:rPr>
              <a:t>Extract token from response and store it</a:t>
            </a:r>
          </a:p>
          <a:p>
            <a:pPr lvl="1">
              <a:lnSpc>
                <a:spcPct val="70000"/>
              </a:lnSpc>
              <a:buFont typeface="Courier New" pitchFamily="49"/>
              <a:buChar char="_"/>
            </a:pPr>
            <a:r>
              <a:rPr lang="nl-NL">
                <a:solidFill>
                  <a:srgbClr val="00FF00"/>
                </a:solidFill>
                <a:latin typeface="Courier New" pitchFamily="49"/>
                <a:cs typeface="Courier New" pitchFamily="49"/>
              </a:rPr>
              <a:t>Reuse token in OAuth2</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Answers03.cs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Examples03.cs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866195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611-28F4-4AB8-85C1-A8929B703A11}"/>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(De-)serialization of POCOs</a:t>
            </a:r>
          </a:p>
        </p:txBody>
      </p:sp>
      <p:sp>
        <p:nvSpPr>
          <p:cNvPr id="3" name="Content Placeholder 2">
            <a:extLst>
              <a:ext uri="{FF2B5EF4-FFF2-40B4-BE49-F238E27FC236}">
                <a16:creationId xmlns:a16="http://schemas.microsoft.com/office/drawing/2014/main" id="{07E4A852-6104-45E5-A676-5FE22EF09FC6}"/>
              </a:ext>
            </a:extLst>
          </p:cNvPr>
          <p:cNvSpPr txBox="1">
            <a:spLocks noGrp="1"/>
          </p:cNvSpPr>
          <p:nvPr>
            <p:ph idx="1"/>
          </p:nvPr>
        </p:nvSpPr>
        <p:spPr/>
        <p:txBody>
          <a:bodyPr>
            <a:normAutofit/>
          </a:bodyPr>
          <a:lstStyle/>
          <a:p>
            <a:pPr lvl="0">
              <a:buFont typeface="Courier New" pitchFamily="49"/>
              <a:buChar char="_"/>
            </a:pPr>
            <a:r>
              <a:rPr lang="nl-NL">
                <a:solidFill>
                  <a:srgbClr val="00FF00"/>
                </a:solidFill>
                <a:latin typeface="Courier New" pitchFamily="49"/>
                <a:cs typeface="Courier New" pitchFamily="49"/>
              </a:rPr>
              <a:t>RestSharp is able to convert C# object instances directly to JSON (and XML) and back</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Useful when dealing with test data objects</a:t>
            </a:r>
          </a:p>
          <a:p>
            <a:pPr lvl="1">
              <a:buFont typeface="Courier New" pitchFamily="49"/>
              <a:buChar char="_"/>
            </a:pPr>
            <a:r>
              <a:rPr lang="nl-NL">
                <a:solidFill>
                  <a:srgbClr val="00FF00"/>
                </a:solidFill>
                <a:latin typeface="Courier New" pitchFamily="49"/>
                <a:cs typeface="Courier New" pitchFamily="49"/>
              </a:rPr>
              <a:t>Creating request body payloads</a:t>
            </a:r>
          </a:p>
          <a:p>
            <a:pPr lvl="1">
              <a:buFont typeface="Courier New" pitchFamily="49"/>
              <a:buChar char="_"/>
            </a:pPr>
            <a:r>
              <a:rPr lang="nl-NL">
                <a:solidFill>
                  <a:srgbClr val="00FF00"/>
                </a:solidFill>
                <a:latin typeface="Courier New" pitchFamily="49"/>
                <a:cs typeface="Courier New" pitchFamily="49"/>
              </a:rPr>
              <a:t>Processing response body payloads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extLst>
      <p:ext uri="{BB962C8B-B14F-4D97-AF65-F5344CB8AC3E}">
        <p14:creationId xmlns:p14="http://schemas.microsoft.com/office/powerpoint/2010/main" val="2548593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name="Slide5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A5FE6-0550-43A2-9B4C-13A78AA17AFB}"/>
              </a:ext>
            </a:extLst>
          </p:cNvPr>
          <p:cNvSpPr txBox="1">
            <a:spLocks noGrp="1"/>
          </p:cNvSpPr>
          <p:nvPr>
            <p:ph type="title"/>
          </p:nvPr>
        </p:nvSpPr>
        <p:spPr/>
        <p:txBody>
          <a:bodyPr/>
          <a:lstStyle/>
          <a:p>
            <a:pPr lvl="0"/>
            <a:r>
              <a:rPr lang="nl-NL">
                <a:solidFill>
                  <a:srgbClr val="00FF00"/>
                </a:solidFill>
                <a:latin typeface="Courier New" pitchFamily="49"/>
                <a:cs typeface="Courier New" pitchFamily="49"/>
              </a:rPr>
              <a:t>Example: serialization</a:t>
            </a:r>
          </a:p>
        </p:txBody>
      </p:sp>
      <p:sp>
        <p:nvSpPr>
          <p:cNvPr id="3" name="Content Placeholder 2">
            <a:extLst>
              <a:ext uri="{FF2B5EF4-FFF2-40B4-BE49-F238E27FC236}">
                <a16:creationId xmlns:a16="http://schemas.microsoft.com/office/drawing/2014/main" id="{4443C4EF-5EB3-44EE-9D4D-2A83A2C28728}"/>
              </a:ext>
            </a:extLst>
          </p:cNvPr>
          <p:cNvSpPr txBox="1">
            <a:spLocks noGrp="1"/>
          </p:cNvSpPr>
          <p:nvPr>
            <p:ph idx="1"/>
          </p:nvPr>
        </p:nvSpPr>
        <p:spPr>
          <a:xfrm>
            <a:off x="838202" y="1825627"/>
            <a:ext cx="11282677" cy="4351336"/>
          </a:xfrm>
        </p:spPr>
        <p:txBody>
          <a:bodyPr/>
          <a:lstStyle/>
          <a:p>
            <a:pPr lvl="0">
              <a:buFont typeface="Courier New" pitchFamily="49"/>
              <a:buChar char="_"/>
            </a:pPr>
            <a:r>
              <a:rPr lang="nl-NL">
                <a:solidFill>
                  <a:srgbClr val="00FF00"/>
                </a:solidFill>
                <a:latin typeface="Courier New" pitchFamily="49"/>
                <a:cs typeface="Courier New" pitchFamily="49"/>
              </a:rPr>
              <a:t>POCO representing a Post object (think blog posts)</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pic>
        <p:nvPicPr>
          <p:cNvPr id="5" name="Afbeelding 4">
            <a:extLst>
              <a:ext uri="{FF2B5EF4-FFF2-40B4-BE49-F238E27FC236}">
                <a16:creationId xmlns:a16="http://schemas.microsoft.com/office/drawing/2014/main" id="{D06F6F35-D9AD-42E1-9A04-84DC23545E98}"/>
              </a:ext>
            </a:extLst>
          </p:cNvPr>
          <p:cNvPicPr>
            <a:picLocks noChangeAspect="1"/>
          </p:cNvPicPr>
          <p:nvPr/>
        </p:nvPicPr>
        <p:blipFill>
          <a:blip r:embed="rId2"/>
          <a:stretch>
            <a:fillRect/>
          </a:stretch>
        </p:blipFill>
        <p:spPr>
          <a:xfrm>
            <a:off x="544195" y="2469193"/>
            <a:ext cx="6084586" cy="4023678"/>
          </a:xfrm>
          <a:prstGeom prst="rect">
            <a:avLst/>
          </a:prstGeom>
        </p:spPr>
      </p:pic>
      <p:sp>
        <p:nvSpPr>
          <p:cNvPr id="7" name="Oval 4">
            <a:extLst>
              <a:ext uri="{FF2B5EF4-FFF2-40B4-BE49-F238E27FC236}">
                <a16:creationId xmlns:a16="http://schemas.microsoft.com/office/drawing/2014/main" id="{2BFFFA6F-611C-44B5-9B53-6A1F54280929}"/>
              </a:ext>
            </a:extLst>
          </p:cNvPr>
          <p:cNvSpPr/>
          <p:nvPr/>
        </p:nvSpPr>
        <p:spPr>
          <a:xfrm flipV="1">
            <a:off x="1076960" y="3162665"/>
            <a:ext cx="4246880" cy="41774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27BE90DF-84E8-4D45-ABCF-D08F193E510A}"/>
              </a:ext>
            </a:extLst>
          </p:cNvPr>
          <p:cNvSpPr txBox="1"/>
          <p:nvPr/>
        </p:nvSpPr>
        <p:spPr>
          <a:xfrm>
            <a:off x="6867539" y="2934074"/>
            <a:ext cx="5131421" cy="1477328"/>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RestSharp respects the [JsonProperty] attribute from Newtonsoft.Json, so you can use these to map C# property names to their JSON element equivalents</a:t>
            </a:r>
            <a:endParaRPr lang="en-NL">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name="Slide56">
    <p:bg>
      <p:bgPr>
        <a:solidFill>
          <a:srgbClr val="000000"/>
        </a:solidFill>
        <a:effectLst/>
      </p:bgPr>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34A02747-8552-4016-B905-0BDC60BEA371}"/>
              </a:ext>
            </a:extLst>
          </p:cNvPr>
          <p:cNvPicPr>
            <a:picLocks noChangeAspect="1"/>
          </p:cNvPicPr>
          <p:nvPr/>
        </p:nvPicPr>
        <p:blipFill>
          <a:blip r:embed="rId2"/>
          <a:stretch>
            <a:fillRect/>
          </a:stretch>
        </p:blipFill>
        <p:spPr>
          <a:xfrm>
            <a:off x="331152" y="949959"/>
            <a:ext cx="9666288" cy="5556669"/>
          </a:xfrm>
          <a:prstGeom prst="rect">
            <a:avLst/>
          </a:prstGeom>
        </p:spPr>
      </p:pic>
      <p:sp>
        <p:nvSpPr>
          <p:cNvPr id="2" name="Title 1">
            <a:extLst>
              <a:ext uri="{FF2B5EF4-FFF2-40B4-BE49-F238E27FC236}">
                <a16:creationId xmlns:a16="http://schemas.microsoft.com/office/drawing/2014/main" id="{8C165156-DD4C-4A0F-B83E-8AA26921E326}"/>
              </a:ext>
            </a:extLst>
          </p:cNvPr>
          <p:cNvSpPr txBox="1">
            <a:spLocks noGrp="1"/>
          </p:cNvSpPr>
          <p:nvPr>
            <p:ph type="title"/>
          </p:nvPr>
        </p:nvSpPr>
        <p:spPr>
          <a:xfrm>
            <a:off x="838200" y="0"/>
            <a:ext cx="10515600" cy="833751"/>
          </a:xfrm>
        </p:spPr>
        <p:txBody>
          <a:bodyPr/>
          <a:lstStyle/>
          <a:p>
            <a:pPr lvl="0"/>
            <a:r>
              <a:rPr lang="nl-NL">
                <a:solidFill>
                  <a:srgbClr val="00FF00"/>
                </a:solidFill>
                <a:latin typeface="Courier New" pitchFamily="49"/>
                <a:cs typeface="Courier New" pitchFamily="49"/>
              </a:rPr>
              <a:t>Example: serialization</a:t>
            </a:r>
          </a:p>
        </p:txBody>
      </p:sp>
      <p:sp>
        <p:nvSpPr>
          <p:cNvPr id="8" name="Oval 4">
            <a:extLst>
              <a:ext uri="{FF2B5EF4-FFF2-40B4-BE49-F238E27FC236}">
                <a16:creationId xmlns:a16="http://schemas.microsoft.com/office/drawing/2014/main" id="{9B56CDF5-FCB2-441F-B48C-53544D850245}"/>
              </a:ext>
            </a:extLst>
          </p:cNvPr>
          <p:cNvSpPr/>
          <p:nvPr/>
        </p:nvSpPr>
        <p:spPr>
          <a:xfrm flipV="1">
            <a:off x="609600" y="2048298"/>
            <a:ext cx="326136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F62F386-DB03-4721-ACBE-9915FDB168E0}"/>
              </a:ext>
            </a:extLst>
          </p:cNvPr>
          <p:cNvSpPr txBox="1"/>
          <p:nvPr/>
        </p:nvSpPr>
        <p:spPr>
          <a:xfrm>
            <a:off x="4068128" y="1936881"/>
            <a:ext cx="5350192"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Create a new object in your test and assign the desired property values</a:t>
            </a:r>
            <a:endParaRPr lang="en-NL" i="1">
              <a:solidFill>
                <a:srgbClr val="00FF00"/>
              </a:solidFill>
              <a:latin typeface="Courier New" panose="02070309020205020404" pitchFamily="49" charset="0"/>
              <a:cs typeface="Courier New" panose="02070309020205020404" pitchFamily="49" charset="0"/>
            </a:endParaRPr>
          </a:p>
        </p:txBody>
      </p:sp>
      <p:sp>
        <p:nvSpPr>
          <p:cNvPr id="12" name="Oval 4">
            <a:extLst>
              <a:ext uri="{FF2B5EF4-FFF2-40B4-BE49-F238E27FC236}">
                <a16:creationId xmlns:a16="http://schemas.microsoft.com/office/drawing/2014/main" id="{FA172B20-A4F2-459A-98F0-FBAF074DF92C}"/>
              </a:ext>
            </a:extLst>
          </p:cNvPr>
          <p:cNvSpPr/>
          <p:nvPr/>
        </p:nvSpPr>
        <p:spPr>
          <a:xfrm flipV="1">
            <a:off x="1696720" y="4649256"/>
            <a:ext cx="274320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kstvak 12">
            <a:extLst>
              <a:ext uri="{FF2B5EF4-FFF2-40B4-BE49-F238E27FC236}">
                <a16:creationId xmlns:a16="http://schemas.microsoft.com/office/drawing/2014/main" id="{10E424F6-3306-40DE-B14F-E6C518E555A0}"/>
              </a:ext>
            </a:extLst>
          </p:cNvPr>
          <p:cNvSpPr txBox="1"/>
          <p:nvPr/>
        </p:nvSpPr>
        <p:spPr>
          <a:xfrm>
            <a:off x="4693920" y="4537841"/>
            <a:ext cx="7315200"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Add that object as the request payload using AddJsonBody() and RestSharp handles the rest for you</a:t>
            </a:r>
            <a:endParaRPr lang="en-NL" i="1">
              <a:solidFill>
                <a:srgbClr val="00FF00"/>
              </a:solidFill>
              <a:latin typeface="Courier New" panose="02070309020205020404" pitchFamily="49" charset="0"/>
              <a:cs typeface="Courier New" panose="02070309020205020404" pitchFamily="49" charset="0"/>
            </a:endParaRPr>
          </a:p>
        </p:txBody>
      </p:sp>
      <p:sp>
        <p:nvSpPr>
          <p:cNvPr id="14" name="Oval 4">
            <a:extLst>
              <a:ext uri="{FF2B5EF4-FFF2-40B4-BE49-F238E27FC236}">
                <a16:creationId xmlns:a16="http://schemas.microsoft.com/office/drawing/2014/main" id="{692F77F8-D72E-4A53-9C94-A593A84047EB}"/>
              </a:ext>
            </a:extLst>
          </p:cNvPr>
          <p:cNvSpPr/>
          <p:nvPr/>
        </p:nvSpPr>
        <p:spPr>
          <a:xfrm flipV="1">
            <a:off x="6421120" y="5800966"/>
            <a:ext cx="359664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kstvak 14">
            <a:extLst>
              <a:ext uri="{FF2B5EF4-FFF2-40B4-BE49-F238E27FC236}">
                <a16:creationId xmlns:a16="http://schemas.microsoft.com/office/drawing/2014/main" id="{9B8BEDAF-EAA9-46DA-A89B-2FAA320E48D1}"/>
              </a:ext>
            </a:extLst>
          </p:cNvPr>
          <p:cNvSpPr txBox="1"/>
          <p:nvPr/>
        </p:nvSpPr>
        <p:spPr>
          <a:xfrm>
            <a:off x="331152" y="6409927"/>
            <a:ext cx="11267440" cy="369332"/>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HTTP 201 (Created) is a typical HTTP status code for a successful POST operation</a:t>
            </a:r>
            <a:endParaRPr lang="en-NL" i="1">
              <a:solidFill>
                <a:srgbClr val="00FF00"/>
              </a:solidFill>
              <a:latin typeface="Courier New" panose="02070309020205020404" pitchFamily="49" charset="0"/>
              <a:cs typeface="Courier New" panose="02070309020205020404" pitchFamily="49" charset="0"/>
            </a:endParaRPr>
          </a:p>
        </p:txBody>
      </p:sp>
      <p:sp>
        <p:nvSpPr>
          <p:cNvPr id="16" name="Tekstvak 15">
            <a:extLst>
              <a:ext uri="{FF2B5EF4-FFF2-40B4-BE49-F238E27FC236}">
                <a16:creationId xmlns:a16="http://schemas.microsoft.com/office/drawing/2014/main" id="{255C105C-DBAF-4A77-B4A7-C3365CB8895E}"/>
              </a:ext>
            </a:extLst>
          </p:cNvPr>
          <p:cNvSpPr txBox="1"/>
          <p:nvPr/>
        </p:nvSpPr>
        <p:spPr>
          <a:xfrm>
            <a:off x="7278688" y="2619216"/>
            <a:ext cx="4913312" cy="1477328"/>
          </a:xfrm>
          <a:prstGeom prst="rect">
            <a:avLst/>
          </a:prstGeom>
          <a:noFill/>
        </p:spPr>
        <p:txBody>
          <a:bodyPr wrap="square" rtlCol="0">
            <a:spAutoFit/>
          </a:bodyPr>
          <a:lstStyle/>
          <a:p>
            <a:r>
              <a:rPr lang="en-US" i="1">
                <a:solidFill>
                  <a:srgbClr val="00FF00"/>
                </a:solidFill>
                <a:latin typeface="Courier New" panose="02070309020205020404" pitchFamily="49" charset="0"/>
                <a:cs typeface="Courier New" panose="02070309020205020404" pitchFamily="49" charset="0"/>
              </a:rPr>
              <a:t>{</a:t>
            </a:r>
          </a:p>
          <a:p>
            <a:r>
              <a:rPr lang="en-US" i="1">
                <a:solidFill>
                  <a:srgbClr val="00FF00"/>
                </a:solidFill>
                <a:latin typeface="Courier New" panose="02070309020205020404" pitchFamily="49" charset="0"/>
                <a:cs typeface="Courier New" panose="02070309020205020404" pitchFamily="49" charset="0"/>
              </a:rPr>
              <a:t>    “userId”: 1,</a:t>
            </a:r>
          </a:p>
          <a:p>
            <a:r>
              <a:rPr lang="en-US" i="1">
                <a:solidFill>
                  <a:srgbClr val="00FF00"/>
                </a:solidFill>
                <a:latin typeface="Courier New" panose="02070309020205020404" pitchFamily="49" charset="0"/>
                <a:cs typeface="Courier New" panose="02070309020205020404" pitchFamily="49" charset="0"/>
              </a:rPr>
              <a:t>    “title”: “My new post title”,</a:t>
            </a:r>
          </a:p>
          <a:p>
            <a:r>
              <a:rPr lang="en-US" i="1">
                <a:solidFill>
                  <a:srgbClr val="00FF00"/>
                </a:solidFill>
                <a:latin typeface="Courier New" panose="02070309020205020404" pitchFamily="49" charset="0"/>
                <a:cs typeface="Courier New" panose="02070309020205020404" pitchFamily="49" charset="0"/>
              </a:rPr>
              <a:t>    “body”: “This is the body…”</a:t>
            </a:r>
          </a:p>
          <a:p>
            <a:r>
              <a:rPr lang="en-US" i="1">
                <a:solidFill>
                  <a:srgbClr val="00FF00"/>
                </a:solidFill>
                <a:latin typeface="Courier New" panose="02070309020205020404" pitchFamily="49" charset="0"/>
                <a:cs typeface="Courier New" panose="02070309020205020404" pitchFamily="49" charset="0"/>
              </a:rPr>
              <a:t>}</a:t>
            </a:r>
            <a:endParaRPr lang="en-NL" i="1">
              <a:solidFill>
                <a:srgbClr val="00FF00"/>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animBg="1"/>
      <p:bldP spid="13" grpId="0"/>
      <p:bldP spid="1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9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name="Slide57">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DF5E31E-EB99-4CCB-8B7C-C9F79CA2D2E7}"/>
              </a:ext>
            </a:extLst>
          </p:cNvPr>
          <p:cNvPicPr>
            <a:picLocks noChangeAspect="1"/>
          </p:cNvPicPr>
          <p:nvPr/>
        </p:nvPicPr>
        <p:blipFill>
          <a:blip r:embed="rId2"/>
          <a:stretch>
            <a:fillRect/>
          </a:stretch>
        </p:blipFill>
        <p:spPr>
          <a:xfrm>
            <a:off x="364963" y="1690688"/>
            <a:ext cx="11461277" cy="4011447"/>
          </a:xfrm>
          <a:prstGeom prst="rect">
            <a:avLst/>
          </a:prstGeom>
        </p:spPr>
      </p:pic>
      <p:sp>
        <p:nvSpPr>
          <p:cNvPr id="2" name="Title 1">
            <a:extLst>
              <a:ext uri="{FF2B5EF4-FFF2-40B4-BE49-F238E27FC236}">
                <a16:creationId xmlns:a16="http://schemas.microsoft.com/office/drawing/2014/main" id="{7727E199-D381-4902-BF17-321E866ED285}"/>
              </a:ext>
            </a:extLst>
          </p:cNvPr>
          <p:cNvSpPr txBox="1">
            <a:spLocks noGrp="1"/>
          </p:cNvSpPr>
          <p:nvPr>
            <p:ph type="title"/>
          </p:nvPr>
        </p:nvSpPr>
        <p:spPr>
          <a:xfrm>
            <a:off x="838203" y="219774"/>
            <a:ext cx="10515600" cy="790736"/>
          </a:xfrm>
        </p:spPr>
        <p:txBody>
          <a:bodyPr/>
          <a:lstStyle/>
          <a:p>
            <a:pPr lvl="0"/>
            <a:r>
              <a:rPr lang="nl-NL">
                <a:solidFill>
                  <a:srgbClr val="00FF00"/>
                </a:solidFill>
                <a:latin typeface="Courier New" pitchFamily="49"/>
                <a:cs typeface="Courier New" pitchFamily="49"/>
              </a:rPr>
              <a:t>Example: deserialization</a:t>
            </a:r>
          </a:p>
        </p:txBody>
      </p:sp>
      <p:sp>
        <p:nvSpPr>
          <p:cNvPr id="7" name="Oval 4">
            <a:extLst>
              <a:ext uri="{FF2B5EF4-FFF2-40B4-BE49-F238E27FC236}">
                <a16:creationId xmlns:a16="http://schemas.microsoft.com/office/drawing/2014/main" id="{8F69138E-4C6C-4723-A76A-DEA668963EBA}"/>
              </a:ext>
            </a:extLst>
          </p:cNvPr>
          <p:cNvSpPr/>
          <p:nvPr/>
        </p:nvSpPr>
        <p:spPr>
          <a:xfrm flipV="1">
            <a:off x="838202" y="4307770"/>
            <a:ext cx="42214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A9DF27B5-A277-4885-927F-31B5B318237A}"/>
              </a:ext>
            </a:extLst>
          </p:cNvPr>
          <p:cNvSpPr txBox="1"/>
          <p:nvPr/>
        </p:nvSpPr>
        <p:spPr>
          <a:xfrm>
            <a:off x="5255677" y="4276806"/>
            <a:ext cx="594642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extracts the deserialized response body into its own object</a:t>
            </a:r>
            <a:endParaRPr lang="en-NL" i="1">
              <a:solidFill>
                <a:srgbClr val="00FF00"/>
              </a:solidFill>
              <a:latin typeface="Courier New" panose="02070309020205020404" pitchFamily="49" charset="0"/>
              <a:cs typeface="Courier New" panose="02070309020205020404" pitchFamily="49" charset="0"/>
            </a:endParaRPr>
          </a:p>
        </p:txBody>
      </p:sp>
      <p:sp>
        <p:nvSpPr>
          <p:cNvPr id="9" name="Oval 4">
            <a:extLst>
              <a:ext uri="{FF2B5EF4-FFF2-40B4-BE49-F238E27FC236}">
                <a16:creationId xmlns:a16="http://schemas.microsoft.com/office/drawing/2014/main" id="{97AA3BEC-FE89-450B-8090-5056FA950F6E}"/>
              </a:ext>
            </a:extLst>
          </p:cNvPr>
          <p:cNvSpPr/>
          <p:nvPr/>
        </p:nvSpPr>
        <p:spPr>
          <a:xfrm flipV="1">
            <a:off x="9062720" y="3608975"/>
            <a:ext cx="1341120"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kstvak 9">
            <a:extLst>
              <a:ext uri="{FF2B5EF4-FFF2-40B4-BE49-F238E27FC236}">
                <a16:creationId xmlns:a16="http://schemas.microsoft.com/office/drawing/2014/main" id="{B03B7633-B0FC-411A-8878-7491B8121E5E}"/>
              </a:ext>
            </a:extLst>
          </p:cNvPr>
          <p:cNvSpPr txBox="1"/>
          <p:nvPr/>
        </p:nvSpPr>
        <p:spPr>
          <a:xfrm>
            <a:off x="2656134" y="1229023"/>
            <a:ext cx="8545971" cy="923330"/>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This tells RestSharp to try and deserialize the response body to an object of type User (which is another POCO like Post from the previous example)</a:t>
            </a:r>
            <a:endParaRPr lang="en-NL">
              <a:solidFill>
                <a:srgbClr val="00FF00"/>
              </a:solidFill>
              <a:latin typeface="Courier New" panose="02070309020205020404" pitchFamily="49" charset="0"/>
              <a:cs typeface="Courier New" panose="02070309020205020404" pitchFamily="49" charset="0"/>
            </a:endParaRPr>
          </a:p>
        </p:txBody>
      </p:sp>
      <p:sp>
        <p:nvSpPr>
          <p:cNvPr id="11" name="Oval 4">
            <a:extLst>
              <a:ext uri="{FF2B5EF4-FFF2-40B4-BE49-F238E27FC236}">
                <a16:creationId xmlns:a16="http://schemas.microsoft.com/office/drawing/2014/main" id="{63591BAF-76CF-4DF1-9F88-83E1F895D94F}"/>
              </a:ext>
            </a:extLst>
          </p:cNvPr>
          <p:cNvSpPr/>
          <p:nvPr/>
        </p:nvSpPr>
        <p:spPr>
          <a:xfrm flipV="1">
            <a:off x="2656134" y="4967408"/>
            <a:ext cx="1712666"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kstvak 11">
            <a:extLst>
              <a:ext uri="{FF2B5EF4-FFF2-40B4-BE49-F238E27FC236}">
                <a16:creationId xmlns:a16="http://schemas.microsoft.com/office/drawing/2014/main" id="{062F0795-070C-4EB0-BBCF-02855DC79040}"/>
              </a:ext>
            </a:extLst>
          </p:cNvPr>
          <p:cNvSpPr txBox="1"/>
          <p:nvPr/>
        </p:nvSpPr>
        <p:spPr>
          <a:xfrm>
            <a:off x="838202" y="5853034"/>
            <a:ext cx="7482838" cy="646331"/>
          </a:xfrm>
          <a:prstGeom prst="rect">
            <a:avLst/>
          </a:prstGeom>
          <a:noFill/>
        </p:spPr>
        <p:txBody>
          <a:bodyPr wrap="square" rtlCol="0">
            <a:spAutoFit/>
          </a:bodyPr>
          <a:lstStyle/>
          <a:p>
            <a:r>
              <a:rPr lang="en-US">
                <a:solidFill>
                  <a:srgbClr val="00FF00"/>
                </a:solidFill>
                <a:latin typeface="Courier New" panose="02070309020205020404" pitchFamily="49" charset="0"/>
                <a:cs typeface="Courier New" panose="02070309020205020404" pitchFamily="49" charset="0"/>
              </a:rPr>
              <a:t>You can now refer to specific properties of the POCO like you would do with any other regular C# object</a:t>
            </a:r>
            <a:endParaRPr lang="en-NL" i="1">
              <a:solidFill>
                <a:srgbClr val="00FF00"/>
              </a:solidFill>
              <a:latin typeface="Courier New" panose="02070309020205020404" pitchFamily="49" charset="0"/>
              <a:cs typeface="Courier New" panose="02070309020205020404" pitchFamily="49" charset="0"/>
            </a:endParaRPr>
          </a:p>
        </p:txBody>
      </p:sp>
      <p:sp>
        <p:nvSpPr>
          <p:cNvPr id="13" name="Oval 4">
            <a:extLst>
              <a:ext uri="{FF2B5EF4-FFF2-40B4-BE49-F238E27FC236}">
                <a16:creationId xmlns:a16="http://schemas.microsoft.com/office/drawing/2014/main" id="{3D79FFD0-E079-4500-AF7C-BA7947F35CC9}"/>
              </a:ext>
            </a:extLst>
          </p:cNvPr>
          <p:cNvSpPr/>
          <p:nvPr/>
        </p:nvSpPr>
        <p:spPr>
          <a:xfrm flipV="1">
            <a:off x="838203" y="3628248"/>
            <a:ext cx="3103877" cy="423499"/>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Practice serialization by sending an Account object</a:t>
            </a:r>
          </a:p>
          <a:p>
            <a:pPr>
              <a:lnSpc>
                <a:spcPct val="70000"/>
              </a:lnSpc>
              <a:buFont typeface="Courier New" pitchFamily="49"/>
              <a:buChar char="_"/>
            </a:pPr>
            <a:endParaRPr lang="nl-NL">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Practice deserialization by extracting an API response into a C# object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Answers04.cs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Examples04.cs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3377571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12191998" cy="6858000"/>
          </a:xfrm>
        </p:spPr>
        <p:txBody>
          <a:bodyPr>
            <a:noAutofit/>
          </a:bodyPr>
          <a:lstStyle/>
          <a:p>
            <a:pPr algn="ctr"/>
            <a:r>
              <a:rPr lang="nl-NL" sz="6500">
                <a:solidFill>
                  <a:srgbClr val="00FF00"/>
                </a:solidFill>
                <a:latin typeface="Courier New" panose="02070309020205020404" pitchFamily="49" charset="0"/>
                <a:cs typeface="Courier New" panose="02070309020205020404" pitchFamily="49" charset="0"/>
              </a:rPr>
              <a:t>A challenge with ‘traditional’ REST APIs</a:t>
            </a:r>
            <a:endParaRPr lang="nl-NL" sz="6500"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929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 language for APIs…</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as well as a runtime to fulfill them</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
        <p:nvSpPr>
          <p:cNvPr id="9" name="Title 1"/>
          <p:cNvSpPr txBox="1">
            <a:spLocks/>
          </p:cNvSpPr>
          <p:nvPr/>
        </p:nvSpPr>
        <p:spPr>
          <a:xfrm>
            <a:off x="4086225" y="5866589"/>
            <a:ext cx="7588704"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https://graphql.org</a:t>
            </a:r>
          </a:p>
        </p:txBody>
      </p:sp>
    </p:spTree>
    <p:extLst>
      <p:ext uri="{BB962C8B-B14F-4D97-AF65-F5344CB8AC3E}">
        <p14:creationId xmlns:p14="http://schemas.microsoft.com/office/powerpoint/2010/main" val="154024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19B76B41-CC8F-4AB2-AA6B-522F63101910}"/>
              </a:ext>
            </a:extLst>
          </p:cNvPr>
          <p:cNvSpPr/>
          <p:nvPr/>
        </p:nvSpPr>
        <p:spPr>
          <a:xfrm>
            <a:off x="12199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consumer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8420849" y="654659"/>
            <a:ext cx="2571750" cy="2343150"/>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API provider</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Pijl: rechts 6">
            <a:extLst>
              <a:ext uri="{FF2B5EF4-FFF2-40B4-BE49-F238E27FC236}">
                <a16:creationId xmlns:a16="http://schemas.microsoft.com/office/drawing/2014/main" id="{61E5B8DE-27F1-444C-B282-6DBE3C392313}"/>
              </a:ext>
            </a:extLst>
          </p:cNvPr>
          <p:cNvSpPr/>
          <p:nvPr/>
        </p:nvSpPr>
        <p:spPr>
          <a:xfrm>
            <a:off x="4201274" y="1159483"/>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Pijl: rechts 7">
            <a:extLst>
              <a:ext uri="{FF2B5EF4-FFF2-40B4-BE49-F238E27FC236}">
                <a16:creationId xmlns:a16="http://schemas.microsoft.com/office/drawing/2014/main" id="{9C68E7DA-15F8-408B-B438-18A5C4EAD20B}"/>
              </a:ext>
            </a:extLst>
          </p:cNvPr>
          <p:cNvSpPr/>
          <p:nvPr/>
        </p:nvSpPr>
        <p:spPr>
          <a:xfrm rot="10800000">
            <a:off x="4186986" y="2159611"/>
            <a:ext cx="3838575" cy="333375"/>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8">
            <a:extLst>
              <a:ext uri="{FF2B5EF4-FFF2-40B4-BE49-F238E27FC236}">
                <a16:creationId xmlns:a16="http://schemas.microsoft.com/office/drawing/2014/main" id="{69963B92-FFB0-45F5-972C-72AAB5C4ED2E}"/>
              </a:ext>
            </a:extLst>
          </p:cNvPr>
          <p:cNvSpPr txBox="1"/>
          <p:nvPr/>
        </p:nvSpPr>
        <p:spPr>
          <a:xfrm>
            <a:off x="4340090" y="582541"/>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(query)</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1" name="TextBox 8">
            <a:extLst>
              <a:ext uri="{FF2B5EF4-FFF2-40B4-BE49-F238E27FC236}">
                <a16:creationId xmlns:a16="http://schemas.microsoft.com/office/drawing/2014/main" id="{2BD73EEA-8D89-4B72-984D-EDDFFE2AD3A3}"/>
              </a:ext>
            </a:extLst>
          </p:cNvPr>
          <p:cNvSpPr txBox="1"/>
          <p:nvPr/>
        </p:nvSpPr>
        <p:spPr>
          <a:xfrm>
            <a:off x="4364651" y="2492986"/>
            <a:ext cx="351182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2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response (JSON)</a:t>
            </a:r>
            <a:endParaRPr kumimoji="0" lang="nl-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8">
            <a:extLst>
              <a:ext uri="{FF2B5EF4-FFF2-40B4-BE49-F238E27FC236}">
                <a16:creationId xmlns:a16="http://schemas.microsoft.com/office/drawing/2014/main" id="{02D3961F-1DC0-44CA-B053-7353E24A421C}"/>
              </a:ext>
            </a:extLst>
          </p:cNvPr>
          <p:cNvSpPr/>
          <p:nvPr/>
        </p:nvSpPr>
        <p:spPr>
          <a:xfrm>
            <a:off x="12199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2" name="Rechthoek: afgeronde hoeken 11">
            <a:extLst>
              <a:ext uri="{FF2B5EF4-FFF2-40B4-BE49-F238E27FC236}">
                <a16:creationId xmlns:a16="http://schemas.microsoft.com/office/drawing/2014/main" id="{1F5ABE9D-1358-4D6A-92CE-3833E4EECE7F}"/>
              </a:ext>
            </a:extLst>
          </p:cNvPr>
          <p:cNvSpPr/>
          <p:nvPr/>
        </p:nvSpPr>
        <p:spPr>
          <a:xfrm>
            <a:off x="8420849" y="3860192"/>
            <a:ext cx="2571750" cy="2343150"/>
          </a:xfrm>
          <a:prstGeom prst="roundRect">
            <a:avLst/>
          </a:prstGeom>
          <a:noFill/>
          <a:ln w="38100">
            <a:solidFill>
              <a:srgbClr val="00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System</a:t>
            </a:r>
            <a:endParaRPr kumimoji="0" lang="aa-ET" sz="3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Pijl: rechts 12">
            <a:extLst>
              <a:ext uri="{FF2B5EF4-FFF2-40B4-BE49-F238E27FC236}">
                <a16:creationId xmlns:a16="http://schemas.microsoft.com/office/drawing/2014/main" id="{440413C3-A94B-49BF-997C-01B4F418D68D}"/>
              </a:ext>
            </a:extLst>
          </p:cNvPr>
          <p:cNvSpPr/>
          <p:nvPr/>
        </p:nvSpPr>
        <p:spPr>
          <a:xfrm rot="5400000">
            <a:off x="1892936"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Pijl: rechts 13">
            <a:extLst>
              <a:ext uri="{FF2B5EF4-FFF2-40B4-BE49-F238E27FC236}">
                <a16:creationId xmlns:a16="http://schemas.microsoft.com/office/drawing/2014/main" id="{29F7FCED-4923-4C47-8D0D-E164AF00FD6C}"/>
              </a:ext>
            </a:extLst>
          </p:cNvPr>
          <p:cNvSpPr/>
          <p:nvPr/>
        </p:nvSpPr>
        <p:spPr>
          <a:xfrm rot="16200000">
            <a:off x="2651511" y="3264610"/>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jl: rechts 14">
            <a:extLst>
              <a:ext uri="{FF2B5EF4-FFF2-40B4-BE49-F238E27FC236}">
                <a16:creationId xmlns:a16="http://schemas.microsoft.com/office/drawing/2014/main" id="{C201604D-A15E-4914-A093-ED3BB4E62DE3}"/>
              </a:ext>
            </a:extLst>
          </p:cNvPr>
          <p:cNvSpPr/>
          <p:nvPr/>
        </p:nvSpPr>
        <p:spPr>
          <a:xfrm rot="5400000">
            <a:off x="9031764" y="3264612"/>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jl: rechts 15">
            <a:extLst>
              <a:ext uri="{FF2B5EF4-FFF2-40B4-BE49-F238E27FC236}">
                <a16:creationId xmlns:a16="http://schemas.microsoft.com/office/drawing/2014/main" id="{A49E548C-4572-40DB-8AD0-FFAAAF4B8DA6}"/>
              </a:ext>
            </a:extLst>
          </p:cNvPr>
          <p:cNvSpPr/>
          <p:nvPr/>
        </p:nvSpPr>
        <p:spPr>
          <a:xfrm rot="16200000">
            <a:off x="9790339" y="3264611"/>
            <a:ext cx="508725" cy="328773"/>
          </a:xfrm>
          <a:prstGeom prst="rightArrow">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a-E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84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bldP spid="9" grpId="0" animBg="1"/>
      <p:bldP spid="12" grpId="0" animBg="1"/>
      <p:bldP spid="13" grpId="0" animBg="1"/>
      <p:bldP spid="14" grpId="0" animBg="1"/>
      <p:bldP spid="15" grpId="0" animBg="1"/>
      <p:bldP spid="1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Sending a GraphQL query</a:t>
            </a:r>
          </a:p>
        </p:txBody>
      </p:sp>
      <p:sp>
        <p:nvSpPr>
          <p:cNvPr id="5" name="Title 1"/>
          <p:cNvSpPr txBox="1">
            <a:spLocks/>
          </p:cNvSpPr>
          <p:nvPr/>
        </p:nvSpPr>
        <p:spPr>
          <a:xfrm>
            <a:off x="1688668" y="782816"/>
            <a:ext cx="9482095"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Create a valid GraphQL query…</a:t>
            </a:r>
          </a:p>
        </p:txBody>
      </p:sp>
      <p:sp>
        <p:nvSpPr>
          <p:cNvPr id="6" name="Title 1"/>
          <p:cNvSpPr txBox="1">
            <a:spLocks/>
          </p:cNvSpPr>
          <p:nvPr/>
        </p:nvSpPr>
        <p:spPr>
          <a:xfrm>
            <a:off x="189186" y="1849617"/>
            <a:ext cx="11624442"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send it in the request body (</a:t>
            </a:r>
            <a:r>
              <a:rPr kumimoji="0" lang="nl-NL" sz="3600" b="0" i="1"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query</a:t>
            </a: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“Ask for what you need,</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and get exactly that”</a:t>
            </a:r>
          </a:p>
        </p:txBody>
      </p:sp>
    </p:spTree>
    <p:extLst>
      <p:ext uri="{BB962C8B-B14F-4D97-AF65-F5344CB8AC3E}">
        <p14:creationId xmlns:p14="http://schemas.microsoft.com/office/powerpoint/2010/main" val="14642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675731"/>
            <a:ext cx="12192000" cy="1325563"/>
          </a:xfrm>
        </p:spPr>
        <p:txBody>
          <a:bodyPr>
            <a:normAutofit/>
          </a:bodyPr>
          <a:lstStyle/>
          <a:p>
            <a:pPr algn="ctr"/>
            <a:r>
              <a:rPr lang="nl-NL" sz="6000">
                <a:solidFill>
                  <a:srgbClr val="00FF00"/>
                </a:solidFill>
                <a:latin typeface="Courier New" panose="02070309020205020404" pitchFamily="49" charset="0"/>
                <a:cs typeface="Courier New" panose="02070309020205020404" pitchFamily="49" charset="0"/>
              </a:rPr>
              <a:t>GraphQL API responses</a:t>
            </a:r>
          </a:p>
        </p:txBody>
      </p:sp>
      <p:sp>
        <p:nvSpPr>
          <p:cNvPr id="5" name="Title 1"/>
          <p:cNvSpPr txBox="1">
            <a:spLocks/>
          </p:cNvSpPr>
          <p:nvPr/>
        </p:nvSpPr>
        <p:spPr>
          <a:xfrm>
            <a:off x="104776" y="782816"/>
            <a:ext cx="12020550"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These are ‘regular’ REST responses, with…</a:t>
            </a:r>
          </a:p>
        </p:txBody>
      </p:sp>
      <p:sp>
        <p:nvSpPr>
          <p:cNvPr id="6" name="Title 1"/>
          <p:cNvSpPr txBox="1">
            <a:spLocks/>
          </p:cNvSpPr>
          <p:nvPr/>
        </p:nvSpPr>
        <p:spPr>
          <a:xfrm>
            <a:off x="1924050" y="1849617"/>
            <a:ext cx="9889578" cy="627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 HTTP status code, …</a:t>
            </a:r>
          </a:p>
        </p:txBody>
      </p:sp>
      <p:sp>
        <p:nvSpPr>
          <p:cNvPr id="7" name="Title 1"/>
          <p:cNvSpPr txBox="1">
            <a:spLocks/>
          </p:cNvSpPr>
          <p:nvPr/>
        </p:nvSpPr>
        <p:spPr>
          <a:xfrm>
            <a:off x="804354" y="4199713"/>
            <a:ext cx="10444898"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response headers… </a:t>
            </a:r>
          </a:p>
        </p:txBody>
      </p:sp>
      <p:sp>
        <p:nvSpPr>
          <p:cNvPr id="9" name="Title 1"/>
          <p:cNvSpPr txBox="1">
            <a:spLocks/>
          </p:cNvSpPr>
          <p:nvPr/>
        </p:nvSpPr>
        <p:spPr>
          <a:xfrm>
            <a:off x="2809875" y="5267325"/>
            <a:ext cx="8865054" cy="11533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 and a JSON response body</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nl-NL" sz="3600" b="0" i="0" u="none" strike="noStrike" kern="1200" cap="none" spc="0" normalizeH="0" baseline="0" noProof="0">
                <a:ln>
                  <a:noFill/>
                </a:ln>
                <a:solidFill>
                  <a:srgbClr val="00FF00"/>
                </a:solidFill>
                <a:effectLst/>
                <a:uLnTx/>
                <a:uFillTx/>
                <a:latin typeface="Courier New" panose="02070309020205020404" pitchFamily="49" charset="0"/>
                <a:ea typeface="+mj-ea"/>
                <a:cs typeface="Courier New" panose="02070309020205020404" pitchFamily="49" charset="0"/>
              </a:rPr>
              <a:t>containing the requested data</a:t>
            </a:r>
          </a:p>
        </p:txBody>
      </p:sp>
    </p:spTree>
    <p:extLst>
      <p:ext uri="{BB962C8B-B14F-4D97-AF65-F5344CB8AC3E}">
        <p14:creationId xmlns:p14="http://schemas.microsoft.com/office/powerpoint/2010/main" val="1698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7A9C1AF9-0B9C-4E1C-8047-BC4ABC952878}"/>
              </a:ext>
            </a:extLst>
          </p:cNvPr>
          <p:cNvPicPr>
            <a:picLocks noChangeAspect="1"/>
          </p:cNvPicPr>
          <p:nvPr/>
        </p:nvPicPr>
        <p:blipFill>
          <a:blip r:embed="rId3"/>
          <a:stretch>
            <a:fillRect/>
          </a:stretch>
        </p:blipFill>
        <p:spPr>
          <a:xfrm>
            <a:off x="173675" y="796924"/>
            <a:ext cx="4924425" cy="2733675"/>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Sending a basic GraphQL query</a:t>
            </a:r>
          </a:p>
        </p:txBody>
      </p:sp>
      <p:sp>
        <p:nvSpPr>
          <p:cNvPr id="7" name="Oval 4">
            <a:extLst>
              <a:ext uri="{FF2B5EF4-FFF2-40B4-BE49-F238E27FC236}">
                <a16:creationId xmlns:a16="http://schemas.microsoft.com/office/drawing/2014/main" id="{0391BC6A-4C83-482A-A4B8-192AA8F33D53}"/>
              </a:ext>
            </a:extLst>
          </p:cNvPr>
          <p:cNvSpPr/>
          <p:nvPr/>
        </p:nvSpPr>
        <p:spPr>
          <a:xfrm flipV="1">
            <a:off x="92395" y="735964"/>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2286000" y="796925"/>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The query can be a simple (multiline) string</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9" name="Afbeelding 8">
            <a:extLst>
              <a:ext uri="{FF2B5EF4-FFF2-40B4-BE49-F238E27FC236}">
                <a16:creationId xmlns:a16="http://schemas.microsoft.com/office/drawing/2014/main" id="{C2755865-7931-473E-837A-FFDE09A0EE43}"/>
              </a:ext>
            </a:extLst>
          </p:cNvPr>
          <p:cNvPicPr>
            <a:picLocks noChangeAspect="1"/>
          </p:cNvPicPr>
          <p:nvPr/>
        </p:nvPicPr>
        <p:blipFill>
          <a:blip r:embed="rId4"/>
          <a:stretch>
            <a:fillRect/>
          </a:stretch>
        </p:blipFill>
        <p:spPr>
          <a:xfrm>
            <a:off x="173675" y="3684070"/>
            <a:ext cx="4552950" cy="2057400"/>
          </a:xfrm>
          <a:prstGeom prst="rect">
            <a:avLst/>
          </a:prstGeom>
        </p:spPr>
      </p:pic>
      <p:sp>
        <p:nvSpPr>
          <p:cNvPr id="22" name="Oval 4">
            <a:extLst>
              <a:ext uri="{FF2B5EF4-FFF2-40B4-BE49-F238E27FC236}">
                <a16:creationId xmlns:a16="http://schemas.microsoft.com/office/drawing/2014/main" id="{3F6A146E-E46A-4F5E-8237-D0AA054DBBC2}"/>
              </a:ext>
            </a:extLst>
          </p:cNvPr>
          <p:cNvSpPr/>
          <p:nvPr/>
        </p:nvSpPr>
        <p:spPr>
          <a:xfrm flipV="1">
            <a:off x="1443197" y="3622039"/>
            <a:ext cx="1685605"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kstvak 22">
            <a:extLst>
              <a:ext uri="{FF2B5EF4-FFF2-40B4-BE49-F238E27FC236}">
                <a16:creationId xmlns:a16="http://schemas.microsoft.com/office/drawing/2014/main" id="{5E577430-0C43-48F6-BFFE-306C3F002FE7}"/>
              </a:ext>
            </a:extLst>
          </p:cNvPr>
          <p:cNvSpPr txBox="1"/>
          <p:nvPr/>
        </p:nvSpPr>
        <p:spPr>
          <a:xfrm>
            <a:off x="173675" y="5803500"/>
            <a:ext cx="295512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Using this POCO simplifies creating the GraphQL payload</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pic>
        <p:nvPicPr>
          <p:cNvPr id="14" name="Afbeelding 13">
            <a:extLst>
              <a:ext uri="{FF2B5EF4-FFF2-40B4-BE49-F238E27FC236}">
                <a16:creationId xmlns:a16="http://schemas.microsoft.com/office/drawing/2014/main" id="{0EC7B40F-F2D9-4EA1-9F5C-83A1B4C38813}"/>
              </a:ext>
            </a:extLst>
          </p:cNvPr>
          <p:cNvPicPr>
            <a:picLocks noChangeAspect="1"/>
          </p:cNvPicPr>
          <p:nvPr/>
        </p:nvPicPr>
        <p:blipFill>
          <a:blip r:embed="rId5"/>
          <a:stretch>
            <a:fillRect/>
          </a:stretch>
        </p:blipFill>
        <p:spPr>
          <a:xfrm>
            <a:off x="4803460" y="2349013"/>
            <a:ext cx="6826724" cy="4361518"/>
          </a:xfrm>
          <a:prstGeom prst="rect">
            <a:avLst/>
          </a:prstGeom>
        </p:spPr>
      </p:pic>
      <p:sp>
        <p:nvSpPr>
          <p:cNvPr id="24" name="Oval 4">
            <a:extLst>
              <a:ext uri="{FF2B5EF4-FFF2-40B4-BE49-F238E27FC236}">
                <a16:creationId xmlns:a16="http://schemas.microsoft.com/office/drawing/2014/main" id="{221F51E9-3644-4789-BAD2-B3856BA7AD04}"/>
              </a:ext>
            </a:extLst>
          </p:cNvPr>
          <p:cNvSpPr/>
          <p:nvPr/>
        </p:nvSpPr>
        <p:spPr>
          <a:xfrm flipV="1">
            <a:off x="6122751" y="2322977"/>
            <a:ext cx="3986449"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Oval 4">
            <a:extLst>
              <a:ext uri="{FF2B5EF4-FFF2-40B4-BE49-F238E27FC236}">
                <a16:creationId xmlns:a16="http://schemas.microsoft.com/office/drawing/2014/main" id="{2BB248B0-8695-40B6-A4C2-E12306A67B44}"/>
              </a:ext>
            </a:extLst>
          </p:cNvPr>
          <p:cNvSpPr/>
          <p:nvPr/>
        </p:nvSpPr>
        <p:spPr>
          <a:xfrm flipV="1">
            <a:off x="5598160" y="4072560"/>
            <a:ext cx="3322320"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kstvak 25">
            <a:extLst>
              <a:ext uri="{FF2B5EF4-FFF2-40B4-BE49-F238E27FC236}">
                <a16:creationId xmlns:a16="http://schemas.microsoft.com/office/drawing/2014/main" id="{092CD976-DF4E-4D68-B047-FF14E8AB12AA}"/>
              </a:ext>
            </a:extLst>
          </p:cNvPr>
          <p:cNvSpPr txBox="1"/>
          <p:nvPr/>
        </p:nvSpPr>
        <p:spPr>
          <a:xfrm>
            <a:off x="5751276" y="1460435"/>
            <a:ext cx="57701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We’ve seen how to serialize and send</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the payload in the previous section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27" name="Oval 4">
            <a:extLst>
              <a:ext uri="{FF2B5EF4-FFF2-40B4-BE49-F238E27FC236}">
                <a16:creationId xmlns:a16="http://schemas.microsoft.com/office/drawing/2014/main" id="{983DF988-1901-4CA8-88C0-391A1C9F99D5}"/>
              </a:ext>
            </a:extLst>
          </p:cNvPr>
          <p:cNvSpPr/>
          <p:nvPr/>
        </p:nvSpPr>
        <p:spPr>
          <a:xfrm flipV="1">
            <a:off x="6122751" y="5852623"/>
            <a:ext cx="5895574" cy="34901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kstvak 27">
            <a:extLst>
              <a:ext uri="{FF2B5EF4-FFF2-40B4-BE49-F238E27FC236}">
                <a16:creationId xmlns:a16="http://schemas.microsoft.com/office/drawing/2014/main" id="{EB2D762B-B46A-46BC-8D4E-C075864DA58C}"/>
              </a:ext>
            </a:extLst>
          </p:cNvPr>
          <p:cNvSpPr txBox="1"/>
          <p:nvPr/>
        </p:nvSpPr>
        <p:spPr>
          <a:xfrm>
            <a:off x="6754657" y="6367235"/>
            <a:ext cx="57701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GraphQL API response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is plain JSON</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785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2" grpId="0" animBg="1"/>
      <p:bldP spid="23" grpId="0"/>
      <p:bldP spid="24" grpId="0" animBg="1"/>
      <p:bldP spid="25" grpId="0" animBg="1"/>
      <p:bldP spid="26" grpId="0"/>
      <p:bldP spid="27" grpId="0" animBg="1"/>
      <p:bldP spid="28"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B06C1AA-50F3-4F92-9BFD-5DEB518FDCF9}"/>
              </a:ext>
            </a:extLst>
          </p:cNvPr>
          <p:cNvPicPr>
            <a:picLocks noChangeAspect="1"/>
          </p:cNvPicPr>
          <p:nvPr/>
        </p:nvPicPr>
        <p:blipFill>
          <a:blip r:embed="rId3"/>
          <a:stretch>
            <a:fillRect/>
          </a:stretch>
        </p:blipFill>
        <p:spPr>
          <a:xfrm>
            <a:off x="163512" y="723900"/>
            <a:ext cx="4752975" cy="29718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10515600" cy="843280"/>
          </a:xfrm>
        </p:spPr>
        <p:txBody>
          <a:bodyPr/>
          <a:lstStyle/>
          <a:p>
            <a:pPr lvl="0"/>
            <a:r>
              <a:rPr lang="nl-NL">
                <a:solidFill>
                  <a:srgbClr val="00FF00"/>
                </a:solidFill>
                <a:latin typeface="Courier New" pitchFamily="49"/>
                <a:cs typeface="Courier New" pitchFamily="49"/>
              </a:rPr>
              <a:t>Parameterizing GraphQL queries</a:t>
            </a:r>
          </a:p>
        </p:txBody>
      </p:sp>
      <p:sp>
        <p:nvSpPr>
          <p:cNvPr id="7" name="Oval 4">
            <a:extLst>
              <a:ext uri="{FF2B5EF4-FFF2-40B4-BE49-F238E27FC236}">
                <a16:creationId xmlns:a16="http://schemas.microsoft.com/office/drawing/2014/main" id="{0391BC6A-4C83-482A-A4B8-192AA8F33D53}"/>
              </a:ext>
            </a:extLst>
          </p:cNvPr>
          <p:cNvSpPr/>
          <p:nvPr/>
        </p:nvSpPr>
        <p:spPr>
          <a:xfrm flipV="1">
            <a:off x="3048000" y="889246"/>
            <a:ext cx="197295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5181600" y="889248"/>
            <a:ext cx="624744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GraphQL queries can be parameterized, too</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9" name="Oval 4">
            <a:extLst>
              <a:ext uri="{FF2B5EF4-FFF2-40B4-BE49-F238E27FC236}">
                <a16:creationId xmlns:a16="http://schemas.microsoft.com/office/drawing/2014/main" id="{411F7BDE-0A67-47E9-B7CB-AF1523FE99CC}"/>
              </a:ext>
            </a:extLst>
          </p:cNvPr>
          <p:cNvSpPr/>
          <p:nvPr/>
        </p:nvSpPr>
        <p:spPr>
          <a:xfrm flipV="1">
            <a:off x="2976880" y="1382513"/>
            <a:ext cx="1107440"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Afbeelding 8">
            <a:extLst>
              <a:ext uri="{FF2B5EF4-FFF2-40B4-BE49-F238E27FC236}">
                <a16:creationId xmlns:a16="http://schemas.microsoft.com/office/drawing/2014/main" id="{1AA74172-D460-4066-950D-BC6B5B32A318}"/>
              </a:ext>
            </a:extLst>
          </p:cNvPr>
          <p:cNvPicPr>
            <a:picLocks noChangeAspect="1"/>
          </p:cNvPicPr>
          <p:nvPr/>
        </p:nvPicPr>
        <p:blipFill>
          <a:blip r:embed="rId4"/>
          <a:stretch>
            <a:fillRect/>
          </a:stretch>
        </p:blipFill>
        <p:spPr>
          <a:xfrm>
            <a:off x="763359" y="3819636"/>
            <a:ext cx="6823983" cy="2823341"/>
          </a:xfrm>
          <a:prstGeom prst="rect">
            <a:avLst/>
          </a:prstGeom>
        </p:spPr>
      </p:pic>
      <p:sp>
        <p:nvSpPr>
          <p:cNvPr id="24" name="Oval 4">
            <a:extLst>
              <a:ext uri="{FF2B5EF4-FFF2-40B4-BE49-F238E27FC236}">
                <a16:creationId xmlns:a16="http://schemas.microsoft.com/office/drawing/2014/main" id="{94D4336D-832C-4B56-84A1-80E4464E759E}"/>
              </a:ext>
            </a:extLst>
          </p:cNvPr>
          <p:cNvSpPr/>
          <p:nvPr/>
        </p:nvSpPr>
        <p:spPr>
          <a:xfrm flipV="1">
            <a:off x="567049" y="3695699"/>
            <a:ext cx="3221180" cy="1307563"/>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4">
            <a:extLst>
              <a:ext uri="{FF2B5EF4-FFF2-40B4-BE49-F238E27FC236}">
                <a16:creationId xmlns:a16="http://schemas.microsoft.com/office/drawing/2014/main" id="{D12AF9B4-0CC9-43F1-90C1-DA112DA696D5}"/>
              </a:ext>
            </a:extLst>
          </p:cNvPr>
          <p:cNvSpPr/>
          <p:nvPr/>
        </p:nvSpPr>
        <p:spPr>
          <a:xfrm flipV="1">
            <a:off x="1137690" y="5916775"/>
            <a:ext cx="6645962" cy="46225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kstvak 33">
            <a:extLst>
              <a:ext uri="{FF2B5EF4-FFF2-40B4-BE49-F238E27FC236}">
                <a16:creationId xmlns:a16="http://schemas.microsoft.com/office/drawing/2014/main" id="{1E22D56D-2A36-4DFE-81FC-B410D8D27079}"/>
              </a:ext>
            </a:extLst>
          </p:cNvPr>
          <p:cNvSpPr txBox="1"/>
          <p:nvPr/>
        </p:nvSpPr>
        <p:spPr>
          <a:xfrm>
            <a:off x="6574972" y="4036081"/>
            <a:ext cx="539931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Values for these</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variables can be sent to a GraphQL API in JSON format, which we’re doing here by serializing an anonymous type object</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52843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9" grpId="0" animBg="1"/>
      <p:bldP spid="24" grpId="0" animBg="1"/>
      <p:bldP spid="31" grpId="0" animBg="1"/>
      <p:bldP spid="3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Afbeelding 3">
            <a:extLst>
              <a:ext uri="{FF2B5EF4-FFF2-40B4-BE49-F238E27FC236}">
                <a16:creationId xmlns:a16="http://schemas.microsoft.com/office/drawing/2014/main" id="{1AD6E948-D27D-445A-9E69-94A48832A9C1}"/>
              </a:ext>
            </a:extLst>
          </p:cNvPr>
          <p:cNvPicPr>
            <a:picLocks noChangeAspect="1"/>
          </p:cNvPicPr>
          <p:nvPr/>
        </p:nvPicPr>
        <p:blipFill>
          <a:blip r:embed="rId3"/>
          <a:stretch>
            <a:fillRect/>
          </a:stretch>
        </p:blipFill>
        <p:spPr>
          <a:xfrm>
            <a:off x="3443416" y="-1"/>
            <a:ext cx="8748584" cy="6858000"/>
          </a:xfrm>
          <a:prstGeom prst="rect">
            <a:avLst/>
          </a:prstGeom>
        </p:spPr>
      </p:pic>
      <p:sp>
        <p:nvSpPr>
          <p:cNvPr id="2" name="Title 1">
            <a:extLst>
              <a:ext uri="{FF2B5EF4-FFF2-40B4-BE49-F238E27FC236}">
                <a16:creationId xmlns:a16="http://schemas.microsoft.com/office/drawing/2014/main" id="{CDA0D34C-9F52-4680-B1B9-8D6E50749FB4}"/>
              </a:ext>
            </a:extLst>
          </p:cNvPr>
          <p:cNvSpPr txBox="1">
            <a:spLocks noGrp="1"/>
          </p:cNvSpPr>
          <p:nvPr>
            <p:ph type="title"/>
          </p:nvPr>
        </p:nvSpPr>
        <p:spPr>
          <a:xfrm>
            <a:off x="0" y="1"/>
            <a:ext cx="3282766" cy="2468880"/>
          </a:xfrm>
        </p:spPr>
        <p:txBody>
          <a:bodyPr>
            <a:normAutofit fontScale="90000"/>
          </a:bodyPr>
          <a:lstStyle/>
          <a:p>
            <a:pPr lvl="0"/>
            <a:r>
              <a:rPr lang="nl-NL">
                <a:solidFill>
                  <a:srgbClr val="00FF00"/>
                </a:solidFill>
                <a:latin typeface="Courier New" pitchFamily="49"/>
                <a:cs typeface="Courier New" pitchFamily="49"/>
              </a:rPr>
              <a:t>A data driven GraphQL test</a:t>
            </a:r>
          </a:p>
        </p:txBody>
      </p:sp>
      <p:sp>
        <p:nvSpPr>
          <p:cNvPr id="7" name="Oval 4">
            <a:extLst>
              <a:ext uri="{FF2B5EF4-FFF2-40B4-BE49-F238E27FC236}">
                <a16:creationId xmlns:a16="http://schemas.microsoft.com/office/drawing/2014/main" id="{0391BC6A-4C83-482A-A4B8-192AA8F33D53}"/>
              </a:ext>
            </a:extLst>
          </p:cNvPr>
          <p:cNvSpPr/>
          <p:nvPr/>
        </p:nvSpPr>
        <p:spPr>
          <a:xfrm flipV="1">
            <a:off x="3282766" y="-1"/>
            <a:ext cx="1370514" cy="782320"/>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kstvak 7">
            <a:extLst>
              <a:ext uri="{FF2B5EF4-FFF2-40B4-BE49-F238E27FC236}">
                <a16:creationId xmlns:a16="http://schemas.microsoft.com/office/drawing/2014/main" id="{D406BBA2-ACE4-4C8E-A690-B5B0D128C5D2}"/>
              </a:ext>
            </a:extLst>
          </p:cNvPr>
          <p:cNvSpPr txBox="1"/>
          <p:nvPr/>
        </p:nvSpPr>
        <p:spPr>
          <a:xfrm>
            <a:off x="436880" y="2941568"/>
            <a:ext cx="2723966"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As we’ve done with ‘regular’ REST APIs,</a:t>
            </a: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 we can use this to create a data driven GraphQL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a:solidFill>
                <a:srgbClr val="00FF00"/>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a:ln>
                  <a:noFill/>
                </a:ln>
                <a:solidFill>
                  <a:srgbClr val="00FF00"/>
                </a:solidFill>
                <a:effectLst/>
                <a:uLnTx/>
                <a:uFillTx/>
                <a:latin typeface="Courier New" panose="02070309020205020404" pitchFamily="49" charset="0"/>
                <a:ea typeface="+mn-ea"/>
                <a:cs typeface="Courier New" panose="02070309020205020404" pitchFamily="49" charset="0"/>
              </a:rPr>
              <a:t>This example checks the weather in Amsterdam, Berlin and Rome.</a:t>
            </a:r>
            <a:endParaRPr kumimoji="0" lang="en-NL" sz="18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13" name="Oval 4">
            <a:extLst>
              <a:ext uri="{FF2B5EF4-FFF2-40B4-BE49-F238E27FC236}">
                <a16:creationId xmlns:a16="http://schemas.microsoft.com/office/drawing/2014/main" id="{44CAB2E6-A5B4-4153-9865-4E926A7B8BD2}"/>
              </a:ext>
            </a:extLst>
          </p:cNvPr>
          <p:cNvSpPr/>
          <p:nvPr/>
        </p:nvSpPr>
        <p:spPr>
          <a:xfrm flipV="1">
            <a:off x="3743484" y="1071372"/>
            <a:ext cx="4333716" cy="369331"/>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4">
            <a:extLst>
              <a:ext uri="{FF2B5EF4-FFF2-40B4-BE49-F238E27FC236}">
                <a16:creationId xmlns:a16="http://schemas.microsoft.com/office/drawing/2014/main" id="{6F4C8E8D-89DA-4C7C-B06E-63E84ED52045}"/>
              </a:ext>
            </a:extLst>
          </p:cNvPr>
          <p:cNvSpPr/>
          <p:nvPr/>
        </p:nvSpPr>
        <p:spPr>
          <a:xfrm flipV="1">
            <a:off x="4791918" y="5053060"/>
            <a:ext cx="948482" cy="369332"/>
          </a:xfrm>
          <a:prstGeom prst="ellipse">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139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0" y="450088"/>
            <a:ext cx="121920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A REST API request</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1219369" y="2612854"/>
            <a:ext cx="301620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4235570" y="2612854"/>
            <a:ext cx="7263441"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1219369" y="3631720"/>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219369" y="4650586"/>
            <a:ext cx="6259733" cy="101886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24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77139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2EA1-E49C-41E5-9096-5370BBDC1169}"/>
              </a:ext>
            </a:extLst>
          </p:cNvPr>
          <p:cNvSpPr txBox="1">
            <a:spLocks noGrp="1"/>
          </p:cNvSpPr>
          <p:nvPr>
            <p:ph type="title"/>
          </p:nvPr>
        </p:nvSpPr>
        <p:spPr>
          <a:xfrm>
            <a:off x="121920" y="1"/>
            <a:ext cx="10515600" cy="985520"/>
          </a:xfrm>
        </p:spPr>
        <p:txBody>
          <a:bodyPr/>
          <a:lstStyle/>
          <a:p>
            <a:pPr lvl="0"/>
            <a:r>
              <a:rPr lang="nl-NL">
                <a:solidFill>
                  <a:srgbClr val="00FF00"/>
                </a:solidFill>
                <a:latin typeface="Courier New" pitchFamily="49"/>
                <a:cs typeface="Courier New" pitchFamily="49"/>
              </a:rPr>
              <a:t>Now it’s your turn!</a:t>
            </a:r>
          </a:p>
        </p:txBody>
      </p:sp>
      <p:sp>
        <p:nvSpPr>
          <p:cNvPr id="3" name="Content Placeholder 2">
            <a:extLst>
              <a:ext uri="{FF2B5EF4-FFF2-40B4-BE49-F238E27FC236}">
                <a16:creationId xmlns:a16="http://schemas.microsoft.com/office/drawing/2014/main" id="{EFC455EF-CD7A-4AB7-A52F-3E8CD80F7610}"/>
              </a:ext>
            </a:extLst>
          </p:cNvPr>
          <p:cNvSpPr txBox="1">
            <a:spLocks noGrp="1"/>
          </p:cNvSpPr>
          <p:nvPr>
            <p:ph idx="1"/>
          </p:nvPr>
        </p:nvSpPr>
        <p:spPr>
          <a:xfrm>
            <a:off x="121920" y="1219200"/>
            <a:ext cx="12003405" cy="5476240"/>
          </a:xfrm>
        </p:spPr>
        <p:txBody>
          <a:bodyPr>
            <a:normAutofit/>
          </a:bodyPr>
          <a:lstStyle/>
          <a:p>
            <a:pPr lvl="0">
              <a:lnSpc>
                <a:spcPct val="70000"/>
              </a:lnSpc>
              <a:buFont typeface="Courier New" pitchFamily="49"/>
              <a:buChar char="_"/>
            </a:pPr>
            <a:r>
              <a:rPr lang="nl-NL">
                <a:solidFill>
                  <a:srgbClr val="00FF00"/>
                </a:solidFill>
                <a:latin typeface="Courier New" pitchFamily="49"/>
                <a:cs typeface="Courier New" pitchFamily="49"/>
              </a:rPr>
              <a:t>Exercises &gt; Exercises05.cs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Work with the SpaceX GraphQL API</a:t>
            </a:r>
          </a:p>
          <a:p>
            <a:pPr lvl="1">
              <a:lnSpc>
                <a:spcPct val="70000"/>
              </a:lnSpc>
              <a:buFont typeface="Courier New" pitchFamily="49"/>
              <a:buChar char="_"/>
            </a:pPr>
            <a:r>
              <a:rPr lang="nl-NL">
                <a:solidFill>
                  <a:srgbClr val="00FF00"/>
                </a:solidFill>
                <a:latin typeface="Courier New" pitchFamily="49"/>
                <a:cs typeface="Courier New" pitchFamily="49"/>
              </a:rPr>
              <a:t>Create and send a fixed (static) GraphQL query and assert on the response</a:t>
            </a:r>
          </a:p>
          <a:p>
            <a:pPr lvl="1">
              <a:lnSpc>
                <a:spcPct val="70000"/>
              </a:lnSpc>
              <a:buFont typeface="Courier New" pitchFamily="49"/>
              <a:buChar char="_"/>
            </a:pPr>
            <a:r>
              <a:rPr lang="nl-NL">
                <a:solidFill>
                  <a:srgbClr val="00FF00"/>
                </a:solidFill>
                <a:latin typeface="Courier New" pitchFamily="49"/>
                <a:cs typeface="Courier New" pitchFamily="49"/>
              </a:rPr>
              <a:t>Create a parameterized GraphQL query and use that in a data driven GraphQL API test</a:t>
            </a:r>
          </a:p>
          <a:p>
            <a:pPr lvl="1">
              <a:lnSpc>
                <a:spcPct val="70000"/>
              </a:lnSpc>
              <a:buFont typeface="Courier New" pitchFamily="49"/>
              <a:buChar char="_"/>
            </a:pPr>
            <a:endParaRPr lang="nl-NL" sz="2800">
              <a:solidFill>
                <a:srgbClr val="00FF00"/>
              </a:solidFill>
              <a:latin typeface="Courier New" pitchFamily="49"/>
              <a:cs typeface="Courier New" pitchFamily="49"/>
            </a:endParaRPr>
          </a:p>
          <a:p>
            <a:pPr>
              <a:lnSpc>
                <a:spcPct val="70000"/>
              </a:lnSpc>
              <a:buFont typeface="Courier New" pitchFamily="49"/>
              <a:buChar char="_"/>
            </a:pPr>
            <a:r>
              <a:rPr lang="nl-NL">
                <a:solidFill>
                  <a:srgbClr val="00FF00"/>
                </a:solidFill>
                <a:latin typeface="Courier New" pitchFamily="49"/>
                <a:cs typeface="Courier New" pitchFamily="49"/>
              </a:rPr>
              <a:t>Answers are in Answers &gt; Answers05.cs</a:t>
            </a:r>
          </a:p>
          <a:p>
            <a:pPr lvl="0">
              <a:lnSpc>
                <a:spcPct val="70000"/>
              </a:lnSpc>
              <a:buFont typeface="Courier New" pitchFamily="49"/>
              <a:buChar char="_"/>
            </a:pPr>
            <a:endParaRPr lang="nl-NL">
              <a:solidFill>
                <a:srgbClr val="00FF00"/>
              </a:solidFill>
              <a:latin typeface="Courier New" pitchFamily="49"/>
              <a:cs typeface="Courier New" pitchFamily="49"/>
            </a:endParaRPr>
          </a:p>
          <a:p>
            <a:pPr lvl="0">
              <a:lnSpc>
                <a:spcPct val="70000"/>
              </a:lnSpc>
              <a:buFont typeface="Courier New" pitchFamily="49"/>
              <a:buChar char="_"/>
            </a:pPr>
            <a:r>
              <a:rPr lang="nl-NL">
                <a:solidFill>
                  <a:srgbClr val="00FF00"/>
                </a:solidFill>
                <a:latin typeface="Courier New" pitchFamily="49"/>
                <a:cs typeface="Courier New" pitchFamily="49"/>
              </a:rPr>
              <a:t>Examples are in Examples &gt; Examples05.cs</a:t>
            </a:r>
          </a:p>
          <a:p>
            <a:pPr marL="0" lvl="0" indent="0">
              <a:lnSpc>
                <a:spcPct val="70000"/>
              </a:lnSpc>
              <a:buNone/>
            </a:pPr>
            <a:endParaRPr lang="nl-NL" sz="2600">
              <a:solidFill>
                <a:srgbClr val="00FF00"/>
              </a:solidFill>
              <a:latin typeface="Courier New" pitchFamily="49"/>
              <a:cs typeface="Courier New" pitchFamily="49"/>
            </a:endParaRPr>
          </a:p>
        </p:txBody>
      </p:sp>
    </p:spTree>
    <p:extLst>
      <p:ext uri="{BB962C8B-B14F-4D97-AF65-F5344CB8AC3E}">
        <p14:creationId xmlns:p14="http://schemas.microsoft.com/office/powerpoint/2010/main" val="27299479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34">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68036-DA7E-4D10-B37C-1B11EE7AE419}"/>
              </a:ext>
            </a:extLst>
          </p:cNvPr>
          <p:cNvSpPr txBox="1">
            <a:spLocks noGrp="1"/>
          </p:cNvSpPr>
          <p:nvPr>
            <p:ph idx="1"/>
          </p:nvPr>
        </p:nvSpPr>
        <p:spPr>
          <a:xfrm>
            <a:off x="838200" y="904875"/>
            <a:ext cx="10515600" cy="6572250"/>
          </a:xfrm>
        </p:spPr>
        <p:txBody>
          <a:bodyPr anchor="ctr">
            <a:normAutofit fontScale="85000" lnSpcReduction="20000"/>
          </a:bodyPr>
          <a:lstStyle/>
          <a:p>
            <a:pPr marL="0" lvl="0" indent="0" algn="ctr">
              <a:buNone/>
            </a:pPr>
            <a:r>
              <a:rPr lang="nl-NL" sz="62300" b="1">
                <a:solidFill>
                  <a:srgbClr val="00FF00"/>
                </a:solidFill>
                <a:latin typeface="Courier New" pitchFamily="49"/>
                <a:cs typeface="Courier New" pitchFamily="49"/>
              </a:rPr>
              <a:t>?</a:t>
            </a:r>
            <a:endParaRPr lang="nl-NL" sz="2400" b="1">
              <a:solidFill>
                <a:srgbClr val="00FF00"/>
              </a:solidFill>
              <a:latin typeface="Courier New" pitchFamily="49"/>
              <a:cs typeface="Courier New" pitchFamily="49"/>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35">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AFA-C47D-4CCB-A515-A7187FB0D23B}"/>
              </a:ext>
            </a:extLst>
          </p:cNvPr>
          <p:cNvSpPr txBox="1">
            <a:spLocks noGrp="1"/>
          </p:cNvSpPr>
          <p:nvPr>
            <p:ph type="title"/>
          </p:nvPr>
        </p:nvSpPr>
        <p:spPr>
          <a:xfrm>
            <a:off x="680721" y="334649"/>
            <a:ext cx="10515600" cy="1325559"/>
          </a:xfrm>
        </p:spPr>
        <p:txBody>
          <a:bodyPr/>
          <a:lstStyle/>
          <a:p>
            <a:pPr lvl="0"/>
            <a:r>
              <a:rPr lang="nl-NL">
                <a:solidFill>
                  <a:srgbClr val="00FF00"/>
                </a:solidFill>
                <a:latin typeface="Courier New" pitchFamily="49"/>
                <a:cs typeface="Courier New" pitchFamily="49"/>
              </a:rPr>
              <a:t>Contact</a:t>
            </a:r>
          </a:p>
        </p:txBody>
      </p:sp>
      <p:sp>
        <p:nvSpPr>
          <p:cNvPr id="3" name="Content Placeholder 2">
            <a:extLst>
              <a:ext uri="{FF2B5EF4-FFF2-40B4-BE49-F238E27FC236}">
                <a16:creationId xmlns:a16="http://schemas.microsoft.com/office/drawing/2014/main" id="{8234DCF3-A2F3-4EBF-8EF5-1B64E732C78F}"/>
              </a:ext>
            </a:extLst>
          </p:cNvPr>
          <p:cNvSpPr txBox="1">
            <a:spLocks noGrp="1"/>
          </p:cNvSpPr>
          <p:nvPr>
            <p:ph idx="1"/>
          </p:nvPr>
        </p:nvSpPr>
        <p:spPr>
          <a:xfrm>
            <a:off x="680721" y="1825627"/>
            <a:ext cx="11308078" cy="4351336"/>
          </a:xfrm>
        </p:spPr>
        <p:txBody>
          <a:bodyPr/>
          <a:lstStyle/>
          <a:p>
            <a:pPr lvl="0">
              <a:buFont typeface="Courier New" pitchFamily="49"/>
              <a:buChar char="_"/>
            </a:pPr>
            <a:r>
              <a:rPr lang="nl-NL">
                <a:solidFill>
                  <a:srgbClr val="00FF00"/>
                </a:solidFill>
                <a:latin typeface="Courier New" pitchFamily="49"/>
                <a:cs typeface="Courier New" pitchFamily="49"/>
              </a:rPr>
              <a:t>Email:    </a:t>
            </a:r>
            <a:r>
              <a:rPr lang="nl-NL">
                <a:solidFill>
                  <a:srgbClr val="0070C0"/>
                </a:solidFill>
                <a:latin typeface="Courier New" pitchFamily="49"/>
                <a:cs typeface="Courier New" pitchFamily="49"/>
              </a:rPr>
              <a:t>bas@ontestautomation.com</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Website:  </a:t>
            </a:r>
            <a:r>
              <a:rPr lang="nl-NL">
                <a:solidFill>
                  <a:srgbClr val="0070C0"/>
                </a:solidFill>
                <a:latin typeface="Courier New" pitchFamily="49"/>
                <a:cs typeface="Courier New" pitchFamily="49"/>
              </a:rPr>
              <a:t>https://www.ontestautomation.com/training</a:t>
            </a:r>
          </a:p>
          <a:p>
            <a:pPr lvl="0">
              <a:buFont typeface="Courier New" pitchFamily="49"/>
              <a:buChar char="_"/>
            </a:pPr>
            <a:endParaRPr lang="nl-NL">
              <a:solidFill>
                <a:srgbClr val="0070C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LinkedIn: </a:t>
            </a:r>
            <a:r>
              <a:rPr lang="nl-NL">
                <a:solidFill>
                  <a:srgbClr val="0070C0"/>
                </a:solidFill>
                <a:latin typeface="Courier New" pitchFamily="49"/>
                <a:cs typeface="Courier New" pitchFamily="49"/>
              </a:rPr>
              <a:t>https://www.linkedin.com/in/basdijkstra</a:t>
            </a: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66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methods</a:t>
            </a:r>
            <a:endParaRPr kumimoji="0" lang="nl-NL" sz="66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HTTP method</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GET, POST, PUT, PATCH, DELETE, OPTIONS, …</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CRUD operations on </a:t>
            </a:r>
            <a:r>
              <a:rPr lang="nl-NL" dirty="0">
                <a:solidFill>
                  <a:srgbClr val="00FF00"/>
                </a:solidFill>
                <a:latin typeface="Courier New" panose="02070309020205020404" pitchFamily="49" charset="0"/>
                <a:cs typeface="Courier New" panose="02070309020205020404" pitchFamily="49" charset="0"/>
              </a:rPr>
              <a:t>data</a:t>
            </a:r>
          </a:p>
          <a:p>
            <a:pPr marL="457200" lvl="1" indent="0">
              <a:buNone/>
            </a:pPr>
            <a:r>
              <a:rPr lang="nl-NL" dirty="0">
                <a:solidFill>
                  <a:srgbClr val="00FF00"/>
                </a:solidFill>
                <a:latin typeface="Courier New" panose="02070309020205020404" pitchFamily="49" charset="0"/>
                <a:cs typeface="Courier New" panose="02070309020205020404" pitchFamily="49" charset="0"/>
              </a:rPr>
              <a:t>POST</a:t>
            </a:r>
            <a:r>
              <a:rPr lang="nl-NL">
                <a:solidFill>
                  <a:srgbClr val="00FF00"/>
                </a:solidFill>
                <a:latin typeface="Courier New" panose="02070309020205020404" pitchFamily="49" charset="0"/>
                <a:cs typeface="Courier New" panose="02070309020205020404" pitchFamily="49" charset="0"/>
              </a:rPr>
              <a:t>			Create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GET</a:t>
            </a:r>
            <a:r>
              <a:rPr lang="nl-NL">
                <a:solidFill>
                  <a:srgbClr val="00FF00"/>
                </a:solidFill>
                <a:latin typeface="Courier New" panose="02070309020205020404" pitchFamily="49" charset="0"/>
                <a:cs typeface="Courier New" panose="02070309020205020404" pitchFamily="49" charset="0"/>
              </a:rPr>
              <a:t>			Read</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a:solidFill>
                  <a:srgbClr val="00FF00"/>
                </a:solidFill>
                <a:latin typeface="Courier New" panose="02070309020205020404" pitchFamily="49" charset="0"/>
                <a:cs typeface="Courier New" panose="02070309020205020404" pitchFamily="49" charset="0"/>
              </a:rPr>
              <a:t>PUT / PATCH	</a:t>
            </a:r>
            <a:r>
              <a:rPr lang="nl-NL" dirty="0">
                <a:solidFill>
                  <a:srgbClr val="00FF00"/>
                </a:solidFill>
                <a:latin typeface="Courier New" panose="02070309020205020404" pitchFamily="49" charset="0"/>
                <a:cs typeface="Courier New" panose="02070309020205020404" pitchFamily="49" charset="0"/>
              </a:rPr>
              <a:t>	Update</a:t>
            </a:r>
          </a:p>
          <a:p>
            <a:pPr marL="457200" lvl="1" indent="0">
              <a:buNone/>
            </a:pPr>
            <a:r>
              <a:rPr lang="nl-NL" dirty="0">
                <a:solidFill>
                  <a:srgbClr val="00FF00"/>
                </a:solidFill>
                <a:latin typeface="Courier New" panose="02070309020205020404" pitchFamily="49" charset="0"/>
                <a:cs typeface="Courier New" panose="02070309020205020404" pitchFamily="49" charset="0"/>
              </a:rPr>
              <a:t>DELETE</a:t>
            </a:r>
            <a:r>
              <a:rPr lang="nl-NL">
                <a:solidFill>
                  <a:srgbClr val="00FF00"/>
                </a:solidFill>
                <a:latin typeface="Courier New" panose="02070309020205020404" pitchFamily="49" charset="0"/>
                <a:cs typeface="Courier New" panose="02070309020205020404" pitchFamily="49" charset="0"/>
              </a:rPr>
              <a:t>			Delete</a:t>
            </a:r>
            <a:endParaRPr lang="nl-NL" dirty="0">
              <a:solidFill>
                <a:srgbClr val="00FF00"/>
              </a:solidFill>
              <a:latin typeface="Courier New" panose="02070309020205020404" pitchFamily="49" charset="0"/>
              <a:cs typeface="Courier New" panose="02070309020205020404" pitchFamily="49" charset="0"/>
            </a:endParaRPr>
          </a:p>
          <a:p>
            <a:pPr marL="457200" lvl="1" indent="0">
              <a:buNone/>
            </a:pPr>
            <a:r>
              <a:rPr lang="nl-NL" dirty="0">
                <a:solidFill>
                  <a:srgbClr val="00FF00"/>
                </a:solidFill>
                <a:latin typeface="Courier New" panose="02070309020205020404" pitchFamily="49" charset="0"/>
                <a:cs typeface="Courier New" panose="02070309020205020404" pitchFamily="49" charset="0"/>
              </a:rPr>
              <a:t>…	</a:t>
            </a:r>
            <a:r>
              <a:rPr lang="nl-NL">
                <a:solidFill>
                  <a:srgbClr val="00FF00"/>
                </a:solidFill>
                <a:latin typeface="Courier New" panose="02070309020205020404" pitchFamily="49" charset="0"/>
                <a:cs typeface="Courier New" panose="02070309020205020404" pitchFamily="49" charset="0"/>
              </a:rPr>
              <a:t>			…</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Conventions, not standards!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316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3"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5"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8" name="Content Placeholder 2"/>
          <p:cNvSpPr>
            <a:spLocks noGrp="1"/>
          </p:cNvSpPr>
          <p:nvPr>
            <p:ph idx="1"/>
          </p:nvPr>
        </p:nvSpPr>
        <p:spPr>
          <a:xfrm>
            <a:off x="834483" y="1998030"/>
            <a:ext cx="11143891" cy="4803775"/>
          </a:xfrm>
        </p:spPr>
        <p:txBody>
          <a:bodyPr>
            <a:normAutofit/>
          </a:bodyPr>
          <a:lstStyle/>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Uniform Resource Identifier</a:t>
            </a: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Uniquely identifies the resource to operate on</a:t>
            </a:r>
            <a:endParaRPr lang="nl-NL" dirty="0">
              <a:solidFill>
                <a:srgbClr val="00FF00"/>
              </a:solidFill>
              <a:latin typeface="Courier New" panose="02070309020205020404" pitchFamily="49" charset="0"/>
              <a:cs typeface="Courier New" panose="02070309020205020404" pitchFamily="49" charset="0"/>
            </a:endParaRPr>
          </a:p>
          <a:p>
            <a:pPr marL="0" indent="0">
              <a:buNone/>
            </a:pPr>
            <a:endParaRPr lang="nl-NL">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Can contain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Query parameters</a:t>
            </a:r>
          </a:p>
          <a:p>
            <a:pPr lvl="1">
              <a:buFont typeface="Courier New" panose="02070309020205020404" pitchFamily="49" charset="0"/>
              <a:buChar char="_"/>
            </a:pPr>
            <a:r>
              <a:rPr lang="nl-NL">
                <a:solidFill>
                  <a:srgbClr val="00FF00"/>
                </a:solidFill>
                <a:latin typeface="Courier New" panose="02070309020205020404" pitchFamily="49" charset="0"/>
                <a:cs typeface="Courier New" panose="02070309020205020404" pitchFamily="49" charset="0"/>
              </a:rPr>
              <a:t>Path parameters</a:t>
            </a: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a:p>
            <a:pPr>
              <a:buFont typeface="Courier New" panose="02070309020205020404" pitchFamily="49" charset="0"/>
              <a:buChar char="_"/>
            </a:pPr>
            <a:endParaRPr lang="nl-NL" dirty="0">
              <a:solidFill>
                <a:srgbClr val="00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10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0D27-91A1-4529-B8AC-39B103A2BD21}"/>
              </a:ext>
            </a:extLst>
          </p:cNvPr>
          <p:cNvSpPr txBox="1">
            <a:spLocks noGrp="1"/>
          </p:cNvSpPr>
          <p:nvPr>
            <p:ph idx="1"/>
          </p:nvPr>
        </p:nvSpPr>
        <p:spPr>
          <a:xfrm>
            <a:off x="834483" y="2063226"/>
            <a:ext cx="10515600" cy="4351336"/>
          </a:xfrm>
        </p:spPr>
        <p:txBody>
          <a:bodyPr/>
          <a:lstStyle/>
          <a:p>
            <a:pPr lvl="0">
              <a:buFont typeface="Courier New" pitchFamily="49"/>
              <a:buChar char="_"/>
            </a:pPr>
            <a:r>
              <a:rPr lang="nl-NL">
                <a:solidFill>
                  <a:srgbClr val="00FF00"/>
                </a:solidFill>
                <a:latin typeface="Courier New" pitchFamily="49"/>
                <a:cs typeface="Courier New" pitchFamily="49"/>
              </a:rPr>
              <a:t>Path parameters</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us</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90210</a:t>
            </a:r>
          </a:p>
          <a:p>
            <a:pPr lvl="1">
              <a:buFont typeface="Courier New" pitchFamily="49"/>
              <a:buChar char="_"/>
            </a:pPr>
            <a:r>
              <a:rPr lang="nl-NL">
                <a:solidFill>
                  <a:srgbClr val="00FF00"/>
                </a:solidFill>
                <a:latin typeface="Courier New" pitchFamily="49"/>
                <a:cs typeface="Courier New" pitchFamily="49"/>
              </a:rPr>
              <a:t>http://api.zippopotam.us/</a:t>
            </a:r>
            <a:r>
              <a:rPr lang="nl-NL">
                <a:solidFill>
                  <a:srgbClr val="FF0000"/>
                </a:solidFill>
                <a:latin typeface="Courier New" pitchFamily="49"/>
                <a:cs typeface="Courier New" pitchFamily="49"/>
              </a:rPr>
              <a:t>ca</a:t>
            </a:r>
            <a:r>
              <a:rPr lang="nl-NL">
                <a:solidFill>
                  <a:srgbClr val="00FF00"/>
                </a:solidFill>
                <a:latin typeface="Courier New" pitchFamily="49"/>
                <a:cs typeface="Courier New" pitchFamily="49"/>
              </a:rPr>
              <a:t>/</a:t>
            </a:r>
            <a:r>
              <a:rPr lang="nl-NL">
                <a:solidFill>
                  <a:srgbClr val="FF0000"/>
                </a:solidFill>
                <a:latin typeface="Courier New" pitchFamily="49"/>
                <a:cs typeface="Courier New" pitchFamily="49"/>
              </a:rPr>
              <a:t>B2A</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Query parameters</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testcaseOne</a:t>
            </a:r>
          </a:p>
          <a:p>
            <a:pPr lvl="1">
              <a:buFont typeface="Courier New" pitchFamily="49"/>
              <a:buChar char="_"/>
            </a:pPr>
            <a:r>
              <a:rPr lang="nl-NL">
                <a:solidFill>
                  <a:srgbClr val="00FF00"/>
                </a:solidFill>
                <a:latin typeface="Courier New" pitchFamily="49"/>
                <a:cs typeface="Courier New" pitchFamily="49"/>
              </a:rPr>
              <a:t>http://md5.jsontest.com/?</a:t>
            </a:r>
            <a:r>
              <a:rPr lang="nl-NL">
                <a:solidFill>
                  <a:srgbClr val="FF0000"/>
                </a:solidFill>
                <a:latin typeface="Courier New" pitchFamily="49"/>
                <a:cs typeface="Courier New" pitchFamily="49"/>
              </a:rPr>
              <a:t>text</a:t>
            </a:r>
            <a:r>
              <a:rPr lang="nl-NL">
                <a:solidFill>
                  <a:srgbClr val="00FF00"/>
                </a:solidFill>
                <a:latin typeface="Courier New" pitchFamily="49"/>
                <a:cs typeface="Courier New" pitchFamily="49"/>
              </a:rPr>
              <a:t>=</a:t>
            </a:r>
            <a:r>
              <a:rPr lang="nl-NL">
                <a:solidFill>
                  <a:srgbClr val="0070C0"/>
                </a:solidFill>
                <a:latin typeface="Courier New" pitchFamily="49"/>
                <a:cs typeface="Courier New" pitchFamily="49"/>
              </a:rPr>
              <a:t>testcaseTwo</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r>
              <a:rPr lang="nl-NL">
                <a:solidFill>
                  <a:srgbClr val="00FF00"/>
                </a:solidFill>
                <a:latin typeface="Courier New" pitchFamily="49"/>
                <a:cs typeface="Courier New" pitchFamily="49"/>
              </a:rPr>
              <a:t>There is no official standard!</a:t>
            </a:r>
          </a:p>
          <a:p>
            <a:pPr lvl="0">
              <a:buFont typeface="Courier New" pitchFamily="49"/>
              <a:buChar char="_"/>
            </a:pPr>
            <a:endParaRPr lang="nl-NL">
              <a:solidFill>
                <a:srgbClr val="00FF00"/>
              </a:solidFill>
              <a:latin typeface="Courier New" pitchFamily="49"/>
              <a:cs typeface="Courier New" pitchFamily="49"/>
            </a:endParaRPr>
          </a:p>
          <a:p>
            <a:pPr lvl="0">
              <a:buFont typeface="Courier New" pitchFamily="49"/>
              <a:buChar char="_"/>
            </a:pPr>
            <a:endParaRPr lang="nl-NL">
              <a:solidFill>
                <a:srgbClr val="00FF00"/>
              </a:solidFill>
              <a:latin typeface="Courier New" pitchFamily="49"/>
              <a:cs typeface="Courier New" pitchFamily="49"/>
            </a:endParaRPr>
          </a:p>
        </p:txBody>
      </p:sp>
      <p:sp>
        <p:nvSpPr>
          <p:cNvPr id="5" name="TextBox 3"/>
          <p:cNvSpPr txBox="1"/>
          <p:nvPr/>
        </p:nvSpPr>
        <p:spPr>
          <a:xfrm>
            <a:off x="5322498" y="450088"/>
            <a:ext cx="686950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Resources and parameters</a:t>
            </a:r>
            <a:endParaRPr kumimoji="0" lang="nl-NL" sz="4000" b="0" i="0" u="none" strike="noStrike" kern="1200" cap="none" spc="0" normalizeH="0" baseline="0" noProof="0" dirty="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6" name="Rechthoek: afgeronde hoeken 5">
            <a:extLst>
              <a:ext uri="{FF2B5EF4-FFF2-40B4-BE49-F238E27FC236}">
                <a16:creationId xmlns:a16="http://schemas.microsoft.com/office/drawing/2014/main" id="{45B31714-79D5-4F9A-8CDB-E0FC8AE00BA5}"/>
              </a:ext>
            </a:extLst>
          </p:cNvPr>
          <p:cNvSpPr/>
          <p:nvPr/>
        </p:nvSpPr>
        <p:spPr>
          <a:xfrm>
            <a:off x="342777" y="303442"/>
            <a:ext cx="983412"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HTTP method</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7" name="Rechthoek: afgeronde hoeken 5">
            <a:extLst>
              <a:ext uri="{FF2B5EF4-FFF2-40B4-BE49-F238E27FC236}">
                <a16:creationId xmlns:a16="http://schemas.microsoft.com/office/drawing/2014/main" id="{45B31714-79D5-4F9A-8CDB-E0FC8AE00BA5}"/>
              </a:ext>
            </a:extLst>
          </p:cNvPr>
          <p:cNvSpPr/>
          <p:nvPr/>
        </p:nvSpPr>
        <p:spPr>
          <a:xfrm>
            <a:off x="1326189" y="303442"/>
            <a:ext cx="2368196" cy="439946"/>
          </a:xfrm>
          <a:prstGeom prst="roundRect">
            <a:avLst/>
          </a:prstGeom>
          <a:solidFill>
            <a:srgbClr val="00FF00"/>
          </a:solid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rPr>
              <a:t>Resource (URI) and parameters</a:t>
            </a:r>
            <a:endParaRPr kumimoji="0" lang="aa-ET" sz="1200" b="1" i="0" u="none" strike="noStrike" kern="1200" cap="none" spc="0" normalizeH="0" baseline="0" noProof="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
        <p:nvSpPr>
          <p:cNvPr id="8" name="Rechthoek: afgeronde hoeken 5">
            <a:extLst>
              <a:ext uri="{FF2B5EF4-FFF2-40B4-BE49-F238E27FC236}">
                <a16:creationId xmlns:a16="http://schemas.microsoft.com/office/drawing/2014/main" id="{45B31714-79D5-4F9A-8CDB-E0FC8AE00BA5}"/>
              </a:ext>
            </a:extLst>
          </p:cNvPr>
          <p:cNvSpPr/>
          <p:nvPr/>
        </p:nvSpPr>
        <p:spPr>
          <a:xfrm>
            <a:off x="342777" y="743388"/>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headers</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
        <p:nvSpPr>
          <p:cNvPr id="9" name="Rechthoek: afgeronde hoeken 5">
            <a:extLst>
              <a:ext uri="{FF2B5EF4-FFF2-40B4-BE49-F238E27FC236}">
                <a16:creationId xmlns:a16="http://schemas.microsoft.com/office/drawing/2014/main" id="{45B31714-79D5-4F9A-8CDB-E0FC8AE00BA5}"/>
              </a:ext>
            </a:extLst>
          </p:cNvPr>
          <p:cNvSpPr/>
          <p:nvPr/>
        </p:nvSpPr>
        <p:spPr>
          <a:xfrm>
            <a:off x="342777" y="1183334"/>
            <a:ext cx="2040944" cy="439946"/>
          </a:xfrm>
          <a:prstGeom prst="roundRect">
            <a:avLst/>
          </a:prstGeom>
          <a:noFill/>
          <a:ln w="38100">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rPr>
              <a:t>Request body</a:t>
            </a:r>
            <a:endParaRPr kumimoji="0" lang="aa-ET" sz="1200" b="0" i="0" u="none" strike="noStrike" kern="1200" cap="none" spc="0" normalizeH="0" baseline="0" noProof="0">
              <a:ln>
                <a:noFill/>
              </a:ln>
              <a:solidFill>
                <a:srgbClr val="00FF00"/>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26962</TotalTime>
  <Words>3138</Words>
  <Application>Microsoft Office PowerPoint</Application>
  <PresentationFormat>Breedbeeld</PresentationFormat>
  <Paragraphs>548</Paragraphs>
  <Slides>62</Slides>
  <Notes>55</Notes>
  <HiddenSlides>0</HiddenSlides>
  <MMClips>0</MMClips>
  <ScaleCrop>false</ScaleCrop>
  <HeadingPairs>
    <vt:vector size="6" baseType="variant">
      <vt:variant>
        <vt:lpstr>Gebruikte lettertypen</vt:lpstr>
      </vt:variant>
      <vt:variant>
        <vt:i4>4</vt:i4>
      </vt:variant>
      <vt:variant>
        <vt:lpstr>Thema</vt:lpstr>
      </vt:variant>
      <vt:variant>
        <vt:i4>5</vt:i4>
      </vt:variant>
      <vt:variant>
        <vt:lpstr>Diatitels</vt:lpstr>
      </vt:variant>
      <vt:variant>
        <vt:i4>62</vt:i4>
      </vt:variant>
    </vt:vector>
  </HeadingPairs>
  <TitlesOfParts>
    <vt:vector size="71" baseType="lpstr">
      <vt:lpstr>Arial</vt:lpstr>
      <vt:lpstr>Calibri</vt:lpstr>
      <vt:lpstr>Calibri Light</vt:lpstr>
      <vt:lpstr>Courier New</vt:lpstr>
      <vt:lpstr>Office Theme</vt:lpstr>
      <vt:lpstr>2_Office Theme</vt:lpstr>
      <vt:lpstr>3_Office Theme</vt:lpstr>
      <vt:lpstr>4_Office Theme</vt:lpstr>
      <vt:lpstr>5_Office Theme</vt:lpstr>
      <vt:lpstr>API testing in C# with RestSharp</vt:lpstr>
      <vt:lpstr>What are we going to do?</vt:lpstr>
      <vt:lpstr>Preparation</vt:lpstr>
      <vt:lpstr>(RESTful) APIs are commonly used to exchange data between two parties</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An example</vt:lpstr>
      <vt:lpstr>Where are APIs used?</vt:lpstr>
      <vt:lpstr>Where are APIs used?</vt:lpstr>
      <vt:lpstr>Why I ♥ testing at the API level</vt:lpstr>
      <vt:lpstr>Tools for testing RESTful APIs</vt:lpstr>
      <vt:lpstr>RestSharp</vt:lpstr>
      <vt:lpstr>Configuring RestSharp</vt:lpstr>
      <vt:lpstr>Hello, World!</vt:lpstr>
      <vt:lpstr>Checking status code as an int</vt:lpstr>
      <vt:lpstr>Checking response content type</vt:lpstr>
      <vt:lpstr>Checking other header values</vt:lpstr>
      <vt:lpstr>Checking response body values</vt:lpstr>
      <vt:lpstr>Checking response body values</vt:lpstr>
      <vt:lpstr>Our API under test</vt:lpstr>
      <vt:lpstr>Demo</vt:lpstr>
      <vt:lpstr>Now it’s your turn!</vt:lpstr>
      <vt:lpstr>Parameters in RESTful APIs</vt:lpstr>
      <vt:lpstr>Using path parameters</vt:lpstr>
      <vt:lpstr>APIs are all about data</vt:lpstr>
      <vt:lpstr>Parameterized testing</vt:lpstr>
      <vt:lpstr>This is more of a unit testing framework feature than a feature of RestSharp!</vt:lpstr>
      <vt:lpstr>‘Feeding’ test data to your test</vt:lpstr>
      <vt:lpstr>Running the data driven test</vt:lpstr>
      <vt:lpstr>Alternative: use TestCaseSource</vt:lpstr>
      <vt:lpstr>Now it’s your turn!</vt:lpstr>
      <vt:lpstr>PowerPoint-presentatie</vt:lpstr>
      <vt:lpstr>PowerPoint-presentatie</vt:lpstr>
      <vt:lpstr>Authentication in RestSharp</vt:lpstr>
      <vt:lpstr>Now it’s your turn!</vt:lpstr>
      <vt:lpstr>(De-)serialization of POCOs</vt:lpstr>
      <vt:lpstr>Example: serialization</vt:lpstr>
      <vt:lpstr>Example: serialization</vt:lpstr>
      <vt:lpstr>Example: deserialization</vt:lpstr>
      <vt:lpstr>Now it’s your turn!</vt:lpstr>
      <vt:lpstr>A challenge with ‘traditional’ REST APIs</vt:lpstr>
      <vt:lpstr>GraphQL</vt:lpstr>
      <vt:lpstr>PowerPoint-presentatie</vt:lpstr>
      <vt:lpstr>Sending a GraphQL query</vt:lpstr>
      <vt:lpstr>GraphQL API responses</vt:lpstr>
      <vt:lpstr>Sending a basic GraphQL query</vt:lpstr>
      <vt:lpstr>Parameterizing GraphQL queries</vt:lpstr>
      <vt:lpstr>A data driven GraphQL test</vt:lpstr>
      <vt:lpstr>Now it’s your turn!</vt:lpstr>
      <vt:lpstr>PowerPoint-presentatie</vt:lpstr>
      <vt:lpstr>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de REST</dc:title>
  <dc:creator>Bas Dijkstra</dc:creator>
  <cp:lastModifiedBy>Bas Dijkstra</cp:lastModifiedBy>
  <cp:revision>247</cp:revision>
  <dcterms:created xsi:type="dcterms:W3CDTF">2016-03-22T05:00:13Z</dcterms:created>
  <dcterms:modified xsi:type="dcterms:W3CDTF">2024-02-29T09:37:15Z</dcterms:modified>
</cp:coreProperties>
</file>