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69" r:id="rId8"/>
    <p:sldId id="271" r:id="rId9"/>
    <p:sldId id="272" r:id="rId10"/>
    <p:sldId id="273" r:id="rId11"/>
    <p:sldId id="274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6" d="100"/>
          <a:sy n="116" d="100"/>
        </p:scale>
        <p:origin x="23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JS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3.9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CAKEPHP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3.8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BOOTSTRAP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0.1</c:v>
                </c:pt>
                <c:pt idx="1">
                  <c:v>3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0B-44F1-A88D-6B8064E030E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MATERIALIZE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</c:v>
                </c:pt>
                <c:pt idx="1">
                  <c:v>3.5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0B-44F1-A88D-6B8064E030E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REACT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0B-44F1-A88D-6B8064E030E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Laravel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4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9-4CBB-9D7B-4B769875748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Wordpress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Core</c:v>
                </c:pt>
                <c:pt idx="1">
                  <c:v>Frontend</c:v>
                </c:pt>
                <c:pt idx="2">
                  <c:v>Mobile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39-4CBB-9D7B-4B7698757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mktcentre.com/" TargetMode="External"/><Relationship Id="rId2" Type="http://schemas.openxmlformats.org/officeDocument/2006/relationships/hyperlink" Target="https://superbrian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tdirectoryuk.com/" TargetMode="External"/><Relationship Id="rId5" Type="http://schemas.openxmlformats.org/officeDocument/2006/relationships/hyperlink" Target="https://fanfully.com/" TargetMode="External"/><Relationship Id="rId4" Type="http://schemas.openxmlformats.org/officeDocument/2006/relationships/hyperlink" Target="https://chababeautyandspadarwi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45.76.138.109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heforgenetwork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PORTFOLIO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Princewill</a:t>
            </a:r>
            <a:r>
              <a:rPr lang="en-US" dirty="0"/>
              <a:t> okorie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at a Glance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Ethereum Token Application(Electron JS and </a:t>
            </a:r>
            <a:r>
              <a:rPr lang="en-US" dirty="0" err="1"/>
              <a:t>CakePHP</a:t>
            </a:r>
            <a:r>
              <a:rPr lang="en-US" dirty="0"/>
              <a:t>)</a:t>
            </a:r>
          </a:p>
          <a:p>
            <a:r>
              <a:rPr lang="en-US" dirty="0"/>
              <a:t>Bitcoin </a:t>
            </a:r>
            <a:r>
              <a:rPr lang="en-US" dirty="0" err="1"/>
              <a:t>Spiner</a:t>
            </a:r>
            <a:r>
              <a:rPr lang="en-US" dirty="0"/>
              <a:t> (</a:t>
            </a:r>
            <a:r>
              <a:rPr lang="en-US" dirty="0" err="1"/>
              <a:t>CakePHP</a:t>
            </a:r>
            <a:r>
              <a:rPr lang="en-US" dirty="0"/>
              <a:t>)</a:t>
            </a:r>
          </a:p>
          <a:p>
            <a:r>
              <a:rPr lang="en-US" dirty="0"/>
              <a:t>https://bitcointhief.app (Limited access)(</a:t>
            </a:r>
            <a:r>
              <a:rPr lang="en-US" dirty="0" err="1"/>
              <a:t>CakePHP</a:t>
            </a:r>
            <a:r>
              <a:rPr lang="en-US" dirty="0"/>
              <a:t>)</a:t>
            </a:r>
          </a:p>
          <a:p>
            <a:r>
              <a:rPr lang="en-US" dirty="0"/>
              <a:t>Hit air drop (Laravel)</a:t>
            </a:r>
          </a:p>
          <a:p>
            <a:r>
              <a:rPr lang="en-US" dirty="0"/>
              <a:t>The forge network (Laravel)</a:t>
            </a:r>
          </a:p>
          <a:p>
            <a:r>
              <a:rPr lang="en-US" dirty="0">
                <a:hlinkClick r:id="rId2"/>
              </a:rPr>
              <a:t>https://superbrian.app</a:t>
            </a:r>
            <a:r>
              <a:rPr lang="en-US" dirty="0"/>
              <a:t> (</a:t>
            </a:r>
            <a:r>
              <a:rPr lang="en-US" dirty="0" err="1"/>
              <a:t>CakePHP</a:t>
            </a:r>
            <a:r>
              <a:rPr lang="en-US" dirty="0"/>
              <a:t>)</a:t>
            </a:r>
          </a:p>
          <a:p>
            <a:r>
              <a:rPr lang="en-US" dirty="0"/>
              <a:t>https://CryptoCreed.com (</a:t>
            </a:r>
            <a:r>
              <a:rPr lang="en-US" dirty="0" err="1"/>
              <a:t>Wordpress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https://globalmktcentre.com</a:t>
            </a:r>
            <a:r>
              <a:rPr lang="en-US" dirty="0"/>
              <a:t> (</a:t>
            </a:r>
            <a:r>
              <a:rPr lang="en-US" dirty="0" err="1"/>
              <a:t>Wordpress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https://chababeautyandspadarwin.com</a:t>
            </a:r>
            <a:r>
              <a:rPr lang="en-US" dirty="0"/>
              <a:t> (</a:t>
            </a:r>
            <a:r>
              <a:rPr lang="en-US" dirty="0" err="1"/>
              <a:t>Wordpress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https://fanfully.com</a:t>
            </a:r>
            <a:r>
              <a:rPr lang="en-US" dirty="0"/>
              <a:t> (</a:t>
            </a:r>
            <a:r>
              <a:rPr lang="en-US" dirty="0" err="1"/>
              <a:t>Wordpress</a:t>
            </a:r>
            <a:r>
              <a:rPr lang="en-US" dirty="0"/>
              <a:t>)</a:t>
            </a:r>
          </a:p>
          <a:p>
            <a:r>
              <a:rPr lang="en-US" dirty="0">
                <a:hlinkClick r:id="rId6"/>
              </a:rPr>
              <a:t>https://www.petdirectoryuk.com</a:t>
            </a:r>
            <a:r>
              <a:rPr lang="en-US" dirty="0"/>
              <a:t> (</a:t>
            </a:r>
            <a:r>
              <a:rPr lang="en-US" dirty="0" err="1"/>
              <a:t>Wordpress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Skill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74535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 Wallet</a:t>
            </a:r>
          </a:p>
          <a:p>
            <a:r>
              <a:rPr lang="en-US" dirty="0"/>
              <a:t>Ethereum Token</a:t>
            </a:r>
          </a:p>
          <a:p>
            <a:r>
              <a:rPr lang="en-US" dirty="0">
                <a:hlinkClick r:id="rId2"/>
              </a:rPr>
              <a:t>http://45.76.138.109</a:t>
            </a:r>
            <a:r>
              <a:rPr lang="en-US" dirty="0"/>
              <a:t> </a:t>
            </a:r>
          </a:p>
          <a:p>
            <a:r>
              <a:rPr lang="en-US" dirty="0"/>
              <a:t>Based on </a:t>
            </a:r>
            <a:r>
              <a:rPr lang="en-US" dirty="0" err="1"/>
              <a:t>ElectronJS</a:t>
            </a:r>
            <a:r>
              <a:rPr lang="en-US" dirty="0"/>
              <a:t> and </a:t>
            </a:r>
          </a:p>
          <a:p>
            <a:r>
              <a:rPr lang="en-US" dirty="0" err="1"/>
              <a:t>CakePHP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6CB3BA-320E-4ECD-8F20-C100E187E2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6212" y="3380889"/>
            <a:ext cx="6535233" cy="32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Bitcoin game</a:t>
            </a:r>
          </a:p>
          <a:p>
            <a:r>
              <a:rPr lang="en-US" dirty="0"/>
              <a:t>Bitcoin Spinner</a:t>
            </a:r>
          </a:p>
          <a:p>
            <a:r>
              <a:rPr lang="en-US" dirty="0"/>
              <a:t>http://bitcoinspiner.com </a:t>
            </a:r>
          </a:p>
          <a:p>
            <a:r>
              <a:rPr lang="en-US" dirty="0"/>
              <a:t>Based on </a:t>
            </a:r>
            <a:r>
              <a:rPr lang="en-US" dirty="0" err="1"/>
              <a:t>CakePHP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F703AC-24EB-4C52-8D7C-774064515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4812" y="3214517"/>
            <a:ext cx="6458226" cy="32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Crypto Trading Bot</a:t>
            </a:r>
          </a:p>
          <a:p>
            <a:r>
              <a:rPr lang="en-US" dirty="0"/>
              <a:t>Bitcoin Thief</a:t>
            </a:r>
          </a:p>
          <a:p>
            <a:r>
              <a:rPr lang="en-US" dirty="0"/>
              <a:t>http://bitcointhief.app </a:t>
            </a:r>
          </a:p>
          <a:p>
            <a:r>
              <a:rPr lang="en-US" dirty="0"/>
              <a:t>Based on </a:t>
            </a:r>
            <a:r>
              <a:rPr lang="en-US" dirty="0" err="1"/>
              <a:t>CakePHP</a:t>
            </a:r>
            <a:endParaRPr lang="en-US" dirty="0"/>
          </a:p>
          <a:p>
            <a:r>
              <a:rPr lang="en-US" sz="1600" dirty="0">
                <a:solidFill>
                  <a:srgbClr val="FF0000"/>
                </a:solidFill>
              </a:rPr>
              <a:t>Note: You may not be able to access this because it’s a paid app but we still support this project and have logged in to screenshot the dashboard for you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7F26E8-EB62-469B-A375-766B41A2F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2546" y="366961"/>
            <a:ext cx="5078412" cy="2471559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5A836AA-6F42-447B-AFC6-57D2B31442C9}"/>
              </a:ext>
            </a:extLst>
          </p:cNvPr>
          <p:cNvSpPr txBox="1">
            <a:spLocks/>
          </p:cNvSpPr>
          <p:nvPr/>
        </p:nvSpPr>
        <p:spPr>
          <a:xfrm>
            <a:off x="6500707" y="19354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7C39B6D-9D56-4083-B722-A17AC4873374}"/>
              </a:ext>
            </a:extLst>
          </p:cNvPr>
          <p:cNvSpPr txBox="1">
            <a:spLocks/>
          </p:cNvSpPr>
          <p:nvPr/>
        </p:nvSpPr>
        <p:spPr>
          <a:xfrm>
            <a:off x="5490116" y="266700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8A5F92D-2DD7-45B5-8AC6-3AE9DB63340C}"/>
              </a:ext>
            </a:extLst>
          </p:cNvPr>
          <p:cNvSpPr txBox="1">
            <a:spLocks/>
          </p:cNvSpPr>
          <p:nvPr/>
        </p:nvSpPr>
        <p:spPr>
          <a:xfrm>
            <a:off x="5439329" y="1665606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C9518D57-7D61-43CC-A437-34DE5B2F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17" y="3215118"/>
            <a:ext cx="4998041" cy="28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Earn Tokens</a:t>
            </a:r>
          </a:p>
          <a:p>
            <a:r>
              <a:rPr lang="en-US" dirty="0"/>
              <a:t>Hit Air Drop</a:t>
            </a:r>
          </a:p>
          <a:p>
            <a:r>
              <a:rPr lang="en-US" dirty="0"/>
              <a:t>http://hitairdrop.org </a:t>
            </a:r>
          </a:p>
          <a:p>
            <a:r>
              <a:rPr lang="en-US" dirty="0"/>
              <a:t>Based on Laravel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Note: We inherited this project from a previous developer reason been that it was complex for their team.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5A836AA-6F42-447B-AFC6-57D2B31442C9}"/>
              </a:ext>
            </a:extLst>
          </p:cNvPr>
          <p:cNvSpPr txBox="1">
            <a:spLocks/>
          </p:cNvSpPr>
          <p:nvPr/>
        </p:nvSpPr>
        <p:spPr>
          <a:xfrm>
            <a:off x="6500707" y="19354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7C39B6D-9D56-4083-B722-A17AC4873374}"/>
              </a:ext>
            </a:extLst>
          </p:cNvPr>
          <p:cNvSpPr txBox="1">
            <a:spLocks/>
          </p:cNvSpPr>
          <p:nvPr/>
        </p:nvSpPr>
        <p:spPr>
          <a:xfrm>
            <a:off x="5490116" y="266700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8A5F92D-2DD7-45B5-8AC6-3AE9DB63340C}"/>
              </a:ext>
            </a:extLst>
          </p:cNvPr>
          <p:cNvSpPr txBox="1">
            <a:spLocks/>
          </p:cNvSpPr>
          <p:nvPr/>
        </p:nvSpPr>
        <p:spPr>
          <a:xfrm>
            <a:off x="5439329" y="1665606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16A390-4D4F-42D9-88B1-8020BE26A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6836" y="3898266"/>
            <a:ext cx="5946417" cy="28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Crypto Share and Earn</a:t>
            </a:r>
          </a:p>
          <a:p>
            <a:r>
              <a:rPr lang="en-US" dirty="0"/>
              <a:t>The Forge Network</a:t>
            </a:r>
          </a:p>
          <a:p>
            <a:r>
              <a:rPr lang="en-US" dirty="0">
                <a:hlinkClick r:id="rId2"/>
              </a:rPr>
              <a:t>http://theforgenetwork.com</a:t>
            </a:r>
            <a:endParaRPr lang="en-US" dirty="0"/>
          </a:p>
          <a:p>
            <a:r>
              <a:rPr lang="en-US" dirty="0"/>
              <a:t>Based On Laravel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5A836AA-6F42-447B-AFC6-57D2B31442C9}"/>
              </a:ext>
            </a:extLst>
          </p:cNvPr>
          <p:cNvSpPr txBox="1">
            <a:spLocks/>
          </p:cNvSpPr>
          <p:nvPr/>
        </p:nvSpPr>
        <p:spPr>
          <a:xfrm>
            <a:off x="6500707" y="19354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7C39B6D-9D56-4083-B722-A17AC4873374}"/>
              </a:ext>
            </a:extLst>
          </p:cNvPr>
          <p:cNvSpPr txBox="1">
            <a:spLocks/>
          </p:cNvSpPr>
          <p:nvPr/>
        </p:nvSpPr>
        <p:spPr>
          <a:xfrm>
            <a:off x="5490116" y="266700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8A5F92D-2DD7-45B5-8AC6-3AE9DB63340C}"/>
              </a:ext>
            </a:extLst>
          </p:cNvPr>
          <p:cNvSpPr txBox="1">
            <a:spLocks/>
          </p:cNvSpPr>
          <p:nvPr/>
        </p:nvSpPr>
        <p:spPr>
          <a:xfrm>
            <a:off x="5439329" y="1665606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0B9D30-4B22-4490-81DE-2B765A8E3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7960" y="3425190"/>
            <a:ext cx="6322035" cy="26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Princewill</a:t>
            </a:r>
            <a:r>
              <a:rPr lang="en-US" dirty="0"/>
              <a:t> okorie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69</TotalTime>
  <Words>229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PROJECT PORTFOLIO</vt:lpstr>
      <vt:lpstr>Projects at a Glance</vt:lpstr>
      <vt:lpstr>My Skill Chart</vt:lpstr>
      <vt:lpstr>Project 1</vt:lpstr>
      <vt:lpstr>Project 2</vt:lpstr>
      <vt:lpstr>Project 3</vt:lpstr>
      <vt:lpstr>Project 4</vt:lpstr>
      <vt:lpstr>Project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Regina Iroh</dc:creator>
  <cp:lastModifiedBy>Obumneke okorie</cp:lastModifiedBy>
  <cp:revision>8</cp:revision>
  <dcterms:created xsi:type="dcterms:W3CDTF">2018-09-30T21:25:08Z</dcterms:created>
  <dcterms:modified xsi:type="dcterms:W3CDTF">2019-12-20T19:29:08Z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