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7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9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1526-D114-441B-91A6-59193744B1EA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F071-FADF-4384-917F-9193AE3D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, timeline&#10;&#10;Description automatically generated">
            <a:extLst>
              <a:ext uri="{FF2B5EF4-FFF2-40B4-BE49-F238E27FC236}">
                <a16:creationId xmlns:a16="http://schemas.microsoft.com/office/drawing/2014/main" id="{92300383-7326-4D15-82C8-CD6086CD1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14" y="1324719"/>
            <a:ext cx="7756071" cy="5036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2D8F6-E82C-4C30-AA62-08FA9D15D5D3}"/>
              </a:ext>
            </a:extLst>
          </p:cNvPr>
          <p:cNvSpPr txBox="1"/>
          <p:nvPr/>
        </p:nvSpPr>
        <p:spPr>
          <a:xfrm>
            <a:off x="1795784" y="259897"/>
            <a:ext cx="860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SansSerif" panose="00000400000000000000" pitchFamily="2" charset="2"/>
              </a:rPr>
              <a:t>Introduction and proposal description</a:t>
            </a:r>
          </a:p>
        </p:txBody>
      </p:sp>
    </p:spTree>
    <p:extLst>
      <p:ext uri="{BB962C8B-B14F-4D97-AF65-F5344CB8AC3E}">
        <p14:creationId xmlns:p14="http://schemas.microsoft.com/office/powerpoint/2010/main" val="383625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BEF8B-40D3-4D0B-B82A-60DA466E97BD}"/>
              </a:ext>
            </a:extLst>
          </p:cNvPr>
          <p:cNvSpPr txBox="1"/>
          <p:nvPr/>
        </p:nvSpPr>
        <p:spPr>
          <a:xfrm>
            <a:off x="3992335" y="236765"/>
            <a:ext cx="3641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Technology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9643E-9E31-44C0-9356-708B3EEBB4D5}"/>
              </a:ext>
            </a:extLst>
          </p:cNvPr>
          <p:cNvSpPr txBox="1"/>
          <p:nvPr/>
        </p:nvSpPr>
        <p:spPr>
          <a:xfrm>
            <a:off x="1232807" y="1485899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0E904-B8C2-45B1-947D-870CDEDB430E}"/>
              </a:ext>
            </a:extLst>
          </p:cNvPr>
          <p:cNvSpPr txBox="1"/>
          <p:nvPr/>
        </p:nvSpPr>
        <p:spPr>
          <a:xfrm>
            <a:off x="1232807" y="2294163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720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25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E116ABA-DE96-4CFA-B5BF-DE3E6106B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4" y="1141111"/>
            <a:ext cx="10357757" cy="5461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1C2E87-1A70-4791-8200-BCF51654BACD}"/>
              </a:ext>
            </a:extLst>
          </p:cNvPr>
          <p:cNvSpPr txBox="1"/>
          <p:nvPr/>
        </p:nvSpPr>
        <p:spPr>
          <a:xfrm>
            <a:off x="4465864" y="255625"/>
            <a:ext cx="2256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4776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357213-9190-4829-A6CE-3B07D07BFB17}"/>
              </a:ext>
            </a:extLst>
          </p:cNvPr>
          <p:cNvSpPr txBox="1"/>
          <p:nvPr/>
        </p:nvSpPr>
        <p:spPr>
          <a:xfrm>
            <a:off x="3634467" y="1934935"/>
            <a:ext cx="3976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1473C-0080-4424-A01F-9FD03CA7F2E1}"/>
              </a:ext>
            </a:extLst>
          </p:cNvPr>
          <p:cNvSpPr txBox="1"/>
          <p:nvPr/>
        </p:nvSpPr>
        <p:spPr>
          <a:xfrm>
            <a:off x="4204607" y="3044279"/>
            <a:ext cx="2552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763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14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SansSerif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 amadi</dc:creator>
  <cp:lastModifiedBy>kennedy amadi</cp:lastModifiedBy>
  <cp:revision>2</cp:revision>
  <dcterms:created xsi:type="dcterms:W3CDTF">2022-01-23T10:20:09Z</dcterms:created>
  <dcterms:modified xsi:type="dcterms:W3CDTF">2022-01-24T08:21:28Z</dcterms:modified>
</cp:coreProperties>
</file>