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日本式二刀流アカデミー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MLBが注目する "アジア発の育成モデル" を日本から創る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なぜこのモデルが必要か？（WHO / ペイン）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台湾・韓国の競技志向選手：二刀流育成環境がない</a:t>
            </a:r>
          </a:p>
          <a:p>
            <a:r>
              <a:t>- 保護者：進路不安・情報不足・信頼性のある育成を探している</a:t>
            </a:r>
          </a:p>
          <a:p>
            <a:r>
              <a:t>- 社会／企業：人材育成・国際交流を担えるスポーツプロジェクトを求めている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解決策：日本式育成モデル（WHAT）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測定／動作解析による客観的育成</a:t>
            </a:r>
          </a:p>
          <a:p>
            <a:r>
              <a:t>- 投打の両立育成×NPB経験者指導</a:t>
            </a:r>
          </a:p>
          <a:p>
            <a:r>
              <a:t>- 成果の可視化：レポート・フィードバック・映像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How：10年戦略の全体像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台湾・韓国で実績構築（成果・信頼）</a:t>
            </a:r>
          </a:p>
          <a:p>
            <a:r>
              <a:t>2. 日本国内での逆輸入展開（制度化）</a:t>
            </a:r>
          </a:p>
          <a:p>
            <a:r>
              <a:t>3. アメリカ国内の日系団体連携 → 測定導入</a:t>
            </a:r>
          </a:p>
          <a:p>
            <a:r>
              <a:t>4. MLB本部との接触 → 提携導入へ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タイムライン（2032年までの年表）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2025：台湾｜テスト開催／成果素材収集</a:t>
            </a:r>
          </a:p>
          <a:p>
            <a:r>
              <a:t>2026：台湾・韓国｜年6回開催／韓国進出</a:t>
            </a:r>
          </a:p>
          <a:p>
            <a:r>
              <a:t>2027：日本｜逆輸入型アカデミー／NPB連携</a:t>
            </a:r>
          </a:p>
          <a:p>
            <a:r>
              <a:t>2029：米国西海岸｜日系団体提携／測定モデル導入</a:t>
            </a:r>
          </a:p>
          <a:p>
            <a:r>
              <a:t>2032：米国本部｜提携導入／登竜門化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チームと信用性（誰がやるのか）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長谷川功一：プロ育成責任者</a:t>
            </a:r>
          </a:p>
          <a:p>
            <a:r>
              <a:t>- JingJing Yin（元電通）：中国語圏マーケティング／国際展開</a:t>
            </a:r>
          </a:p>
          <a:p>
            <a:r>
              <a:t>- 守山潤太朗（元ゴールドマンサックス）：事業戦略・ファイナンス設計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この戦略の価値と未来性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アジアでの信頼 × 実績 × スカウト導線構築</a:t>
            </a:r>
          </a:p>
          <a:p>
            <a:r>
              <a:t>- “アジア版IMGアカデミー”としてブランド化</a:t>
            </a:r>
          </a:p>
          <a:p>
            <a:r>
              <a:t>- NPB→MLBの国際育成ルートを民間で構築可能に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クロージングメッセージ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10年かけて築く、アジアからMLBへの道。</a:t>
            </a:r>
          </a:p>
          <a:p>
            <a:r>
              <a:t>日本式で、世界に挑む若者を育てる場を創ります。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