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61" r:id="rId6"/>
    <p:sldId id="258" r:id="rId7"/>
    <p:sldId id="259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0C43-B0D6-488F-8CA8-B6209D8E8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ElasticJenkins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dirty="0">
                <a:solidFill>
                  <a:schemeClr val="accent2"/>
                </a:solidFill>
              </a:rPr>
              <a:t>plugin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1F6C83-02D9-40B0-A9E5-8A54C0502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Jenkins </a:t>
            </a:r>
            <a:r>
              <a:rPr lang="fr-FR" sz="2000" dirty="0" err="1"/>
              <a:t>nearly</a:t>
            </a:r>
            <a:r>
              <a:rPr lang="fr-FR" sz="2000" dirty="0"/>
              <a:t> High </a:t>
            </a:r>
            <a:r>
              <a:rPr lang="fr-FR" sz="2000" dirty="0" err="1"/>
              <a:t>Available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5E6BA6-BFF6-4249-A0AB-60657C3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2313586"/>
            <a:ext cx="1251528" cy="17318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F41DBB-67E6-45EC-BD02-0AFBDFFC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5" y="3441490"/>
            <a:ext cx="2809460" cy="29531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171E10-3F18-488D-8069-0729D19B6AD8}"/>
              </a:ext>
            </a:extLst>
          </p:cNvPr>
          <p:cNvSpPr txBox="1"/>
          <p:nvPr/>
        </p:nvSpPr>
        <p:spPr>
          <a:xfrm>
            <a:off x="6453808" y="602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07</a:t>
            </a:r>
            <a:r>
              <a:rPr lang="fr-FR" sz="14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October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2018</a:t>
            </a:r>
          </a:p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Presented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by: Mathieu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Coavoux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Version: 0.1</a:t>
            </a:r>
          </a:p>
        </p:txBody>
      </p:sp>
    </p:spTree>
    <p:extLst>
      <p:ext uri="{BB962C8B-B14F-4D97-AF65-F5344CB8AC3E}">
        <p14:creationId xmlns:p14="http://schemas.microsoft.com/office/powerpoint/2010/main" val="272767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3180521"/>
            <a:ext cx="8596668" cy="1320800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67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106B1-822F-4775-B685-4CCCDB16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Project context</a:t>
            </a:r>
          </a:p>
          <a:p>
            <a:r>
              <a:rPr lang="en-GB" sz="2000" dirty="0"/>
              <a:t>Plugin architecture</a:t>
            </a:r>
          </a:p>
          <a:p>
            <a:r>
              <a:rPr lang="en-GB" sz="2000" dirty="0"/>
              <a:t>Example of implementation</a:t>
            </a:r>
          </a:p>
          <a:p>
            <a:r>
              <a:rPr lang="en-GB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4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Jenkins and Elasticsearch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37BF14-FF02-43E1-A536-FC42C9F3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26" y="1819419"/>
            <a:ext cx="240063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Why data persistence in Elasticsearch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106B1-822F-4775-B685-4CCCDB16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View builds result of others Jenkins Masters</a:t>
            </a:r>
          </a:p>
          <a:p>
            <a:r>
              <a:rPr lang="en-GB" sz="2000" dirty="0"/>
              <a:t>Keep a long history of your builds without impacting the performance</a:t>
            </a:r>
          </a:p>
          <a:p>
            <a:r>
              <a:rPr lang="en-GB" sz="2000" dirty="0"/>
              <a:t>Search your old builds</a:t>
            </a:r>
          </a:p>
          <a:p>
            <a:r>
              <a:rPr lang="en-GB" sz="2000" dirty="0"/>
              <a:t>Save queued items in the persistence store to prevent lost</a:t>
            </a:r>
          </a:p>
          <a:p>
            <a:r>
              <a:rPr lang="en-GB" sz="2000" dirty="0"/>
              <a:t>Recover queued items automatically when a master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59203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Data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106B1-822F-4775-B685-4CCCDB16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934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items in queue are store in the </a:t>
            </a:r>
            <a:r>
              <a:rPr lang="en-GB" sz="2000" dirty="0" err="1"/>
              <a:t>jenkins_queues</a:t>
            </a:r>
            <a:r>
              <a:rPr lang="en-GB" sz="2000" dirty="0"/>
              <a:t> index, when they start to be built they are stored in </a:t>
            </a:r>
            <a:r>
              <a:rPr lang="en-GB" sz="2000" dirty="0" err="1"/>
              <a:t>jenkins_builds</a:t>
            </a:r>
            <a:r>
              <a:rPr lang="en-GB" sz="2000" dirty="0"/>
              <a:t> index.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7AFD9B-2B62-488B-AB03-DD2BB256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6" y="2466446"/>
            <a:ext cx="819264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Two active masters 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E0E1D0-5C79-4EDA-A1C1-09300638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10" y="1305857"/>
            <a:ext cx="6590058" cy="49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Two active masters 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5439E5-448B-4A37-9567-DBCB01B4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19" y="1305857"/>
            <a:ext cx="6590058" cy="49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7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277"/>
            <a:ext cx="8596668" cy="1320800"/>
          </a:xfrm>
        </p:spPr>
        <p:txBody>
          <a:bodyPr/>
          <a:lstStyle/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Healthcheck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6477FF-F13A-4781-8DEE-FE4595E1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2" y="967347"/>
            <a:ext cx="8558046" cy="54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6872-DC85-49E1-B0F0-56959B1E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3180521"/>
            <a:ext cx="8596668" cy="1320800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7537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117</Words>
  <Application>Microsoft Office PowerPoint</Application>
  <PresentationFormat>Grand écran</PresentationFormat>
  <Paragraphs>24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ElasticJenkins plugin</vt:lpstr>
      <vt:lpstr>Agenda</vt:lpstr>
      <vt:lpstr>Jenkins and Elasticsearch</vt:lpstr>
      <vt:lpstr>Why data persistence in Elasticsearch</vt:lpstr>
      <vt:lpstr>Data model</vt:lpstr>
      <vt:lpstr>Two active masters architecture</vt:lpstr>
      <vt:lpstr>Two active masters architecture</vt:lpstr>
      <vt:lpstr>Healthcheck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Jenkins</dc:title>
  <dc:creator>Mathieu</dc:creator>
  <cp:lastModifiedBy>Mathieu</cp:lastModifiedBy>
  <cp:revision>15</cp:revision>
  <dcterms:created xsi:type="dcterms:W3CDTF">2018-10-06T12:52:57Z</dcterms:created>
  <dcterms:modified xsi:type="dcterms:W3CDTF">2018-10-07T13:56:45Z</dcterms:modified>
</cp:coreProperties>
</file>