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Shrikhand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Shrikhand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2e1c67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2e1c67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2e1c67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62e1c67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e2559bbb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e2559bbb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2e1c679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62e1c679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e2559bbb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e2559bbb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62e1c679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62e1c679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2e1c679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62e1c679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2e1c679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62e1c679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2e1c679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62e1c67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62e1c67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62e1c67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98e37b6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98e37b6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62e1c67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62e1c67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62e1c679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62e1c679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62e1c679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62e1c679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462e1c67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462e1c67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2e1c679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62e1c679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2e1c67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2e1c67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62e1c679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62e1c67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62e1c679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62e1c67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2559bb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2559bb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2559bbb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e2559bbb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e2559bbb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e2559bbb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68600"/>
            <a:ext cx="9144000" cy="159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Piiquante</a:t>
            </a:r>
            <a:endParaRPr sz="80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/>
        <p:spPr>
          <a:xfrm>
            <a:off x="2759125" y="2333375"/>
            <a:ext cx="3625749" cy="204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0" y="1706700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48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User</a:t>
            </a:r>
            <a:endParaRPr sz="48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 | Model + Router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/>
        <p:spPr>
          <a:xfrm>
            <a:off x="4683598" y="1559400"/>
            <a:ext cx="4128626" cy="266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3"/>
          <p:cNvPicPr preferRelativeResize="0"/>
          <p:nvPr/>
        </p:nvPicPr>
        <p:blipFill/>
        <p:spPr>
          <a:xfrm>
            <a:off x="331775" y="1559402"/>
            <a:ext cx="4095875" cy="26692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23"/>
          <p:cNvPicPr preferRelativeResize="0"/>
          <p:nvPr/>
        </p:nvPicPr>
        <p:blipFill/>
        <p:spPr>
          <a:xfrm>
            <a:off x="331763" y="1259713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8" name="Google Shape;168;p23"/>
          <p:cNvSpPr txBox="1"/>
          <p:nvPr/>
        </p:nvSpPr>
        <p:spPr>
          <a:xfrm>
            <a:off x="567825" y="1259675"/>
            <a:ext cx="13071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models/user.js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/>
        <p:spPr>
          <a:xfrm>
            <a:off x="4683588" y="1259700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p23"/>
          <p:cNvSpPr txBox="1"/>
          <p:nvPr/>
        </p:nvSpPr>
        <p:spPr>
          <a:xfrm>
            <a:off x="4907025" y="1259675"/>
            <a:ext cx="12435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s/user.js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6786050" y="3153700"/>
            <a:ext cx="952500" cy="169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4711825" y="3322900"/>
            <a:ext cx="1031400" cy="141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598150" y="2281950"/>
            <a:ext cx="829500" cy="32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Pour erreurs mail unique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396250" y="2698550"/>
            <a:ext cx="10314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 User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692775" y="2931050"/>
            <a:ext cx="767700" cy="141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396250" y="3532725"/>
            <a:ext cx="10314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Ajout plugin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961125" y="1551525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Imports : middleware, controller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7002325" y="2635525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002325" y="3072050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/>
        <p:spPr>
          <a:xfrm>
            <a:off x="223388" y="2401713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Google Shape;185;p24"/>
          <p:cNvSpPr txBox="1"/>
          <p:nvPr/>
        </p:nvSpPr>
        <p:spPr>
          <a:xfrm>
            <a:off x="407000" y="2401700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middleware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/email-validator.js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/>
        <p:spPr>
          <a:xfrm>
            <a:off x="4553513" y="126633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7" name="Google Shape;187;p24"/>
          <p:cNvSpPr txBox="1"/>
          <p:nvPr/>
        </p:nvSpPr>
        <p:spPr>
          <a:xfrm>
            <a:off x="4737125" y="1266325"/>
            <a:ext cx="2786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middleware/password-validator.js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/>
        <p:spPr>
          <a:xfrm>
            <a:off x="223400" y="2701400"/>
            <a:ext cx="4058751" cy="214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9" name="Google Shape;189;p24"/>
          <p:cNvPicPr preferRelativeResize="0"/>
          <p:nvPr/>
        </p:nvPicPr>
        <p:blipFill/>
        <p:spPr>
          <a:xfrm>
            <a:off x="4553529" y="1566025"/>
            <a:ext cx="4333361" cy="327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24"/>
          <p:cNvPicPr preferRelativeResize="0"/>
          <p:nvPr/>
        </p:nvPicPr>
        <p:blipFill/>
        <p:spPr>
          <a:xfrm>
            <a:off x="223400" y="1266350"/>
            <a:ext cx="2404318" cy="74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24"/>
          <p:cNvSpPr txBox="1"/>
          <p:nvPr/>
        </p:nvSpPr>
        <p:spPr>
          <a:xfrm>
            <a:off x="433850" y="966025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package.json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/>
        <p:spPr>
          <a:xfrm>
            <a:off x="210450" y="952393"/>
            <a:ext cx="312575" cy="3139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24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 | Middleware pour Inscription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817825" y="1780500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Rappel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2472250" y="3332250"/>
            <a:ext cx="1809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Contrôle des entrées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pour “email”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64600" y="3616850"/>
            <a:ext cx="1896300" cy="155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7077000" y="1925125"/>
            <a:ext cx="1809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Contrôle des entrées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pour “password”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97800" y="273005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Critères de validation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à définir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497800" y="394985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Validation ou Erreur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controller | Imports + Inscription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/>
        <p:spPr>
          <a:xfrm>
            <a:off x="557150" y="1425375"/>
            <a:ext cx="3304979" cy="2386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6" name="Google Shape;206;p25"/>
          <p:cNvPicPr preferRelativeResize="0"/>
          <p:nvPr/>
        </p:nvPicPr>
        <p:blipFill/>
        <p:spPr>
          <a:xfrm>
            <a:off x="4300725" y="1425375"/>
            <a:ext cx="4546949" cy="333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25"/>
          <p:cNvPicPr preferRelativeResize="0"/>
          <p:nvPr/>
        </p:nvPicPr>
        <p:blipFill/>
        <p:spPr>
          <a:xfrm>
            <a:off x="557150" y="4211250"/>
            <a:ext cx="3474049" cy="42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25"/>
          <p:cNvPicPr preferRelativeResize="0"/>
          <p:nvPr/>
        </p:nvPicPr>
        <p:blipFill/>
        <p:spPr>
          <a:xfrm>
            <a:off x="557150" y="1125663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25"/>
          <p:cNvSpPr txBox="1"/>
          <p:nvPr/>
        </p:nvSpPr>
        <p:spPr>
          <a:xfrm>
            <a:off x="807388" y="1125663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controllers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/user.js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7138" y="3911550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 : objet User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300713" y="1125663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Fonction ‘signup’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340225" y="166870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2340225" y="201160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Email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2340225" y="2352125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Password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340225" y="271420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Token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2340225" y="3212063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Clés secrètes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544200" y="4072025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Informations protégées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7325775" y="149530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Chiffrage 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Email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764550" y="2011600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Hashage password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573475" y="2714200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Objet User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751900" y="3299750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Enregistrement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809525" y="1864250"/>
            <a:ext cx="1151700" cy="155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7917925" y="1864250"/>
            <a:ext cx="664500" cy="155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4543525" y="2169050"/>
            <a:ext cx="664500" cy="122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6349400" y="2169050"/>
            <a:ext cx="154800" cy="122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User controller | Connexion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/>
        <p:spPr>
          <a:xfrm>
            <a:off x="3265825" y="1019225"/>
            <a:ext cx="5566649" cy="3959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2" name="Google Shape;232;p26"/>
          <p:cNvSpPr txBox="1"/>
          <p:nvPr/>
        </p:nvSpPr>
        <p:spPr>
          <a:xfrm>
            <a:off x="7497412" y="1062175"/>
            <a:ext cx="13200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Fonction ‘login’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/>
        <p:spPr>
          <a:xfrm>
            <a:off x="283563" y="2146863"/>
            <a:ext cx="2774675" cy="200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26"/>
          <p:cNvPicPr preferRelativeResize="0"/>
          <p:nvPr/>
        </p:nvPicPr>
        <p:blipFill/>
        <p:spPr>
          <a:xfrm>
            <a:off x="283563" y="1847150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5" name="Google Shape;235;p26"/>
          <p:cNvSpPr txBox="1"/>
          <p:nvPr/>
        </p:nvSpPr>
        <p:spPr>
          <a:xfrm>
            <a:off x="533800" y="1847150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controllers/user.js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4445950" y="1330675"/>
            <a:ext cx="2733000" cy="136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993450" y="2353650"/>
            <a:ext cx="670500" cy="136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4715125" y="3362500"/>
            <a:ext cx="1197600" cy="69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1703925" y="2087800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Rappel imports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5870875" y="1564625"/>
            <a:ext cx="29616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Correspondance Email : requête /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5870875" y="2326625"/>
            <a:ext cx="29616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Correspondance Password : requête /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4445950" y="3742775"/>
            <a:ext cx="29616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Token web d’authentification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0" y="1706700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48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Sauce</a:t>
            </a:r>
            <a:endParaRPr sz="48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 |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Model + Router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/>
        <p:spPr>
          <a:xfrm>
            <a:off x="448300" y="1329800"/>
            <a:ext cx="3958084" cy="36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8"/>
          <p:cNvPicPr preferRelativeResize="0"/>
          <p:nvPr/>
        </p:nvPicPr>
        <p:blipFill/>
        <p:spPr>
          <a:xfrm>
            <a:off x="4688927" y="1329800"/>
            <a:ext cx="4006762" cy="360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8"/>
          <p:cNvPicPr preferRelativeResize="0"/>
          <p:nvPr/>
        </p:nvPicPr>
        <p:blipFill/>
        <p:spPr>
          <a:xfrm>
            <a:off x="448288" y="103008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28"/>
          <p:cNvSpPr txBox="1"/>
          <p:nvPr/>
        </p:nvSpPr>
        <p:spPr>
          <a:xfrm>
            <a:off x="672650" y="1030088"/>
            <a:ext cx="14109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models/sauce.js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/>
        <p:spPr>
          <a:xfrm>
            <a:off x="4688913" y="1030075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8" name="Google Shape;258;p28"/>
          <p:cNvSpPr txBox="1"/>
          <p:nvPr/>
        </p:nvSpPr>
        <p:spPr>
          <a:xfrm>
            <a:off x="4851175" y="1030075"/>
            <a:ext cx="14109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/sauce.js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6262075" y="2576925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6596150" y="2576925"/>
            <a:ext cx="3435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3052175" y="140427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3052175" y="1919350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 “Sauce”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6216250" y="2941300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412175" y="3305675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6412175" y="3670050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6561763" y="4034425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6711875" y="4404575"/>
            <a:ext cx="2997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6737075" y="3670050"/>
            <a:ext cx="3435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3052175" y="440472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Export Model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7015850" y="1253575"/>
            <a:ext cx="17280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Imports : middleware, controller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341500" y="2032500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7341500" y="315372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7341500" y="4616375"/>
            <a:ext cx="13542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Export Router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4988550" y="1600650"/>
            <a:ext cx="2481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4988550" y="1732425"/>
            <a:ext cx="343500" cy="10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Middleware 1/2 | Authentification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/>
        <p:spPr>
          <a:xfrm>
            <a:off x="304400" y="1404849"/>
            <a:ext cx="4917426" cy="338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2" name="Google Shape;282;p29"/>
          <p:cNvPicPr preferRelativeResize="0"/>
          <p:nvPr/>
        </p:nvPicPr>
        <p:blipFill/>
        <p:spPr>
          <a:xfrm>
            <a:off x="5415325" y="1199351"/>
            <a:ext cx="3390576" cy="385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29"/>
          <p:cNvPicPr preferRelativeResize="0"/>
          <p:nvPr/>
        </p:nvPicPr>
        <p:blipFill/>
        <p:spPr>
          <a:xfrm>
            <a:off x="5415325" y="1990513"/>
            <a:ext cx="3390575" cy="116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4" name="Google Shape;284;p29"/>
          <p:cNvPicPr preferRelativeResize="0"/>
          <p:nvPr/>
        </p:nvPicPr>
        <p:blipFill/>
        <p:spPr>
          <a:xfrm>
            <a:off x="5415325" y="3615625"/>
            <a:ext cx="3390574" cy="12977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5" name="Google Shape;285;p29"/>
          <p:cNvPicPr preferRelativeResize="0"/>
          <p:nvPr/>
        </p:nvPicPr>
        <p:blipFill/>
        <p:spPr>
          <a:xfrm>
            <a:off x="304388" y="110513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29"/>
          <p:cNvSpPr txBox="1"/>
          <p:nvPr/>
        </p:nvSpPr>
        <p:spPr>
          <a:xfrm>
            <a:off x="452550" y="1105150"/>
            <a:ext cx="17361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middleware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/auth.js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415325" y="940450"/>
            <a:ext cx="650100" cy="2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Dotenv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5415325" y="1731625"/>
            <a:ext cx="1367400" cy="2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JWT dans Headers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/>
        <p:spPr>
          <a:xfrm>
            <a:off x="5415320" y="3356702"/>
            <a:ext cx="258858" cy="2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0" name="Google Shape;290;p29"/>
          <p:cNvSpPr txBox="1"/>
          <p:nvPr/>
        </p:nvSpPr>
        <p:spPr>
          <a:xfrm>
            <a:off x="5674175" y="3336300"/>
            <a:ext cx="30909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</a:t>
            </a: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/sauce.js -&gt; Ajout de auth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5535875" y="2650400"/>
            <a:ext cx="650100" cy="169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6749600" y="3706775"/>
            <a:ext cx="219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6699925" y="3904150"/>
            <a:ext cx="219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6881850" y="4128075"/>
            <a:ext cx="219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6881850" y="4325450"/>
            <a:ext cx="219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001100" y="4522825"/>
            <a:ext cx="219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7111050" y="4744775"/>
            <a:ext cx="2589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1975800" y="2932050"/>
            <a:ext cx="1416000" cy="169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4130725" y="1404825"/>
            <a:ext cx="1091100" cy="54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 json-web-token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+ 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Clé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654975" y="2090625"/>
            <a:ext cx="2566800" cy="54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Récupérer Token (login) dans header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3525263" y="2777700"/>
            <a:ext cx="1696500" cy="4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Décoder Token avec clé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780738" y="3079950"/>
            <a:ext cx="14409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Récupérer userId du Token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002175" y="2648550"/>
            <a:ext cx="778500" cy="169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2328725" y="3215550"/>
            <a:ext cx="450000" cy="12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1659163" y="3504400"/>
            <a:ext cx="14409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Correspondance user Id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914303" y="3791500"/>
            <a:ext cx="17808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passer au middleware suivant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 Middleware 2/2 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|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Multer configuration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2" name="Google Shape;312;p30"/>
          <p:cNvPicPr preferRelativeResize="0"/>
          <p:nvPr/>
        </p:nvPicPr>
        <p:blipFill/>
        <p:spPr>
          <a:xfrm>
            <a:off x="192775" y="1171600"/>
            <a:ext cx="4983899" cy="389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3" name="Google Shape;313;p30"/>
          <p:cNvPicPr preferRelativeResize="0"/>
          <p:nvPr/>
        </p:nvPicPr>
        <p:blipFill/>
        <p:spPr>
          <a:xfrm>
            <a:off x="5400025" y="1474575"/>
            <a:ext cx="3602074" cy="63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4" name="Google Shape;314;p30"/>
          <p:cNvPicPr preferRelativeResize="0"/>
          <p:nvPr/>
        </p:nvPicPr>
        <p:blipFill/>
        <p:spPr>
          <a:xfrm>
            <a:off x="5513464" y="2481600"/>
            <a:ext cx="1833750" cy="221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5" name="Google Shape;315;p30"/>
          <p:cNvPicPr preferRelativeResize="0"/>
          <p:nvPr/>
        </p:nvPicPr>
        <p:blipFill/>
        <p:spPr>
          <a:xfrm>
            <a:off x="192763" y="87188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6" name="Google Shape;316;p30"/>
          <p:cNvSpPr txBox="1"/>
          <p:nvPr/>
        </p:nvSpPr>
        <p:spPr>
          <a:xfrm>
            <a:off x="376375" y="871875"/>
            <a:ext cx="23481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middleware/multer-config.js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/>
        <p:spPr>
          <a:xfrm>
            <a:off x="5400020" y="1223102"/>
            <a:ext cx="258858" cy="25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8" name="Google Shape;318;p30"/>
          <p:cNvSpPr txBox="1"/>
          <p:nvPr/>
        </p:nvSpPr>
        <p:spPr>
          <a:xfrm>
            <a:off x="5658875" y="1202700"/>
            <a:ext cx="30909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routes/sauce.js -&gt; Ajout de multer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7141175" y="1595025"/>
            <a:ext cx="351600" cy="13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7280300" y="1949975"/>
            <a:ext cx="351600" cy="13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7326550" y="2832650"/>
            <a:ext cx="1562100" cy="14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Dossier de réception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475071" y="1176600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 Multer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1327150" y="1691150"/>
            <a:ext cx="1600500" cy="46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Pour ajouter extension pendant écriture nom fichier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3867300" y="2373750"/>
            <a:ext cx="13095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Fonction diskStorage</a:t>
            </a:r>
            <a:endParaRPr sz="900"/>
          </a:p>
        </p:txBody>
      </p:sp>
      <p:sp>
        <p:nvSpPr>
          <p:cNvPr id="325" name="Google Shape;325;p30"/>
          <p:cNvSpPr txBox="1"/>
          <p:nvPr/>
        </p:nvSpPr>
        <p:spPr>
          <a:xfrm>
            <a:off x="3666775" y="2752550"/>
            <a:ext cx="15099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Argument 1 : Destination</a:t>
            </a:r>
            <a:endParaRPr sz="900"/>
          </a:p>
        </p:txBody>
      </p:sp>
      <p:sp>
        <p:nvSpPr>
          <p:cNvPr id="326" name="Google Shape;326;p30"/>
          <p:cNvSpPr/>
          <p:nvPr/>
        </p:nvSpPr>
        <p:spPr>
          <a:xfrm>
            <a:off x="376375" y="3207675"/>
            <a:ext cx="477300" cy="13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406775" y="2739750"/>
            <a:ext cx="584400" cy="13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3666775" y="3377450"/>
            <a:ext cx="15099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Argument 2 : Filename</a:t>
            </a:r>
            <a:endParaRPr sz="900"/>
          </a:p>
        </p:txBody>
      </p:sp>
      <p:sp>
        <p:nvSpPr>
          <p:cNvPr id="329" name="Google Shape;329;p30"/>
          <p:cNvSpPr txBox="1"/>
          <p:nvPr/>
        </p:nvSpPr>
        <p:spPr>
          <a:xfrm>
            <a:off x="2724475" y="3687500"/>
            <a:ext cx="6543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Extension</a:t>
            </a:r>
            <a:endParaRPr sz="900"/>
          </a:p>
        </p:txBody>
      </p:sp>
      <p:sp>
        <p:nvSpPr>
          <p:cNvPr id="330" name="Google Shape;330;p30"/>
          <p:cNvSpPr txBox="1"/>
          <p:nvPr/>
        </p:nvSpPr>
        <p:spPr>
          <a:xfrm>
            <a:off x="1276675" y="4068500"/>
            <a:ext cx="18339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Ajout milliseconde pour nom unique </a:t>
            </a:r>
            <a:endParaRPr sz="900"/>
          </a:p>
        </p:txBody>
      </p:sp>
      <p:sp>
        <p:nvSpPr>
          <p:cNvPr id="331" name="Google Shape;331;p30"/>
          <p:cNvSpPr txBox="1"/>
          <p:nvPr/>
        </p:nvSpPr>
        <p:spPr>
          <a:xfrm>
            <a:off x="4117500" y="4655325"/>
            <a:ext cx="1059300" cy="32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Export image</a:t>
            </a:r>
            <a:endParaRPr sz="900"/>
          </a:p>
        </p:txBody>
      </p:sp>
      <p:sp>
        <p:nvSpPr>
          <p:cNvPr id="332" name="Google Shape;332;p30"/>
          <p:cNvSpPr/>
          <p:nvPr/>
        </p:nvSpPr>
        <p:spPr>
          <a:xfrm>
            <a:off x="1637950" y="4040600"/>
            <a:ext cx="533400" cy="130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/>
        </p:nvSpPr>
        <p:spPr>
          <a:xfrm>
            <a:off x="0" y="76375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 Controller | Afficher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/>
        <p:spPr>
          <a:xfrm>
            <a:off x="448413" y="1938150"/>
            <a:ext cx="3778525" cy="11565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9" name="Google Shape;339;p31"/>
          <p:cNvPicPr preferRelativeResize="0"/>
          <p:nvPr/>
        </p:nvPicPr>
        <p:blipFill/>
        <p:spPr>
          <a:xfrm>
            <a:off x="445025" y="3228425"/>
            <a:ext cx="3778499" cy="16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0" name="Google Shape;340;p31"/>
          <p:cNvPicPr preferRelativeResize="0"/>
          <p:nvPr/>
        </p:nvPicPr>
        <p:blipFill/>
        <p:spPr>
          <a:xfrm>
            <a:off x="448420" y="1653475"/>
            <a:ext cx="269604" cy="26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1" name="Google Shape;341;p31"/>
          <p:cNvSpPr txBox="1"/>
          <p:nvPr/>
        </p:nvSpPr>
        <p:spPr>
          <a:xfrm>
            <a:off x="448425" y="1638450"/>
            <a:ext cx="1685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controllers</a:t>
            </a: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/sauce.js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2" name="Google Shape;342;p31"/>
          <p:cNvPicPr preferRelativeResize="0"/>
          <p:nvPr/>
        </p:nvPicPr>
        <p:blipFill/>
        <p:spPr>
          <a:xfrm>
            <a:off x="5148000" y="3228425"/>
            <a:ext cx="3195651" cy="1686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3" name="Google Shape;343;p31"/>
          <p:cNvSpPr txBox="1"/>
          <p:nvPr/>
        </p:nvSpPr>
        <p:spPr>
          <a:xfrm>
            <a:off x="1579925" y="1166225"/>
            <a:ext cx="1508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Toutes les sauces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5810349" y="1166225"/>
            <a:ext cx="15420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Une seule sauce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/>
        <p:spPr>
          <a:xfrm>
            <a:off x="4714870" y="1668500"/>
            <a:ext cx="269604" cy="26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6" name="Google Shape;346;p31"/>
          <p:cNvSpPr txBox="1"/>
          <p:nvPr/>
        </p:nvSpPr>
        <p:spPr>
          <a:xfrm>
            <a:off x="4858425" y="1653475"/>
            <a:ext cx="15420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controllers/sauce.js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/>
        <p:spPr>
          <a:xfrm>
            <a:off x="4714863" y="1938150"/>
            <a:ext cx="4061914" cy="115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8" name="Google Shape;348;p31"/>
          <p:cNvSpPr/>
          <p:nvPr/>
        </p:nvSpPr>
        <p:spPr>
          <a:xfrm>
            <a:off x="5992900" y="2443550"/>
            <a:ext cx="1176900" cy="14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 txBox="1"/>
          <p:nvPr/>
        </p:nvSpPr>
        <p:spPr>
          <a:xfrm>
            <a:off x="-148954" y="2317575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4175746" y="2340500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49975" y="182600"/>
            <a:ext cx="4511400" cy="4808400"/>
          </a:xfrm>
          <a:prstGeom prst="rect">
            <a:avLst/>
          </a:prstGeom>
          <a:solidFill>
            <a:srgbClr val="FFFFFF">
              <a:alpha val="81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3425" y="-33300"/>
            <a:ext cx="45045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498DB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Contexte</a:t>
            </a:r>
            <a:endParaRPr sz="24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Mon client souhaite développer une application web de critique des sauces piquantes.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Mission : Concevoir une API pour cette Application Web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Mission</a:t>
            </a:r>
            <a:endParaRPr sz="24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À partir du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ront-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end mis à ma disposition</a:t>
            </a:r>
            <a:r>
              <a:rPr lang="fr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Réaliser une API respectant les spécifications fournies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Système d’inscription et de connexion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Les utilisateurs doivent pouvoir publier des sauces, ajouter des images stockées sur leur ordinateur, éditer leurs posts, ainsi que les supprimer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Fonction permettant le liker / disliker les sauces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Exigence en matière de sécurité à respecter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498DB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Présentation</a:t>
            </a:r>
            <a:endParaRPr sz="24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1 - Démonstration des fonctionnalités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2 - Présentation détaillée du code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3 - Bilan, Axes d’amélioration en termes de sécurité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/>
        <p:spPr>
          <a:xfrm>
            <a:off x="5664625" y="365938"/>
            <a:ext cx="2750798" cy="44116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 Controller | Publier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6" name="Google Shape;356;p32"/>
          <p:cNvPicPr preferRelativeResize="0"/>
          <p:nvPr/>
        </p:nvPicPr>
        <p:blipFill/>
        <p:spPr>
          <a:xfrm>
            <a:off x="339175" y="1121600"/>
            <a:ext cx="5016824" cy="389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7" name="Google Shape;357;p32"/>
          <p:cNvPicPr preferRelativeResize="0"/>
          <p:nvPr/>
        </p:nvPicPr>
        <p:blipFill/>
        <p:spPr>
          <a:xfrm>
            <a:off x="5710975" y="958550"/>
            <a:ext cx="3035625" cy="2366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8" name="Google Shape;358;p32"/>
          <p:cNvPicPr preferRelativeResize="0"/>
          <p:nvPr/>
        </p:nvPicPr>
        <p:blipFill/>
        <p:spPr>
          <a:xfrm>
            <a:off x="5621125" y="3755599"/>
            <a:ext cx="3215325" cy="12384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9" name="Google Shape;359;p32"/>
          <p:cNvPicPr preferRelativeResize="0"/>
          <p:nvPr/>
        </p:nvPicPr>
        <p:blipFill/>
        <p:spPr>
          <a:xfrm>
            <a:off x="339170" y="836925"/>
            <a:ext cx="269604" cy="26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0" name="Google Shape;360;p32"/>
          <p:cNvSpPr txBox="1"/>
          <p:nvPr/>
        </p:nvSpPr>
        <p:spPr>
          <a:xfrm>
            <a:off x="339175" y="821900"/>
            <a:ext cx="1685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controllers/sauce.js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5621113" y="3455900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 : objet Sauce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842575" y="3502275"/>
            <a:ext cx="1055700" cy="612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3773500" y="1750325"/>
            <a:ext cx="15633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Parser pour manipuler objet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3544299" y="2102225"/>
            <a:ext cx="17925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Supprimer userId requête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32"/>
          <p:cNvSpPr txBox="1"/>
          <p:nvPr/>
        </p:nvSpPr>
        <p:spPr>
          <a:xfrm>
            <a:off x="1863899" y="2395788"/>
            <a:ext cx="17925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Nouvel objet à partir du Model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2024875" y="2832400"/>
            <a:ext cx="21318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Récupérer userId depuis middleware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1898275" y="3632625"/>
            <a:ext cx="7659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Valeur 0, Tableaux vides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3205000" y="2977350"/>
            <a:ext cx="21318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Générer url image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1051900" y="4284225"/>
            <a:ext cx="13893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Sauvegarde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558375" y="2939150"/>
            <a:ext cx="305700" cy="107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1741725" y="2203800"/>
            <a:ext cx="369000" cy="107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Sauce Controller | Modifier + Supprimer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7" name="Google Shape;377;p33"/>
          <p:cNvPicPr preferRelativeResize="0"/>
          <p:nvPr/>
        </p:nvPicPr>
        <p:blipFill/>
        <p:spPr>
          <a:xfrm>
            <a:off x="4605950" y="1164400"/>
            <a:ext cx="4322042" cy="3894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8" name="Google Shape;378;p33"/>
          <p:cNvPicPr preferRelativeResize="0"/>
          <p:nvPr/>
        </p:nvPicPr>
        <p:blipFill/>
        <p:spPr>
          <a:xfrm>
            <a:off x="216000" y="1164411"/>
            <a:ext cx="4193775" cy="4217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9" name="Google Shape;379;p33"/>
          <p:cNvPicPr preferRelativeResize="0"/>
          <p:nvPr/>
        </p:nvPicPr>
        <p:blipFill/>
        <p:spPr>
          <a:xfrm>
            <a:off x="215996" y="1652263"/>
            <a:ext cx="4193777" cy="3406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0" name="Google Shape;380;p33"/>
          <p:cNvSpPr txBox="1"/>
          <p:nvPr/>
        </p:nvSpPr>
        <p:spPr>
          <a:xfrm>
            <a:off x="216000" y="882350"/>
            <a:ext cx="9255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Supprimer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4605950" y="882350"/>
            <a:ext cx="7272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Modifier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1307425" y="2071875"/>
            <a:ext cx="1035300" cy="14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2183500" y="2463450"/>
            <a:ext cx="225600" cy="14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1048600" y="3282575"/>
            <a:ext cx="5640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5495250" y="3594000"/>
            <a:ext cx="4446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1307425" y="3544050"/>
            <a:ext cx="8385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5333150" y="4031250"/>
            <a:ext cx="6990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6218725" y="2820775"/>
            <a:ext cx="2256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2641225" y="109135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 File System (module Node)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2045988" y="1968825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Trouver id objet dans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597463" y="236040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Vérifier utilisateur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-741612" y="3046475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Supprimer image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stockée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-512687" y="359400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Supprimer objet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7278599" y="1385950"/>
            <a:ext cx="16494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 modification image, parser + générer imageUrl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6060788" y="239580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Trouver id objet dans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6788463" y="266520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Vérifier utilisateur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7544100" y="3475950"/>
            <a:ext cx="13839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 nouvelle image -&gt; supprimer ancienne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7544100" y="4261150"/>
            <a:ext cx="13839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Mise à jour objet en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/>
        </p:nvSpPr>
        <p:spPr>
          <a:xfrm>
            <a:off x="6774775" y="2157300"/>
            <a:ext cx="23691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Like / Dislike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4" name="Google Shape;404;p34"/>
          <p:cNvPicPr preferRelativeResize="0"/>
          <p:nvPr/>
        </p:nvPicPr>
        <p:blipFill/>
        <p:spPr>
          <a:xfrm>
            <a:off x="2369213" y="64625"/>
            <a:ext cx="4405575" cy="27950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5" name="Google Shape;405;p34"/>
          <p:cNvPicPr preferRelativeResize="0"/>
          <p:nvPr/>
        </p:nvPicPr>
        <p:blipFill/>
        <p:spPr>
          <a:xfrm>
            <a:off x="2369213" y="2859675"/>
            <a:ext cx="4405568" cy="22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6" name="Google Shape;406;p34"/>
          <p:cNvSpPr txBox="1"/>
          <p:nvPr/>
        </p:nvSpPr>
        <p:spPr>
          <a:xfrm>
            <a:off x="0" y="2294700"/>
            <a:ext cx="23691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Sauce Controller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2532350" y="687175"/>
            <a:ext cx="5844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696325" y="892700"/>
            <a:ext cx="328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696325" y="1612875"/>
            <a:ext cx="328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2696325" y="4062725"/>
            <a:ext cx="328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4870025" y="2329600"/>
            <a:ext cx="274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5650925" y="1104675"/>
            <a:ext cx="2394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6135075" y="2329600"/>
            <a:ext cx="2394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>
            <a:off x="4804725" y="3163800"/>
            <a:ext cx="274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6184350" y="3163800"/>
            <a:ext cx="2394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4321150" y="4267275"/>
            <a:ext cx="274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5689350" y="4267275"/>
            <a:ext cx="2394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 txBox="1"/>
          <p:nvPr/>
        </p:nvSpPr>
        <p:spPr>
          <a:xfrm>
            <a:off x="3832108" y="569125"/>
            <a:ext cx="29427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Instruction switch -&gt; Plusieurs cas de figure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832108" y="115350"/>
            <a:ext cx="2942700" cy="3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Déclarer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variables utiles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4724400" y="1180875"/>
            <a:ext cx="2202900" cy="94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Dans l’objet Sauce concerné :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“Pousser” userId dans tableau 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"users Liked"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Incrémenter valeur +1 dans Likes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4355525" y="1104675"/>
            <a:ext cx="274800" cy="1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4648200" y="4305075"/>
            <a:ext cx="2202900" cy="94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Dans l’objet Sauce concerné :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“Pousser” userId dans tableau "users Disliked"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Incrémenter valeur +1 dans Dislikes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/>
        </p:nvSpPr>
        <p:spPr>
          <a:xfrm>
            <a:off x="0" y="-455125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40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3-Bilan</a:t>
            </a:r>
            <a:endParaRPr sz="40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707975" y="1004775"/>
            <a:ext cx="3594600" cy="3845100"/>
          </a:xfrm>
          <a:prstGeom prst="rect">
            <a:avLst/>
          </a:prstGeom>
          <a:solidFill>
            <a:srgbClr val="FFFFFF">
              <a:alpha val="81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686400" y="976550"/>
            <a:ext cx="3594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Exigences respectées</a:t>
            </a:r>
            <a:endParaRPr sz="24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Inscription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unique ;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Hachage mot de passe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Connexion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Renvoie un Token web signé (id), durée limitée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Routes Sauce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Authentification renforcée sur toutes les routes Sauce par vérification du Token web signé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Database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Mongoose renvoie les erreurs ; Identifiants en variable d’environnement (.env n’est pas envoyé à GitHub)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Dépendances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Versions les plus récentes incluant les derniers correctifs de sécurité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Images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Contenu dossier image n’est pas envoyé à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Ajouts : </a:t>
            </a:r>
            <a:r>
              <a:rPr lang="fr" sz="1000">
                <a:latin typeface="Roboto"/>
                <a:ea typeface="Roboto"/>
                <a:cs typeface="Roboto"/>
                <a:sym typeface="Roboto"/>
              </a:rPr>
              <a:t>Validateurs de conformité pour les champs Email/Password ; Cryptage Email en database (RGPD) ; Sécurité headers HTTP via Helmet</a:t>
            </a:r>
            <a:endParaRPr sz="1200"/>
          </a:p>
        </p:txBody>
      </p:sp>
      <p:sp>
        <p:nvSpPr>
          <p:cNvPr id="430" name="Google Shape;430;p35"/>
          <p:cNvSpPr/>
          <p:nvPr/>
        </p:nvSpPr>
        <p:spPr>
          <a:xfrm>
            <a:off x="4860600" y="1004775"/>
            <a:ext cx="3594600" cy="3845100"/>
          </a:xfrm>
          <a:prstGeom prst="rect">
            <a:avLst/>
          </a:prstGeom>
          <a:solidFill>
            <a:srgbClr val="FFFFFF">
              <a:alpha val="81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4877400" y="976550"/>
            <a:ext cx="3594600" cy="5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90000"/>
                </a:solidFill>
                <a:latin typeface="Impact"/>
                <a:ea typeface="Impact"/>
                <a:cs typeface="Impact"/>
                <a:sym typeface="Impact"/>
              </a:rPr>
              <a:t>Axes d’amélioration</a:t>
            </a:r>
            <a:endParaRPr sz="2400">
              <a:solidFill>
                <a:srgbClr val="99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/>
              <a:t>Prendre en considération les recommandations de l’OWASP </a:t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Injection : </a:t>
            </a:r>
            <a:r>
              <a:rPr lang="fr" sz="1000"/>
              <a:t>Protection des entrées, Fuzzing (test) -&gt; Protection contre injection SQL, attaques XSS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Piratage de session : </a:t>
            </a:r>
            <a:r>
              <a:rPr lang="fr" sz="1000"/>
              <a:t>Limiter nombre de requête de connexion (Force brute)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Données en transit : </a:t>
            </a:r>
            <a:r>
              <a:rPr lang="fr" sz="1000"/>
              <a:t>HTTPS pour l’ensemble du site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Contrôles d’accès : </a:t>
            </a:r>
            <a:r>
              <a:rPr lang="fr" sz="1000"/>
              <a:t>Si l’application évolue, toujours s’assurer que toutes les pages sont verrouillées par contrôle d’accès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Tester la sécurité : </a:t>
            </a:r>
            <a:r>
              <a:rPr lang="fr" sz="1000"/>
              <a:t>Faire réaliser des tests de sécurité par un prestataire spécialisé en sécurité (tests d’intrusion, menaces potentielles…)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Veille sécurité : </a:t>
            </a:r>
            <a:r>
              <a:rPr lang="fr" sz="1000"/>
              <a:t>S’informer sur les nouvelles vulnérabilités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1706700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60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1 - Test</a:t>
            </a:r>
            <a:endParaRPr sz="60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1706700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60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2- Code</a:t>
            </a:r>
            <a:endParaRPr sz="60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/>
        <p:spPr>
          <a:xfrm>
            <a:off x="2264800" y="958625"/>
            <a:ext cx="1494400" cy="37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8" name="Google Shape;78;p17"/>
          <p:cNvSpPr txBox="1"/>
          <p:nvPr/>
        </p:nvSpPr>
        <p:spPr>
          <a:xfrm>
            <a:off x="-910425" y="2041800"/>
            <a:ext cx="3110100" cy="14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: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Séparation des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préoccupations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839875" y="2151475"/>
            <a:ext cx="1954200" cy="89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package.json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: 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Librairies utilisées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Mise en place du projet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/>
        <p:spPr>
          <a:xfrm>
            <a:off x="3824325" y="958625"/>
            <a:ext cx="2884972" cy="373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7"/>
          <p:cNvSpPr txBox="1"/>
          <p:nvPr/>
        </p:nvSpPr>
        <p:spPr>
          <a:xfrm>
            <a:off x="5458975" y="1537350"/>
            <a:ext cx="1253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Cryptage Email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458975" y="1207900"/>
            <a:ext cx="1253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Hashage password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587975" y="184637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Données sensibles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388825" y="2478750"/>
            <a:ext cx="13233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Pack Sécurité (XSS…)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87975" y="27631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Authentification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587975" y="311112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Librairie MongoDB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87975" y="367982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Upload images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87975" y="413702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Contrôle password/mail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085000" y="1144375"/>
            <a:ext cx="292200" cy="15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0" y="1706700"/>
            <a:ext cx="9144000" cy="173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48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Application Express</a:t>
            </a:r>
            <a:endParaRPr sz="48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| </a:t>
            </a: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Imports, Express, Port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/>
        <p:spPr>
          <a:xfrm>
            <a:off x="175725" y="1131450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9"/>
          <p:cNvPicPr preferRelativeResize="0"/>
          <p:nvPr/>
        </p:nvPicPr>
        <p:blipFill/>
        <p:spPr>
          <a:xfrm>
            <a:off x="175725" y="1431150"/>
            <a:ext cx="4455804" cy="3119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9"/>
          <p:cNvPicPr preferRelativeResize="0"/>
          <p:nvPr/>
        </p:nvPicPr>
        <p:blipFill/>
        <p:spPr>
          <a:xfrm>
            <a:off x="4881148" y="1431150"/>
            <a:ext cx="4075478" cy="3119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9"/>
          <p:cNvSpPr txBox="1"/>
          <p:nvPr/>
        </p:nvSpPr>
        <p:spPr>
          <a:xfrm>
            <a:off x="463100" y="1131400"/>
            <a:ext cx="6336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/>
        <p:spPr>
          <a:xfrm>
            <a:off x="4900125" y="1131450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9"/>
          <p:cNvSpPr txBox="1"/>
          <p:nvPr/>
        </p:nvSpPr>
        <p:spPr>
          <a:xfrm>
            <a:off x="5187500" y="1131400"/>
            <a:ext cx="8055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config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507425" y="162922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Imports Librairie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507425" y="24555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Imports Code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823825" y="310175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Déclaration Express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966925" y="3635150"/>
            <a:ext cx="2664600" cy="41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des erreurs</a:t>
            </a:r>
            <a:b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+ Normalisation du port pour stabilité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560075" y="1781625"/>
            <a:ext cx="24147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Renvoie un port valide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623100" y="2732675"/>
            <a:ext cx="23334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Gestion des erreurs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600725" y="4120900"/>
            <a:ext cx="23334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Gain de stabilité = Plus facile à déboguer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302725" y="4089250"/>
            <a:ext cx="292200" cy="15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900125" y="2213450"/>
            <a:ext cx="2333400" cy="15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048600" y="3684150"/>
            <a:ext cx="668700" cy="15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| Database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/>
        <p:spPr>
          <a:xfrm>
            <a:off x="543213" y="96668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/>
          <p:nvPr/>
        </p:nvSpPr>
        <p:spPr>
          <a:xfrm>
            <a:off x="830588" y="966638"/>
            <a:ext cx="6336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/>
        <p:spPr>
          <a:xfrm>
            <a:off x="5351938" y="966688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20"/>
          <p:cNvSpPr txBox="1"/>
          <p:nvPr/>
        </p:nvSpPr>
        <p:spPr>
          <a:xfrm>
            <a:off x="5639313" y="966638"/>
            <a:ext cx="10245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/>
        <p:spPr>
          <a:xfrm>
            <a:off x="5351962" y="1266362"/>
            <a:ext cx="3248850" cy="3520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0"/>
          <p:cNvPicPr preferRelativeResize="0"/>
          <p:nvPr/>
        </p:nvPicPr>
        <p:blipFill/>
        <p:spPr>
          <a:xfrm>
            <a:off x="543213" y="1672938"/>
            <a:ext cx="3970150" cy="40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20"/>
          <p:cNvSpPr txBox="1"/>
          <p:nvPr/>
        </p:nvSpPr>
        <p:spPr>
          <a:xfrm>
            <a:off x="543213" y="2283688"/>
            <a:ext cx="10245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Fichier .env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/>
        <p:spPr>
          <a:xfrm>
            <a:off x="543213" y="2583388"/>
            <a:ext cx="4304262" cy="219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0"/>
          <p:cNvPicPr preferRelativeResize="0"/>
          <p:nvPr/>
        </p:nvPicPr>
        <p:blipFill/>
        <p:spPr>
          <a:xfrm>
            <a:off x="543213" y="1266375"/>
            <a:ext cx="3554150" cy="4065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0"/>
          <p:cNvSpPr txBox="1"/>
          <p:nvPr/>
        </p:nvSpPr>
        <p:spPr>
          <a:xfrm>
            <a:off x="2973275" y="126635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Dotenv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389275" y="167295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548475" y="2590363"/>
            <a:ext cx="1299000" cy="87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Variables 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d'environnement</a:t>
            </a: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pour connexion Database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7476675" y="1387788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476675" y="2122958"/>
            <a:ext cx="1124100" cy="3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Variables environnement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476675" y="2998208"/>
            <a:ext cx="1124100" cy="3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Inclusion variables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262625" y="3337383"/>
            <a:ext cx="1124100" cy="37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Connexion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4500" y="2631700"/>
            <a:ext cx="2295900" cy="977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-16850" y="53450"/>
            <a:ext cx="9144000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Application | Middleware et lancement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/>
        <p:spPr>
          <a:xfrm>
            <a:off x="453388" y="2498863"/>
            <a:ext cx="299649" cy="299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21"/>
          <p:cNvSpPr txBox="1"/>
          <p:nvPr/>
        </p:nvSpPr>
        <p:spPr>
          <a:xfrm>
            <a:off x="740763" y="2498813"/>
            <a:ext cx="633600" cy="29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app.js</a:t>
            </a:r>
            <a:endParaRPr sz="1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/>
        <p:spPr>
          <a:xfrm>
            <a:off x="1755363" y="898624"/>
            <a:ext cx="5599575" cy="39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7" name="Google Shape;147;p21"/>
          <p:cNvSpPr txBox="1"/>
          <p:nvPr/>
        </p:nvSpPr>
        <p:spPr>
          <a:xfrm>
            <a:off x="5076175" y="1174675"/>
            <a:ext cx="22515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Helmet : Package sécurité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327025" y="1349425"/>
            <a:ext cx="12450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Configuration headers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67200" y="1555675"/>
            <a:ext cx="12981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Origines autorisées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171175" y="1788175"/>
            <a:ext cx="1617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Ajout headers aux requêtes 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55625" y="2146250"/>
            <a:ext cx="11859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Méthodes autorisées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830975" y="2866400"/>
            <a:ext cx="5247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Parser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689825" y="3457100"/>
            <a:ext cx="524700" cy="23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685675" y="3968725"/>
            <a:ext cx="1730400" cy="61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Inclue createServer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Lie application au port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Écoute les connexions</a:t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