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A987-A5ED-429F-B5F3-B6316CFB5577}" type="datetimeFigureOut">
              <a:rPr lang="de-DE" smtClean="0"/>
              <a:t>07.07.2016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3047-355B-4E5C-958D-3B526E2CF43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Spass mit Elektronik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2016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LED leuchten lassen </a:t>
            </a:r>
            <a:endParaRPr lang="de-DE"/>
          </a:p>
        </p:txBody>
      </p:sp>
      <p:pic>
        <p:nvPicPr>
          <p:cNvPr id="1026" name="Picture 2" descr="D:\Uebungen\B_LEDanVCC\B_LEDanVCC_Steckplat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025953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LED an digitalem Pin</a:t>
            </a:r>
            <a:endParaRPr lang="de-DE"/>
          </a:p>
        </p:txBody>
      </p:sp>
      <p:pic>
        <p:nvPicPr>
          <p:cNvPr id="3074" name="Picture 2" descr="D:\Uebungen\C_LEDanDigitalemPin\C_LEDanDigitalemPin_Steckplat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6005513" cy="2154237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916832"/>
            <a:ext cx="3076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Serielle Konsole</a:t>
            </a:r>
            <a:endParaRPr lang="de-DE"/>
          </a:p>
        </p:txBody>
      </p:sp>
      <p:pic>
        <p:nvPicPr>
          <p:cNvPr id="4098" name="Picture 2" descr="D:\Uebungen\A_Console\A_Console_Steckplat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6005513" cy="21542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636912"/>
            <a:ext cx="37433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Schalter schaltet LED</a:t>
            </a:r>
            <a:endParaRPr lang="de-DE"/>
          </a:p>
        </p:txBody>
      </p:sp>
      <p:pic>
        <p:nvPicPr>
          <p:cNvPr id="5122" name="Picture 2" descr="D:\Uebungen\E_SchalterSchaltetLED\E_SchalterSchaltetLED_Steckplat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6005513" cy="2154237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060848"/>
            <a:ext cx="37147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Servo steuern</a:t>
            </a:r>
            <a:endParaRPr lang="de-DE"/>
          </a:p>
        </p:txBody>
      </p:sp>
      <p:pic>
        <p:nvPicPr>
          <p:cNvPr id="6146" name="Picture 2" descr="D:\Uebungen\H_Servo\H_Servo_Steckplat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6005513" cy="35560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00808"/>
            <a:ext cx="2667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Befehle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Spass mit Elektronik</vt:lpstr>
      <vt:lpstr>LED leuchten lassen </vt:lpstr>
      <vt:lpstr>LED an digitalem Pin</vt:lpstr>
      <vt:lpstr>Serielle Konsole</vt:lpstr>
      <vt:lpstr>Schalter schaltet LED</vt:lpstr>
      <vt:lpstr>Servo steuern</vt:lpstr>
      <vt:lpstr>Befehle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Mann</dc:creator>
  <cp:lastModifiedBy>Mann</cp:lastModifiedBy>
  <cp:revision>9</cp:revision>
  <dcterms:created xsi:type="dcterms:W3CDTF">2016-07-07T06:58:46Z</dcterms:created>
  <dcterms:modified xsi:type="dcterms:W3CDTF">2016-07-07T07:21:38Z</dcterms:modified>
</cp:coreProperties>
</file>