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63" r:id="rId6"/>
    <p:sldId id="259" r:id="rId7"/>
    <p:sldId id="265" r:id="rId8"/>
    <p:sldId id="266" r:id="rId9"/>
    <p:sldId id="262" r:id="rId10"/>
    <p:sldId id="258" r:id="rId11"/>
    <p:sldId id="260" r:id="rId12"/>
    <p:sldId id="261" r:id="rId13"/>
    <p:sldId id="270" r:id="rId14"/>
    <p:sldId id="274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5C8E-6E5E-9B2F-B8EC-6D01F2AB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D7A2F-5BF4-0643-F004-110576FDB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3246-F49A-6037-9F3F-A44D2CB2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DDE-9AAD-4505-8051-F49712003EC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ECE4-95BF-0B9E-99AC-829EFBB4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4464-F91A-CA6E-C175-CC73A0F4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6773-4AE2-4FEA-B523-656C071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A8A5-8075-4099-FFDE-91D3EC6B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AE47-AD1E-CE7A-9274-AB80EA01B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436AD-8C80-FBB4-3B3E-DC5BD5FE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DDE-9AAD-4505-8051-F49712003EC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0277-9106-31FD-57B3-C1338782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A2BE-F000-DC34-5631-E9E721D4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6773-4AE2-4FEA-B523-656C071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69C68-740D-41FA-15EE-3CAE38818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DDA62-045D-A653-06FF-5A45C18D0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94E52-5FF7-5998-458E-D9BFA933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DDE-9AAD-4505-8051-F49712003EC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F2162-C052-8A22-74B5-71E1418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B5ED-38E2-DEF6-E0C3-DB482C91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6773-4AE2-4FEA-B523-656C071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A066-BECE-23D7-BACC-FA10FE27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18C7-2A01-90DF-8189-3562EA73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CFD99-3642-96CC-9035-D255499F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DDE-9AAD-4505-8051-F49712003EC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E409-C8CF-F3B5-5189-728863D8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0131-3FA4-9FA0-6DC2-0A8DD44A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6773-4AE2-4FEA-B523-656C071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9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4D24-0071-BB5C-242C-00163473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727F0-CCB8-DC41-E2C3-94BACBE99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97FF-3EBF-482F-617F-58455701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DDE-9AAD-4505-8051-F49712003EC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45007-9D46-FDCE-E735-2CFFBAF9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24B2E-FE4B-EBDA-9539-89EF6EEC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6773-4AE2-4FEA-B523-656C071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0CD1-E1C7-34F4-E39F-C50D9FB8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BBCB-DB07-8F71-FCD5-3B2095F4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F0623-8254-8117-AD49-5311D8C3B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C2681-8812-F396-D016-307286DF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DDE-9AAD-4505-8051-F49712003EC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DF1D2-3442-6811-B7D2-06838BFA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9C4C1-EB58-57AC-1C26-069B07C8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6773-4AE2-4FEA-B523-656C071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9ECB-89C3-D928-72A2-5762B3EF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7A785-B13B-B029-282C-037C7F2E0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A9751-36FD-1C7E-DC68-9E56CBC8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C0A8F-BE20-2DF3-DA8D-19EF37B9F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05D04-0E2B-9B9C-686F-4556D893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DAF09-FF04-1518-BCE2-B554C2E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DDE-9AAD-4505-8051-F49712003EC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2F675-752C-7667-2F17-653F199E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893F6-D214-2387-D140-AC5B0864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6773-4AE2-4FEA-B523-656C071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EF49-E69F-4600-8584-3223A857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27ED5-F807-7960-FF82-6D37BD88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DDE-9AAD-4505-8051-F49712003EC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96BD2-B233-C24C-8D3A-6A179878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E7204-8A08-8CB9-C1ED-BBB6C2C7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6773-4AE2-4FEA-B523-656C071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87D43-E0F8-C85A-0F15-645CF5B9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DDE-9AAD-4505-8051-F49712003EC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B4C89-7072-D734-9256-031D8A70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E4E72-A5E3-0C0C-7580-C9041954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6773-4AE2-4FEA-B523-656C071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322-AF01-C18F-C900-F27FE1E5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C600-EA03-185A-C8DB-E3F63432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29437-CE95-639A-C58F-872C9678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0416-157E-F44F-060F-0ADF6AB1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DDE-9AAD-4505-8051-F49712003EC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C5547-DC7F-FD61-CCFF-3372876D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F4C75-C02B-D947-3A1D-4922588D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6773-4AE2-4FEA-B523-656C071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4995-EF96-8331-B189-D211408A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7B9E3-E351-CCB3-B16E-9279FC186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E63A4-18E8-EC1E-5A38-AEC1E46C8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38870-28AD-9A39-021E-C8A36595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DDE-9AAD-4505-8051-F49712003EC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D48BA-CE49-F967-3EA5-A742C1D3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B81C1-15B5-6C47-9D36-F6FF838F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6773-4AE2-4FEA-B523-656C071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4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84002-6880-A86A-027C-D43D45B5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EAB12-AA6E-A616-C17D-F672AB68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1AFA4-ABD7-2899-6285-24965EDB6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31DDE-9AAD-4505-8051-F49712003EC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ABEF-4799-FE52-E98E-508B6091A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9D69-CD44-C04C-0225-67F77DEAC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66773-4AE2-4FEA-B523-656C071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6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48CAC-A531-0419-5D6E-7D23D468A4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6A53D-1012-614C-43DD-5D9E3F446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4607878"/>
          </a:xfrm>
        </p:spPr>
        <p:txBody>
          <a:bodyPr>
            <a:noAutofit/>
          </a:bodyPr>
          <a:lstStyle/>
          <a:p>
            <a:r>
              <a:rPr lang="en-US" sz="300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0935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B8CF7-E6CC-DCAB-0092-8440D04C2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F86F2-CEE0-F187-86BE-9F096678CB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28DC-B993-F363-2010-977F0F53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4324709"/>
          </a:xfrm>
        </p:spPr>
        <p:txBody>
          <a:bodyPr>
            <a:noAutofit/>
          </a:bodyPr>
          <a:lstStyle/>
          <a:p>
            <a:r>
              <a:rPr lang="en-US" sz="72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P1				   			</a:t>
            </a:r>
            <a:r>
              <a:rPr lang="en-US" sz="7200" b="1" spc="300" dirty="0">
                <a:solidFill>
                  <a:schemeClr val="bg1"/>
                </a:solidFill>
                <a:highlight>
                  <a:srgbClr val="808080"/>
                </a:highlight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P2</a:t>
            </a:r>
            <a:br>
              <a:rPr lang="en-US" sz="72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3600" b="1" spc="300" dirty="0"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</a:t>
            </a:r>
            <a:br>
              <a:rPr lang="en-US" sz="72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72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press key to game</a:t>
            </a:r>
          </a:p>
        </p:txBody>
      </p:sp>
    </p:spTree>
    <p:extLst>
      <p:ext uri="{BB962C8B-B14F-4D97-AF65-F5344CB8AC3E}">
        <p14:creationId xmlns:p14="http://schemas.microsoft.com/office/powerpoint/2010/main" val="402778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ACC6A-487C-77AB-3534-928AF1A5A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EBC66-B9B3-5CD4-B197-9D98CC58A0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71E2E-F9A7-7A96-AD02-81166E4DC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107185"/>
          </a:xfrm>
        </p:spPr>
        <p:txBody>
          <a:bodyPr>
            <a:noAutofit/>
          </a:bodyPr>
          <a:lstStyle/>
          <a:p>
            <a:r>
              <a:rPr lang="en-US" sz="372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21AAE-1596-C8BA-94DC-C92E1DBFF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0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D6F88-7722-C3E0-2D2A-BF11E9265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7B9627-FFD2-BD89-EE71-6CD0DE7C2D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AE7CB-0314-DDCD-B0A2-57744019C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107185"/>
          </a:xfrm>
        </p:spPr>
        <p:txBody>
          <a:bodyPr>
            <a:noAutofit/>
          </a:bodyPr>
          <a:lstStyle/>
          <a:p>
            <a:r>
              <a:rPr lang="en-US" sz="372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5D418-02DB-11E7-9998-F435FE518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3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537E7-7578-22F4-423C-86A91FE92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AEABDD-319B-0934-2EE3-25BA72BF6F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F6753-0EC4-2A74-DB06-A7B19462F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4345857"/>
          </a:xfrm>
        </p:spPr>
        <p:txBody>
          <a:bodyPr>
            <a:noAutofit/>
          </a:bodyPr>
          <a:lstStyle/>
          <a:p>
            <a:r>
              <a:rPr lang="en-US" sz="124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Player 1 Wins</a:t>
            </a:r>
          </a:p>
        </p:txBody>
      </p:sp>
    </p:spTree>
    <p:extLst>
      <p:ext uri="{BB962C8B-B14F-4D97-AF65-F5344CB8AC3E}">
        <p14:creationId xmlns:p14="http://schemas.microsoft.com/office/powerpoint/2010/main" val="179489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7EC21-AE8E-1BAD-8062-08B3AC263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248497-C8B3-CC5C-21D8-A1646A7A26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4D82-1F55-ED49-F934-4F40A4E2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4345857"/>
          </a:xfrm>
        </p:spPr>
        <p:txBody>
          <a:bodyPr>
            <a:noAutofit/>
          </a:bodyPr>
          <a:lstStyle/>
          <a:p>
            <a:r>
              <a:rPr lang="en-US" sz="124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Player 2 Wins</a:t>
            </a:r>
          </a:p>
        </p:txBody>
      </p:sp>
    </p:spTree>
    <p:extLst>
      <p:ext uri="{BB962C8B-B14F-4D97-AF65-F5344CB8AC3E}">
        <p14:creationId xmlns:p14="http://schemas.microsoft.com/office/powerpoint/2010/main" val="389408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4961C-DEA1-2A2F-D372-37A0970B2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F42330-C847-09AA-71B0-2BB4A613C2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CC71-C963-5A31-C961-3C6367D89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573486"/>
          </a:xfrm>
        </p:spPr>
        <p:txBody>
          <a:bodyPr>
            <a:noAutofit/>
          </a:bodyPr>
          <a:lstStyle/>
          <a:p>
            <a:r>
              <a:rPr lang="en-US" sz="30000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Tie!</a:t>
            </a:r>
          </a:p>
        </p:txBody>
      </p:sp>
    </p:spTree>
    <p:extLst>
      <p:ext uri="{BB962C8B-B14F-4D97-AF65-F5344CB8AC3E}">
        <p14:creationId xmlns:p14="http://schemas.microsoft.com/office/powerpoint/2010/main" val="6673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8A4BB-0009-E64E-D011-9E93DF9B0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1E7E8D-BE28-CCBB-AE54-27E6125795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E4956-A70D-BE5F-6CE7-B7356ACF0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573486"/>
          </a:xfrm>
        </p:spPr>
        <p:txBody>
          <a:bodyPr>
            <a:noAutofit/>
          </a:bodyPr>
          <a:lstStyle/>
          <a:p>
            <a:r>
              <a:rPr lang="en-US" sz="276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ED051-0572-8676-1732-1AB6F1450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0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5F1A5-4A6E-0830-2D20-BA9A80145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46DDB-ED54-A8A0-C142-BE5EB7C033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0A288-CB73-888D-8577-D0CE65744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573486"/>
          </a:xfrm>
        </p:spPr>
        <p:txBody>
          <a:bodyPr>
            <a:noAutofit/>
          </a:bodyPr>
          <a:lstStyle/>
          <a:p>
            <a:r>
              <a:rPr lang="en-US" sz="276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C6649-19E0-A4B5-E6BF-C657CCD92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4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E13E5-93A0-DCAE-F617-66B02F11E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CFF333-8B4B-0124-D19A-EF410A5D3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AC5E6-D62D-0466-6A76-EBDD8E76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74203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Select game mode</a:t>
            </a:r>
            <a:br>
              <a:rPr lang="en-US" sz="72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8000" b="1" spc="300" dirty="0"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</a:t>
            </a:r>
            <a:br>
              <a:rPr lang="en-US" sz="8800" b="1" u="heavy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8800" b="1" u="heavy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1P</a:t>
            </a:r>
            <a:r>
              <a:rPr lang="en-US" sz="88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				   		2P</a:t>
            </a:r>
            <a:br>
              <a:rPr lang="en-US" sz="88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5400" b="1" spc="300" dirty="0"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</a:t>
            </a:r>
            <a:br>
              <a:rPr lang="en-US" sz="88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54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[</a:t>
            </a:r>
            <a:r>
              <a:rPr lang="en-US" sz="5400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START] </a:t>
            </a:r>
            <a:r>
              <a:rPr lang="en-US" sz="5400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  <a:sym typeface="Wingdings" panose="05000000000000000000" pitchFamily="2" charset="2"/>
              </a:rPr>
              <a:t> ANY KEY</a:t>
            </a:r>
            <a:endParaRPr lang="en-US" spc="300" dirty="0">
              <a:solidFill>
                <a:schemeClr val="bg1"/>
              </a:solidFill>
              <a:latin typeface="Broadway" panose="04040905080B02020502" pitchFamily="82" charset="0"/>
              <a:ea typeface="ADLaM Display" panose="020F0502020204030204" pitchFamily="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872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A1914-8AF5-7F76-9144-0A4F90121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C8F35F-0D2A-460B-B2E1-024B08C2F1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E45F4-FEE1-83D2-EA3B-6B18128A2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74203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54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Select game mode</a:t>
            </a:r>
            <a:br>
              <a:rPr lang="en-US" sz="72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8000" b="1" spc="300" dirty="0"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</a:t>
            </a:r>
            <a:br>
              <a:rPr lang="en-US" sz="8800" b="1" u="heavy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88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1P				   		</a:t>
            </a:r>
            <a:r>
              <a:rPr lang="en-US" sz="8800" b="1" u="sng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2P</a:t>
            </a:r>
            <a:br>
              <a:rPr lang="en-US" sz="88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5400" b="1" spc="300" dirty="0"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</a:t>
            </a:r>
            <a:br>
              <a:rPr lang="en-US" sz="88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54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[</a:t>
            </a:r>
            <a:r>
              <a:rPr lang="en-US" sz="5400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START] </a:t>
            </a:r>
            <a:r>
              <a:rPr lang="en-US" sz="5400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  <a:sym typeface="Wingdings" panose="05000000000000000000" pitchFamily="2" charset="2"/>
              </a:rPr>
              <a:t> ANY KEY</a:t>
            </a:r>
            <a:endParaRPr lang="en-US" spc="300" dirty="0">
              <a:solidFill>
                <a:schemeClr val="bg1"/>
              </a:solidFill>
              <a:latin typeface="Broadway" panose="04040905080B02020502" pitchFamily="82" charset="0"/>
              <a:ea typeface="ADLaM Display" panose="020F0502020204030204" pitchFamily="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059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DC7B6-3FC8-3105-8BBA-0CEA298C6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2723DB-ED18-9BC1-B8A5-56E2981500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F9EA2-D17A-05E6-BF47-219C5E985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333999"/>
          </a:xfrm>
        </p:spPr>
        <p:txBody>
          <a:bodyPr>
            <a:noAutofit/>
          </a:bodyPr>
          <a:lstStyle/>
          <a:p>
            <a:r>
              <a:rPr lang="en-US" sz="88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1P				   		</a:t>
            </a:r>
            <a:r>
              <a:rPr lang="en-US" sz="8800" b="1" u="sng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2P</a:t>
            </a:r>
            <a:br>
              <a:rPr lang="en-US" sz="88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4400" b="1" spc="300" dirty="0"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</a:t>
            </a:r>
            <a:br>
              <a:rPr lang="en-US" sz="88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7200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press any key to START</a:t>
            </a:r>
            <a:endParaRPr lang="en-US" sz="8800" spc="300" dirty="0">
              <a:solidFill>
                <a:schemeClr val="bg1"/>
              </a:solidFill>
              <a:latin typeface="Broadway" panose="04040905080B02020502" pitchFamily="82" charset="0"/>
              <a:ea typeface="ADLaM Display" panose="020F0502020204030204" pitchFamily="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322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EB46E-5EA7-924F-A7DD-C19CE6AC0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9D4B80-37D4-F05B-B64A-FDF2C68085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89FBF-0ADF-6010-BC82-2C65931CA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333999"/>
          </a:xfrm>
        </p:spPr>
        <p:txBody>
          <a:bodyPr>
            <a:noAutofit/>
          </a:bodyPr>
          <a:lstStyle/>
          <a:p>
            <a:r>
              <a:rPr lang="en-US" sz="88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P1				   		</a:t>
            </a:r>
            <a:r>
              <a:rPr lang="en-US" sz="8800" b="1" u="heavy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P2</a:t>
            </a:r>
            <a:br>
              <a:rPr lang="en-US" sz="88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4400" b="1" spc="300" dirty="0"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</a:t>
            </a:r>
            <a:br>
              <a:rPr lang="en-US" sz="88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</a:br>
            <a:r>
              <a:rPr lang="en-US" sz="88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press key to game</a:t>
            </a:r>
          </a:p>
        </p:txBody>
      </p:sp>
    </p:spTree>
    <p:extLst>
      <p:ext uri="{BB962C8B-B14F-4D97-AF65-F5344CB8AC3E}">
        <p14:creationId xmlns:p14="http://schemas.microsoft.com/office/powerpoint/2010/main" val="57864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B5D17-A9F6-51C4-E87F-A980FA55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F419B-5D10-BB1E-4855-3579A7A73C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B5F6E-2327-0524-0835-5BFDFC728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0942"/>
            <a:ext cx="12192000" cy="9062977"/>
          </a:xfrm>
        </p:spPr>
        <p:txBody>
          <a:bodyPr>
            <a:noAutofit/>
          </a:bodyPr>
          <a:lstStyle/>
          <a:p>
            <a:r>
              <a:rPr lang="en-US" sz="720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64FF0-DB35-6442-B638-B8AF92FE2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017A2-C366-D439-7651-AF0F11E5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896674-9193-733F-22C6-4408CB5FC9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FA31F-967D-76CE-BAEE-EFD413F3A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0942"/>
            <a:ext cx="12192000" cy="9062977"/>
          </a:xfrm>
        </p:spPr>
        <p:txBody>
          <a:bodyPr>
            <a:noAutofit/>
          </a:bodyPr>
          <a:lstStyle/>
          <a:p>
            <a:r>
              <a:rPr lang="en-US" sz="720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B7561-7C70-BA00-6B9F-4426F1DCC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7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AAD7E-1DE0-CA6F-76A5-C8CD458AD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D48278-8E25-1B22-BF28-F73A51254B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0693B-CE48-2AD5-03E3-CFC9FE123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0942"/>
            <a:ext cx="12192000" cy="9062977"/>
          </a:xfrm>
        </p:spPr>
        <p:txBody>
          <a:bodyPr>
            <a:noAutofit/>
          </a:bodyPr>
          <a:lstStyle/>
          <a:p>
            <a:r>
              <a:rPr lang="en-US" sz="720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AC98-D9A3-4CB1-112A-164F102D5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5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4EAF5-B3E8-860E-4B09-DCF31C24C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CDEEC9-C1BA-983E-77B3-CF3CFD53EE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C427A-A48E-2A86-4049-0E9D7C0C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573486"/>
          </a:xfrm>
        </p:spPr>
        <p:txBody>
          <a:bodyPr>
            <a:noAutofit/>
          </a:bodyPr>
          <a:lstStyle/>
          <a:p>
            <a:r>
              <a:rPr lang="en-US" sz="27600" b="1" spc="300" dirty="0">
                <a:solidFill>
                  <a:schemeClr val="bg1"/>
                </a:solidFill>
                <a:latin typeface="Broadway" panose="04040905080B02020502" pitchFamily="82" charset="0"/>
                <a:ea typeface="ADLaM Display" panose="020F0502020204030204" pitchFamily="2" charset="0"/>
                <a:cs typeface="AngsanaUPC" panose="020B0502040204020203" pitchFamily="18" charset="-34"/>
              </a:rPr>
              <a:t>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E3174-F3EC-7F90-CBB4-B2F6DE91D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4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115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Broadway</vt:lpstr>
      <vt:lpstr>Office Theme</vt:lpstr>
      <vt:lpstr>MENU</vt:lpstr>
      <vt:lpstr>Select game mode s 1P         2P s [START]  ANY KEY</vt:lpstr>
      <vt:lpstr>Select game mode s 1P         2P s [START]  ANY KEY</vt:lpstr>
      <vt:lpstr>1P         2P s press any key to START</vt:lpstr>
      <vt:lpstr>P1         P2 s press key to game</vt:lpstr>
      <vt:lpstr>3</vt:lpstr>
      <vt:lpstr>2</vt:lpstr>
      <vt:lpstr>1</vt:lpstr>
      <vt:lpstr>START</vt:lpstr>
      <vt:lpstr>P1          P2 s press key to game</vt:lpstr>
      <vt:lpstr>2</vt:lpstr>
      <vt:lpstr>1</vt:lpstr>
      <vt:lpstr>Player 1 Wins</vt:lpstr>
      <vt:lpstr>Player 2 Wins</vt:lpstr>
      <vt:lpstr>Tie!</vt:lpstr>
      <vt:lpstr>START</vt:lpstr>
      <vt:lpstr>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El-Rouby</dc:creator>
  <cp:lastModifiedBy>Abdullah El-Rouby</cp:lastModifiedBy>
  <cp:revision>15</cp:revision>
  <dcterms:created xsi:type="dcterms:W3CDTF">2025-06-08T12:47:11Z</dcterms:created>
  <dcterms:modified xsi:type="dcterms:W3CDTF">2025-06-24T20:04:56Z</dcterms:modified>
</cp:coreProperties>
</file>