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7" r:id="rId4"/>
    <p:sldId id="268" r:id="rId5"/>
    <p:sldId id="269" r:id="rId6"/>
    <p:sldId id="271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1862AE-F385-4D8B-A66F-1EEAF55A07BF}" type="datetimeFigureOut">
              <a:rPr lang="en-US" smtClean="0"/>
              <a:t>26-Apr-19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1B326C-4E67-40E6-A499-E75B391E88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err="1" smtClean="0"/>
              <a:t>Blockchain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Team number </a:t>
            </a:r>
          </a:p>
          <a:p>
            <a:r>
              <a:rPr lang="en-US" sz="7200" b="1" dirty="0" smtClean="0"/>
              <a:t>23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9657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915399" cy="5257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41999"/>
            <a:ext cx="8229600" cy="22042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1"/>
            <a:ext cx="8686800" cy="5029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8839200" cy="2895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9" y="1905537"/>
            <a:ext cx="8221222" cy="36771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 </a:t>
            </a:r>
            <a:r>
              <a:rPr lang="en-US" sz="4800" b="1" dirty="0" err="1"/>
              <a:t>blockchain</a:t>
            </a:r>
            <a:r>
              <a:rPr lang="en-US" sz="4800" b="1" dirty="0"/>
              <a:t> is a continuously growing list </a:t>
            </a:r>
            <a:r>
              <a:rPr lang="en-US" sz="4800" b="1" dirty="0" smtClean="0"/>
              <a:t>of </a:t>
            </a:r>
            <a:r>
              <a:rPr lang="en-US" sz="4800" b="1" dirty="0" err="1" smtClean="0"/>
              <a:t>records,called</a:t>
            </a:r>
            <a:r>
              <a:rPr lang="en-US" sz="4800" b="1" dirty="0" smtClean="0"/>
              <a:t> </a:t>
            </a:r>
            <a:r>
              <a:rPr lang="en-US" sz="4800" b="1" dirty="0"/>
              <a:t>blocks, which are linked and secured </a:t>
            </a:r>
            <a:r>
              <a:rPr lang="en-US" sz="4800" b="1" dirty="0" smtClean="0"/>
              <a:t>using cryptography</a:t>
            </a:r>
            <a:r>
              <a:rPr lang="en-US" sz="4800" b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Definition </a:t>
            </a:r>
            <a:r>
              <a:rPr lang="en-US" sz="6000" b="1" dirty="0" err="1" smtClean="0"/>
              <a:t>Blockchain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39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blockchain</a:t>
            </a:r>
            <a:r>
              <a:rPr lang="en-US" sz="4400" b="1" dirty="0" smtClean="0"/>
              <a:t> is a data structure like linked </a:t>
            </a:r>
            <a:r>
              <a:rPr lang="en-US" sz="4400" b="1" dirty="0" err="1" smtClean="0"/>
              <a:t>lists,But</a:t>
            </a:r>
            <a:r>
              <a:rPr lang="en-US" sz="4400" b="1" dirty="0" smtClean="0"/>
              <a:t> more </a:t>
            </a:r>
            <a:r>
              <a:rPr lang="en-US" sz="4400" b="1" dirty="0" smtClean="0">
                <a:solidFill>
                  <a:srgbClr val="FF0000"/>
                </a:solidFill>
              </a:rPr>
              <a:t>complex </a:t>
            </a:r>
            <a:r>
              <a:rPr lang="en-US" sz="4400" b="1" dirty="0" err="1" smtClean="0">
                <a:solidFill>
                  <a:srgbClr val="FF0000"/>
                </a:solidFill>
              </a:rPr>
              <a:t>datastructure</a:t>
            </a:r>
            <a:r>
              <a:rPr lang="en-US" sz="4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4400" b="1" dirty="0" smtClean="0"/>
              <a:t>they </a:t>
            </a:r>
            <a:r>
              <a:rPr lang="en-US" sz="4400" b="1" dirty="0"/>
              <a:t>are connected using </a:t>
            </a:r>
            <a:r>
              <a:rPr lang="en-US" sz="4400" b="1" dirty="0">
                <a:solidFill>
                  <a:srgbClr val="FF0000"/>
                </a:solidFill>
              </a:rPr>
              <a:t>a </a:t>
            </a:r>
            <a:r>
              <a:rPr lang="en-US" sz="4400" b="1" dirty="0" smtClean="0">
                <a:solidFill>
                  <a:srgbClr val="FF0000"/>
                </a:solidFill>
              </a:rPr>
              <a:t>peer-to-peer network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/>
              <a:t>a </a:t>
            </a:r>
            <a:r>
              <a:rPr lang="en-US" sz="4400" b="1" dirty="0" err="1"/>
              <a:t>blockchain</a:t>
            </a:r>
            <a:r>
              <a:rPr lang="en-US" sz="4400" b="1" dirty="0"/>
              <a:t>, each </a:t>
            </a:r>
            <a:r>
              <a:rPr lang="en-US" sz="4400" b="1" dirty="0">
                <a:solidFill>
                  <a:srgbClr val="FF0000"/>
                </a:solidFill>
              </a:rPr>
              <a:t>node</a:t>
            </a:r>
            <a:r>
              <a:rPr lang="en-US" sz="4400" b="1" dirty="0"/>
              <a:t> is called a “block” and each block has an </a:t>
            </a:r>
            <a:r>
              <a:rPr lang="en-US" sz="4400" b="1" dirty="0" err="1" smtClean="0">
                <a:solidFill>
                  <a:srgbClr val="FF0000"/>
                </a:solidFill>
              </a:rPr>
              <a:t>index</a:t>
            </a:r>
            <a:r>
              <a:rPr lang="en-US" sz="4400" b="1" dirty="0" err="1" smtClean="0"/>
              <a:t>,</a:t>
            </a:r>
            <a:r>
              <a:rPr lang="en-US" sz="4400" b="1" dirty="0" err="1" smtClean="0">
                <a:solidFill>
                  <a:srgbClr val="FF0000"/>
                </a:solidFill>
              </a:rPr>
              <a:t>timestamp</a:t>
            </a:r>
            <a:r>
              <a:rPr lang="en-US" sz="4400" b="1" dirty="0"/>
              <a:t>, </a:t>
            </a:r>
            <a:r>
              <a:rPr lang="en-US" sz="4400" b="1" dirty="0">
                <a:solidFill>
                  <a:srgbClr val="FF0000"/>
                </a:solidFill>
              </a:rPr>
              <a:t>hash of itself</a:t>
            </a:r>
            <a:r>
              <a:rPr lang="en-US" sz="4400" b="1" dirty="0"/>
              <a:t>, </a:t>
            </a:r>
            <a:r>
              <a:rPr lang="en-US" sz="4400" b="1" dirty="0">
                <a:solidFill>
                  <a:srgbClr val="FF0000"/>
                </a:solidFill>
              </a:rPr>
              <a:t>hash of the previous block </a:t>
            </a:r>
            <a:r>
              <a:rPr lang="en-US" sz="4400" b="1" dirty="0"/>
              <a:t>and of course </a:t>
            </a:r>
            <a:r>
              <a:rPr lang="en-US" sz="4400" b="1" dirty="0">
                <a:solidFill>
                  <a:srgbClr val="FF0000"/>
                </a:solidFill>
              </a:rPr>
              <a:t>the </a:t>
            </a:r>
            <a:r>
              <a:rPr lang="en-US" sz="4400" b="1" dirty="0" smtClean="0">
                <a:solidFill>
                  <a:srgbClr val="FF0000"/>
                </a:solidFill>
              </a:rPr>
              <a:t>data(Sender and </a:t>
            </a:r>
            <a:r>
              <a:rPr lang="en-US" sz="4400" b="1" dirty="0" err="1" smtClean="0">
                <a:solidFill>
                  <a:srgbClr val="FF0000"/>
                </a:solidFill>
              </a:rPr>
              <a:t>reciver</a:t>
            </a:r>
            <a:r>
              <a:rPr lang="en-US" sz="4400" b="1" dirty="0" smtClean="0">
                <a:solidFill>
                  <a:srgbClr val="FF0000"/>
                </a:solidFill>
              </a:rPr>
              <a:t> and amount)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hash is </a:t>
            </a:r>
            <a:r>
              <a:rPr lang="en-US" b="1" dirty="0"/>
              <a:t>generated only </a:t>
            </a:r>
            <a:r>
              <a:rPr lang="en-US" b="1" dirty="0">
                <a:solidFill>
                  <a:srgbClr val="FF0000"/>
                </a:solidFill>
              </a:rPr>
              <a:t>once when the block is </a:t>
            </a:r>
            <a:r>
              <a:rPr lang="en-US" b="1" dirty="0" smtClean="0">
                <a:solidFill>
                  <a:srgbClr val="FF0000"/>
                </a:solidFill>
              </a:rPr>
              <a:t>created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So</a:t>
            </a:r>
            <a:r>
              <a:rPr lang="en-US" b="1" dirty="0"/>
              <a:t>, if any of the values are </a:t>
            </a:r>
            <a:r>
              <a:rPr lang="en-US" b="1" dirty="0">
                <a:solidFill>
                  <a:srgbClr val="FF0000"/>
                </a:solidFill>
              </a:rPr>
              <a:t>changed</a:t>
            </a:r>
            <a:r>
              <a:rPr lang="en-US" b="1" dirty="0"/>
              <a:t>, </a:t>
            </a:r>
            <a:r>
              <a:rPr lang="en-US" b="1" dirty="0" smtClean="0"/>
              <a:t>the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hash will </a:t>
            </a:r>
            <a:r>
              <a:rPr lang="en-US" b="1" dirty="0">
                <a:solidFill>
                  <a:srgbClr val="FF0000"/>
                </a:solidFill>
              </a:rPr>
              <a:t>no more be </a:t>
            </a:r>
            <a:r>
              <a:rPr lang="en-US" b="1" dirty="0" smtClean="0">
                <a:solidFill>
                  <a:srgbClr val="FF0000"/>
                </a:solidFill>
              </a:rPr>
              <a:t>valid.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validity of the </a:t>
            </a:r>
            <a:r>
              <a:rPr lang="en-US" sz="4000" b="1" dirty="0" smtClean="0"/>
              <a:t>hash</a:t>
            </a:r>
          </a:p>
          <a:p>
            <a:pPr marL="0" indent="0">
              <a:buNone/>
            </a:pPr>
            <a:r>
              <a:rPr lang="en-US" sz="4000" dirty="0" smtClean="0"/>
              <a:t>1- comparing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stored hash </a:t>
            </a:r>
            <a:r>
              <a:rPr lang="en-US" sz="4000" dirty="0"/>
              <a:t>with a </a:t>
            </a:r>
            <a:r>
              <a:rPr lang="en-US" sz="4000" dirty="0">
                <a:solidFill>
                  <a:srgbClr val="FF0000"/>
                </a:solidFill>
              </a:rPr>
              <a:t>newly </a:t>
            </a:r>
            <a:r>
              <a:rPr lang="en-US" sz="4000" dirty="0" smtClean="0">
                <a:solidFill>
                  <a:srgbClr val="FF0000"/>
                </a:solidFill>
              </a:rPr>
              <a:t>calculated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2- the </a:t>
            </a:r>
            <a:r>
              <a:rPr lang="en-US" sz="4000" dirty="0" err="1">
                <a:solidFill>
                  <a:srgbClr val="FF0000"/>
                </a:solidFill>
              </a:rPr>
              <a:t>previousHash</a:t>
            </a:r>
            <a:r>
              <a:rPr lang="en-US" sz="4000" dirty="0">
                <a:solidFill>
                  <a:srgbClr val="FF0000"/>
                </a:solidFill>
              </a:rPr>
              <a:t> attribute </a:t>
            </a:r>
            <a:r>
              <a:rPr lang="en-US" sz="4000" dirty="0"/>
              <a:t>is storing the </a:t>
            </a:r>
            <a:r>
              <a:rPr lang="en-US" sz="4000" dirty="0">
                <a:solidFill>
                  <a:srgbClr val="FF0000"/>
                </a:solidFill>
              </a:rPr>
              <a:t>same value as the </a:t>
            </a:r>
            <a:r>
              <a:rPr lang="en-US" sz="4000" dirty="0" smtClean="0">
                <a:solidFill>
                  <a:srgbClr val="FF0000"/>
                </a:solidFill>
              </a:rPr>
              <a:t>hash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Validation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334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</a:t>
            </a:r>
            <a:r>
              <a:rPr lang="en-US" sz="4000" b="1" dirty="0" smtClean="0"/>
              <a:t>o </a:t>
            </a:r>
            <a:r>
              <a:rPr lang="en-US" sz="4000" b="1" dirty="0"/>
              <a:t>successfully </a:t>
            </a:r>
            <a:r>
              <a:rPr lang="en-US" sz="4000" b="1" dirty="0">
                <a:solidFill>
                  <a:srgbClr val="FF0000"/>
                </a:solidFill>
              </a:rPr>
              <a:t>hack</a:t>
            </a:r>
            <a:r>
              <a:rPr lang="en-US" sz="4000" b="1" dirty="0"/>
              <a:t> a </a:t>
            </a:r>
            <a:r>
              <a:rPr lang="en-US" sz="4000" b="1" dirty="0" err="1" smtClean="0"/>
              <a:t>blockchain,the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hacker has to know the </a:t>
            </a:r>
            <a:r>
              <a:rPr lang="en-US" sz="4000" b="1" dirty="0">
                <a:solidFill>
                  <a:srgbClr val="FF0000"/>
                </a:solidFill>
              </a:rPr>
              <a:t>location of all blocks </a:t>
            </a:r>
            <a:r>
              <a:rPr lang="en-US" sz="4000" b="1" dirty="0"/>
              <a:t>and simultaneously </a:t>
            </a:r>
            <a:r>
              <a:rPr lang="en-US" sz="4000" b="1" dirty="0">
                <a:solidFill>
                  <a:srgbClr val="FF0000"/>
                </a:solidFill>
              </a:rPr>
              <a:t>change all </a:t>
            </a:r>
            <a:r>
              <a:rPr lang="en-US" sz="4000" b="1" dirty="0" smtClean="0">
                <a:solidFill>
                  <a:srgbClr val="FF0000"/>
                </a:solidFill>
              </a:rPr>
              <a:t>their hashes </a:t>
            </a:r>
            <a:r>
              <a:rPr lang="en-US" sz="4000" b="1" dirty="0"/>
              <a:t>and </a:t>
            </a:r>
            <a:r>
              <a:rPr lang="en-US" sz="4000" b="1" dirty="0">
                <a:solidFill>
                  <a:srgbClr val="FF0000"/>
                </a:solidFill>
              </a:rPr>
              <a:t>relink the whole </a:t>
            </a:r>
            <a:r>
              <a:rPr lang="en-US" sz="4000" b="1" dirty="0" err="1">
                <a:solidFill>
                  <a:srgbClr val="FF0000"/>
                </a:solidFill>
              </a:rPr>
              <a:t>blockchain</a:t>
            </a:r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</a:t>
            </a:r>
            <a:r>
              <a:rPr lang="en-US" dirty="0" err="1" smtClean="0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2074"/>
            <a:ext cx="8229600" cy="44640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8686799" cy="3124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Server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176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182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Blockchain</vt:lpstr>
      <vt:lpstr>Definition Blockchain</vt:lpstr>
      <vt:lpstr>Follow,</vt:lpstr>
      <vt:lpstr>PowerPoint Presentation</vt:lpstr>
      <vt:lpstr>Accuracy in Security</vt:lpstr>
      <vt:lpstr>Validation</vt:lpstr>
      <vt:lpstr>Hacking Blockchain</vt:lpstr>
      <vt:lpstr>Client 1</vt:lpstr>
      <vt:lpstr>Server</vt:lpstr>
      <vt:lpstr>Client 2</vt:lpstr>
      <vt:lpstr>Block</vt:lpstr>
      <vt:lpstr>BlockChain</vt:lpstr>
      <vt:lpstr>Output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2019-04-26T12:19:59Z</dcterms:created>
  <dcterms:modified xsi:type="dcterms:W3CDTF">2019-04-26T12:56:02Z</dcterms:modified>
</cp:coreProperties>
</file>