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custDataLst>
    <p:tags r:id="rId6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84" y="4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236344874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236344874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sel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699" y="37485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5200" dirty="0">
                <a:solidFill>
                  <a:schemeClr val="dk1"/>
                </a:solidFill>
              </a:rPr>
              <a:t>2019-03-06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359" y="779318"/>
            <a:ext cx="3433279" cy="266031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10 years BaselR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new venue</a:t>
            </a:r>
            <a:br>
              <a:rPr lang="en-GB"/>
            </a:br>
            <a:r>
              <a:rPr lang="en-GB"/>
              <a:t>thanks to professor Kleiber and WWZ of University of Basel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old habit</a:t>
            </a:r>
            <a:br>
              <a:rPr lang="en-GB"/>
            </a:br>
            <a:r>
              <a:rPr lang="en-GB"/>
              <a:t>go for a drink afterwards</a:t>
            </a:r>
            <a:br>
              <a:rPr lang="en-GB"/>
            </a:br>
            <a:r>
              <a:rPr lang="en-GB"/>
              <a:t>- nearby pub across the train tracks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invitation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github area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https://github.com/baselr</a:t>
            </a:r>
            <a:r>
              <a:rPr lang="en-GB"/>
              <a:t> for networking in Basel R community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bi-weekly Wednesday gatherings in Unternehmen Mitte, Gerbergasse 30</a:t>
            </a:r>
            <a:br>
              <a:rPr lang="en-GB"/>
            </a:br>
            <a:r>
              <a:rPr lang="en-GB"/>
              <a:t>starting 2019-03-20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… do something interesting with R</a:t>
            </a:r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517" y="66356"/>
            <a:ext cx="1716483" cy="133003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45025"/>
            <a:ext cx="7107409" cy="572700"/>
          </a:xfrm>
        </p:spPr>
        <p:txBody>
          <a:bodyPr/>
          <a:lstStyle/>
          <a:p>
            <a:r>
              <a:rPr lang="en-US" dirty="0" smtClean="0"/>
              <a:t>2019-03-06 program</a:t>
            </a:r>
            <a:endParaRPr lang="de-CH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1701" y="1075569"/>
            <a:ext cx="8832300" cy="3570208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71500" indent="-5715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de-DE" altLang="de-DE" sz="3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" panose="020B0604020202020204" pitchFamily="34" charset="0"/>
              </a:rPr>
              <a:t>Use</a:t>
            </a:r>
            <a:r>
              <a:rPr kumimoji="0" lang="de-DE" altLang="de-DE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" panose="020B0604020202020204" pitchFamily="34" charset="0"/>
              </a:rPr>
              <a:t> </a:t>
            </a:r>
            <a:r>
              <a:rPr kumimoji="0" lang="de-DE" altLang="de-DE" sz="3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" panose="020B0604020202020204" pitchFamily="34" charset="0"/>
              </a:rPr>
              <a:t>of</a:t>
            </a:r>
            <a:r>
              <a:rPr kumimoji="0" lang="de-DE" altLang="de-DE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" panose="020B0604020202020204" pitchFamily="34" charset="0"/>
              </a:rPr>
              <a:t> R </a:t>
            </a:r>
            <a:r>
              <a:rPr kumimoji="0" lang="de-DE" altLang="de-DE" sz="3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" panose="020B0604020202020204" pitchFamily="34" charset="0"/>
              </a:rPr>
              <a:t>within</a:t>
            </a:r>
            <a:r>
              <a:rPr kumimoji="0" lang="de-DE" altLang="de-DE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" panose="020B0604020202020204" pitchFamily="34" charset="0"/>
              </a:rPr>
              <a:t> Companies</a:t>
            </a:r>
            <a:br>
              <a:rPr kumimoji="0" lang="de-DE" altLang="de-DE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" panose="020B0604020202020204" pitchFamily="34" charset="0"/>
              </a:rPr>
            </a:br>
            <a:r>
              <a:rPr kumimoji="0" lang="de-DE" altLang="de-DE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" panose="020B0604020202020204" pitchFamily="34" charset="0"/>
              </a:rPr>
              <a:t>highlights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" panose="020B0604020202020204" pitchFamily="34" charset="0"/>
              </a:rPr>
              <a:t>by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" panose="020B0604020202020204" pitchFamily="34" charset="0"/>
              </a:rPr>
              <a:t> Roche, Novartis, Mango</a:t>
            </a:r>
            <a:b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" panose="020B0604020202020204" pitchFamily="34" charset="0"/>
              </a:rPr>
            </a:br>
            <a:endParaRPr kumimoji="0" lang="de-DE" altLang="de-DE" sz="18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Helvetica" panose="020B0604020202020204" pitchFamily="34" charset="0"/>
            </a:endParaRPr>
          </a:p>
          <a:p>
            <a:pPr marL="571500" indent="-5715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de-DE" altLang="de-DE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" panose="020B0604020202020204" pitchFamily="34" charset="0"/>
              </a:rPr>
              <a:t>Tools </a:t>
            </a:r>
            <a:r>
              <a:rPr kumimoji="0" lang="de-DE" altLang="de-DE" sz="3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" panose="020B0604020202020204" pitchFamily="34" charset="0"/>
              </a:rPr>
              <a:t>for</a:t>
            </a:r>
            <a:r>
              <a:rPr kumimoji="0" lang="de-DE" altLang="de-DE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" panose="020B0604020202020204" pitchFamily="34" charset="0"/>
              </a:rPr>
              <a:t> Count Data Regression</a:t>
            </a:r>
            <a:r>
              <a:rPr lang="de-DE" altLang="de-DE" b="1" dirty="0"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</a:rPr>
              <a:t/>
            </a:r>
            <a:br>
              <a:rPr lang="de-DE" altLang="de-DE" b="1" dirty="0"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</a:rPr>
            </a:br>
            <a:r>
              <a:rPr kumimoji="0" lang="de-DE" altLang="de-DE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" panose="020B0604020202020204" pitchFamily="34" charset="0"/>
              </a:rPr>
              <a:t>Christian Kleiber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" panose="020B0604020202020204" pitchFamily="34" charset="0"/>
              </a:rPr>
              <a:t>, WWZ, Universität Basel</a:t>
            </a:r>
            <a:b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" panose="020B0604020202020204" pitchFamily="34" charset="0"/>
              </a:rPr>
            </a:br>
            <a:endParaRPr kumimoji="0" lang="de-DE" altLang="de-DE" sz="18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Helvetica" panose="020B0604020202020204" pitchFamily="34" charset="0"/>
            </a:endParaRPr>
          </a:p>
          <a:p>
            <a:pPr marL="571500" indent="-5715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de-DE" altLang="de-DE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" panose="020B0604020202020204" pitchFamily="34" charset="0"/>
              </a:rPr>
              <a:t>Optimal Dose Design </a:t>
            </a:r>
            <a:r>
              <a:rPr kumimoji="0" lang="de-DE" altLang="de-DE" sz="3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" panose="020B0604020202020204" pitchFamily="34" charset="0"/>
              </a:rPr>
              <a:t>through</a:t>
            </a:r>
            <a:r>
              <a:rPr kumimoji="0" lang="de-DE" altLang="de-DE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" panose="020B0604020202020204" pitchFamily="34" charset="0"/>
              </a:rPr>
              <a:t> </a:t>
            </a:r>
            <a:r>
              <a:rPr kumimoji="0" lang="de-DE" altLang="de-DE" sz="3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" panose="020B0604020202020204" pitchFamily="34" charset="0"/>
              </a:rPr>
              <a:t>Pharmacometric</a:t>
            </a:r>
            <a:r>
              <a:rPr kumimoji="0" lang="de-DE" altLang="de-DE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" panose="020B0604020202020204" pitchFamily="34" charset="0"/>
              </a:rPr>
              <a:t> </a:t>
            </a:r>
            <a:r>
              <a:rPr kumimoji="0" lang="de-DE" altLang="de-DE" sz="3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" panose="020B0604020202020204" pitchFamily="34" charset="0"/>
              </a:rPr>
              <a:t>Simulations</a:t>
            </a:r>
            <a:r>
              <a:rPr kumimoji="0" lang="de-DE" altLang="de-DE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" panose="020B0604020202020204" pitchFamily="34" charset="0"/>
              </a:rPr>
              <a:t> </a:t>
            </a:r>
            <a:r>
              <a:rPr kumimoji="0" lang="de-DE" altLang="de-DE" sz="3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" panose="020B0604020202020204" pitchFamily="34" charset="0"/>
              </a:rPr>
              <a:t>with</a:t>
            </a:r>
            <a:r>
              <a:rPr kumimoji="0" lang="de-DE" altLang="de-DE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" panose="020B0604020202020204" pitchFamily="34" charset="0"/>
              </a:rPr>
              <a:t> </a:t>
            </a:r>
            <a:r>
              <a:rPr kumimoji="0" lang="de-DE" altLang="de-DE" sz="3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" panose="020B0604020202020204" pitchFamily="34" charset="0"/>
              </a:rPr>
              <a:t>Shiny</a:t>
            </a:r>
            <a:r>
              <a:rPr kumimoji="0" lang="de-DE" altLang="de-DE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" panose="020B0604020202020204" pitchFamily="34" charset="0"/>
              </a:rPr>
              <a:t/>
            </a:r>
            <a:br>
              <a:rPr kumimoji="0" lang="de-DE" altLang="de-DE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" panose="020B0604020202020204" pitchFamily="34" charset="0"/>
              </a:rPr>
            </a:br>
            <a:r>
              <a:rPr lang="de-DE" altLang="de-DE" b="1" dirty="0" smtClean="0"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</a:rPr>
              <a:t>Johann Laurent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de-DE" alt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Modelling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&amp; Simulation, F. Hoffmann-La Roche AG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517" y="66356"/>
            <a:ext cx="1716483" cy="133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0213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RD03" val="RXP"/>
  <p:tag name="VARPPTTYPE" val="RXP"/>
  <p:tag name="VARPPTSLIDEFORMAT" val="RXP"/>
  <p:tag name="VARPPTCOMPATIBLE4" val="RXP"/>
  <p:tag name="VARSAVEMESSAGETIMESTAMP" val="RXP2019-03-05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On-screen Show (16:9)</PresentationFormat>
  <Paragraphs>12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Helvetica</vt:lpstr>
      <vt:lpstr>Simple Light</vt:lpstr>
      <vt:lpstr>PowerPoint Presentation</vt:lpstr>
      <vt:lpstr>10 years BaselR</vt:lpstr>
      <vt:lpstr>2019-03-06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Koch, Reinhold {MDBO~Basel}</cp:lastModifiedBy>
  <cp:revision>7</cp:revision>
  <dcterms:modified xsi:type="dcterms:W3CDTF">2019-03-05T14:15:10Z</dcterms:modified>
</cp:coreProperties>
</file>