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  <p:sldMasterId id="2147483718" r:id="rId2"/>
  </p:sldMasterIdLst>
  <p:notesMasterIdLst>
    <p:notesMasterId r:id="rId29"/>
  </p:notesMasterIdLst>
  <p:sldIdLst>
    <p:sldId id="257" r:id="rId3"/>
    <p:sldId id="277" r:id="rId4"/>
    <p:sldId id="278" r:id="rId5"/>
    <p:sldId id="321" r:id="rId6"/>
    <p:sldId id="332" r:id="rId7"/>
    <p:sldId id="276" r:id="rId8"/>
    <p:sldId id="280" r:id="rId9"/>
    <p:sldId id="285" r:id="rId10"/>
    <p:sldId id="328" r:id="rId11"/>
    <p:sldId id="324" r:id="rId12"/>
    <p:sldId id="325" r:id="rId13"/>
    <p:sldId id="311" r:id="rId14"/>
    <p:sldId id="299" r:id="rId15"/>
    <p:sldId id="313" r:id="rId16"/>
    <p:sldId id="329" r:id="rId17"/>
    <p:sldId id="333" r:id="rId18"/>
    <p:sldId id="334" r:id="rId19"/>
    <p:sldId id="326" r:id="rId20"/>
    <p:sldId id="303" r:id="rId21"/>
    <p:sldId id="290" r:id="rId22"/>
    <p:sldId id="291" r:id="rId23"/>
    <p:sldId id="319" r:id="rId24"/>
    <p:sldId id="318" r:id="rId25"/>
    <p:sldId id="304" r:id="rId26"/>
    <p:sldId id="305" r:id="rId27"/>
    <p:sldId id="314" r:id="rId28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87202" autoAdjust="0"/>
  </p:normalViewPr>
  <p:slideViewPr>
    <p:cSldViewPr snapToGrid="0">
      <p:cViewPr varScale="1">
        <p:scale>
          <a:sx n="71" d="100"/>
          <a:sy n="71" d="100"/>
        </p:scale>
        <p:origin x="117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Transformation Accuracy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48978838582677E-2"/>
          <c:y val="0.14362517571203398"/>
          <c:w val="0.93163521161417318"/>
          <c:h val="0.682240994359753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0.99</c:v>
                </c:pt>
                <c:pt idx="1">
                  <c:v>0.83</c:v>
                </c:pt>
                <c:pt idx="2">
                  <c:v>0.93</c:v>
                </c:pt>
                <c:pt idx="3">
                  <c:v>0.99</c:v>
                </c:pt>
                <c:pt idx="4">
                  <c:v>0.97</c:v>
                </c:pt>
                <c:pt idx="5">
                  <c:v>0.94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DF-4441-BF47-37029BECB7B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FlashFill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0.91</c:v>
                </c:pt>
                <c:pt idx="1">
                  <c:v>0.62</c:v>
                </c:pt>
                <c:pt idx="2">
                  <c:v>0.88</c:v>
                </c:pt>
                <c:pt idx="3">
                  <c:v>0.99</c:v>
                </c:pt>
                <c:pt idx="4">
                  <c:v>0.9</c:v>
                </c:pt>
                <c:pt idx="5">
                  <c:v>0.86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DF-4441-BF47-37029BECB7B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Udata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0.93</c:v>
                </c:pt>
                <c:pt idx="1">
                  <c:v>0.71</c:v>
                </c:pt>
                <c:pt idx="2">
                  <c:v>0.56000000000000005</c:v>
                </c:pt>
                <c:pt idx="3">
                  <c:v>0.93</c:v>
                </c:pt>
                <c:pt idx="4">
                  <c:v>0.88</c:v>
                </c:pt>
                <c:pt idx="5">
                  <c:v>0.8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DF-4441-BF47-37029BECB7B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065183"/>
        <c:axId val="1877760783"/>
      </c:barChart>
      <c:catAx>
        <c:axId val="177206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60783"/>
        <c:crosses val="autoZero"/>
        <c:auto val="1"/>
        <c:lblAlgn val="ctr"/>
        <c:lblOffset val="100"/>
        <c:noMultiLvlLbl val="0"/>
      </c:catAx>
      <c:valAx>
        <c:axId val="18777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6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Running Time (in seconds) – Excluding</a:t>
            </a:r>
            <a:r>
              <a:rPr lang="en-US" baseline="0" dirty="0"/>
              <a:t> </a:t>
            </a:r>
            <a:r>
              <a:rPr lang="en-US" dirty="0"/>
              <a:t>user interaction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648978838582677E-2"/>
          <c:y val="0.14362517571203398"/>
          <c:w val="0.93163521161417318"/>
          <c:h val="0.684389445665986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IPBE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3.9</c:v>
                </c:pt>
                <c:pt idx="1">
                  <c:v>36.799999999999997</c:v>
                </c:pt>
                <c:pt idx="2">
                  <c:v>1.2</c:v>
                </c:pt>
                <c:pt idx="3">
                  <c:v>4.2</c:v>
                </c:pt>
                <c:pt idx="4">
                  <c:v>36</c:v>
                </c:pt>
                <c:pt idx="5">
                  <c:v>16.399999999999999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B46-49E3-BBF4-269715E5525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FlashFill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2.9</c:v>
                </c:pt>
                <c:pt idx="1">
                  <c:v>1.6</c:v>
                </c:pt>
                <c:pt idx="2">
                  <c:v>1.5</c:v>
                </c:pt>
                <c:pt idx="3">
                  <c:v>1.4</c:v>
                </c:pt>
                <c:pt idx="4">
                  <c:v>1.3</c:v>
                </c:pt>
                <c:pt idx="5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B46-49E3-BBF4-269715E5525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Udata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AAC</c:v>
                </c:pt>
                <c:pt idx="1">
                  <c:v>IJCAI</c:v>
                </c:pt>
                <c:pt idx="2">
                  <c:v>Sygus</c:v>
                </c:pt>
                <c:pt idx="3">
                  <c:v>Prog</c:v>
                </c:pt>
                <c:pt idx="4">
                  <c:v>NYC</c:v>
                </c:pt>
                <c:pt idx="5">
                  <c:v>Mean</c:v>
                </c:pt>
              </c:strCache>
            </c:strRef>
          </c:cat>
          <c:val>
            <c:numRef>
              <c:f>Sheet1!$D$2:$D$7</c:f>
              <c:numCache>
                <c:formatCode>General</c:formatCode>
                <c:ptCount val="6"/>
                <c:pt idx="0">
                  <c:v>7.6</c:v>
                </c:pt>
                <c:pt idx="1">
                  <c:v>17.399999999999999</c:v>
                </c:pt>
                <c:pt idx="2">
                  <c:v>0.6</c:v>
                </c:pt>
                <c:pt idx="3">
                  <c:v>0.4</c:v>
                </c:pt>
                <c:pt idx="4">
                  <c:v>1.8</c:v>
                </c:pt>
                <c:pt idx="5">
                  <c:v>5.6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46-49E3-BBF4-269715E5525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72065183"/>
        <c:axId val="1877760783"/>
      </c:barChart>
      <c:catAx>
        <c:axId val="17720651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77760783"/>
        <c:crosses val="autoZero"/>
        <c:auto val="1"/>
        <c:lblAlgn val="ctr"/>
        <c:lblOffset val="100"/>
        <c:noMultiLvlLbl val="0"/>
      </c:catAx>
      <c:valAx>
        <c:axId val="187776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72065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7893356299212599"/>
          <c:y val="0.92537607424146273"/>
          <c:w val="0.24213287401574804"/>
          <c:h val="7.46239257585372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788269-9067-4867-91B2-499263AC41C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3FBE955-3929-43D9-BDBA-1E73019DA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Problem</a:t>
          </a:r>
        </a:p>
      </dgm:t>
    </dgm:pt>
    <dgm:pt modelId="{6292E440-99E9-4F6C-9C26-B9ABC1E5F7EC}" type="parTrans" cxnId="{2E358359-4D72-4442-B571-1925DD2E196D}">
      <dgm:prSet/>
      <dgm:spPr/>
      <dgm:t>
        <a:bodyPr/>
        <a:lstStyle/>
        <a:p>
          <a:endParaRPr lang="en-US"/>
        </a:p>
      </dgm:t>
    </dgm:pt>
    <dgm:pt modelId="{85002D6C-8B36-4E76-B111-480C3223D228}" type="sibTrans" cxnId="{2E358359-4D72-4442-B571-1925DD2E196D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FBB6FCC-6DD6-48DA-A41B-FAEAC5B341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Approach</a:t>
          </a:r>
        </a:p>
      </dgm:t>
    </dgm:pt>
    <dgm:pt modelId="{4DA7334C-530D-4E5E-96D9-61F049CF780A}" type="parTrans" cxnId="{15FC436C-1A58-4AB8-A57C-A567CDF11480}">
      <dgm:prSet/>
      <dgm:spPr/>
      <dgm:t>
        <a:bodyPr/>
        <a:lstStyle/>
        <a:p>
          <a:endParaRPr lang="en-US"/>
        </a:p>
      </dgm:t>
    </dgm:pt>
    <dgm:pt modelId="{4BA9C6B8-14D3-4588-8225-2C90C0DE8070}" type="sibTrans" cxnId="{15FC436C-1A58-4AB8-A57C-A567CDF11480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1538918-A1C6-4909-8B7E-C652E505FC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Evaluation</a:t>
          </a:r>
        </a:p>
      </dgm:t>
    </dgm:pt>
    <dgm:pt modelId="{60CAEAE7-D8A4-485F-B49D-621D0B1C2001}" type="parTrans" cxnId="{66EA5263-A973-453D-95B3-5BC25C16D862}">
      <dgm:prSet/>
      <dgm:spPr/>
      <dgm:t>
        <a:bodyPr/>
        <a:lstStyle/>
        <a:p>
          <a:endParaRPr lang="en-US"/>
        </a:p>
      </dgm:t>
    </dgm:pt>
    <dgm:pt modelId="{6640A78E-63B7-43E7-B681-7D61A7912B25}" type="sibTrans" cxnId="{66EA5263-A973-453D-95B3-5BC25C16D86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2644802B-3642-4866-8332-76FD66E2939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Conclusion and Future Work</a:t>
          </a:r>
        </a:p>
      </dgm:t>
    </dgm:pt>
    <dgm:pt modelId="{918D4F17-99B0-4EC9-9D14-B5B8E63C6A58}" type="parTrans" cxnId="{7BE7C77C-C810-43B9-A305-ACF003287E34}">
      <dgm:prSet/>
      <dgm:spPr/>
      <dgm:t>
        <a:bodyPr/>
        <a:lstStyle/>
        <a:p>
          <a:endParaRPr lang="en-US"/>
        </a:p>
      </dgm:t>
    </dgm:pt>
    <dgm:pt modelId="{3B4CF4F0-2080-4BBA-97A3-B94EEB386301}" type="sibTrans" cxnId="{7BE7C77C-C810-43B9-A305-ACF003287E34}">
      <dgm:prSet/>
      <dgm:spPr/>
      <dgm:t>
        <a:bodyPr/>
        <a:lstStyle/>
        <a:p>
          <a:endParaRPr lang="en-US"/>
        </a:p>
      </dgm:t>
    </dgm:pt>
    <dgm:pt modelId="{0A88A3CD-BBEB-4842-9291-60E16DF59D2E}" type="pres">
      <dgm:prSet presAssocID="{A1788269-9067-4867-91B2-499263AC41CE}" presName="root" presStyleCnt="0">
        <dgm:presLayoutVars>
          <dgm:dir/>
          <dgm:resizeHandles val="exact"/>
        </dgm:presLayoutVars>
      </dgm:prSet>
      <dgm:spPr/>
    </dgm:pt>
    <dgm:pt modelId="{CA2F455F-6DEE-4C41-AB78-12437D197B2E}" type="pres">
      <dgm:prSet presAssocID="{A1788269-9067-4867-91B2-499263AC41CE}" presName="container" presStyleCnt="0">
        <dgm:presLayoutVars>
          <dgm:dir/>
          <dgm:resizeHandles val="exact"/>
        </dgm:presLayoutVars>
      </dgm:prSet>
      <dgm:spPr/>
    </dgm:pt>
    <dgm:pt modelId="{C644AD6E-66A5-4F7B-BD87-D50AF6656287}" type="pres">
      <dgm:prSet presAssocID="{A3FBE955-3929-43D9-BDBA-1E73019DA3C8}" presName="compNode" presStyleCnt="0"/>
      <dgm:spPr/>
    </dgm:pt>
    <dgm:pt modelId="{FA1D7607-35BE-4C82-81EC-76FA47D79A78}" type="pres">
      <dgm:prSet presAssocID="{A3FBE955-3929-43D9-BDBA-1E73019DA3C8}" presName="iconBgRect" presStyleLbl="bgShp" presStyleIdx="0" presStyleCnt="4"/>
      <dgm:spPr/>
    </dgm:pt>
    <dgm:pt modelId="{26012233-4CD5-458A-A9F0-419C44B7A8AC}" type="pres">
      <dgm:prSet presAssocID="{A3FBE955-3929-43D9-BDBA-1E73019DA3C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C3D4E7B3-1F4A-48D8-8C99-1EC967B37C1D}" type="pres">
      <dgm:prSet presAssocID="{A3FBE955-3929-43D9-BDBA-1E73019DA3C8}" presName="spaceRect" presStyleCnt="0"/>
      <dgm:spPr/>
    </dgm:pt>
    <dgm:pt modelId="{C9A91FC8-BE69-493C-B344-8FDAED1AEEF9}" type="pres">
      <dgm:prSet presAssocID="{A3FBE955-3929-43D9-BDBA-1E73019DA3C8}" presName="textRect" presStyleLbl="revTx" presStyleIdx="0" presStyleCnt="4">
        <dgm:presLayoutVars>
          <dgm:chMax val="1"/>
          <dgm:chPref val="1"/>
        </dgm:presLayoutVars>
      </dgm:prSet>
      <dgm:spPr/>
    </dgm:pt>
    <dgm:pt modelId="{5C5FE08D-8F62-4824-B617-1860BEF3F110}" type="pres">
      <dgm:prSet presAssocID="{85002D6C-8B36-4E76-B111-480C3223D228}" presName="sibTrans" presStyleLbl="sibTrans2D1" presStyleIdx="0" presStyleCnt="0"/>
      <dgm:spPr/>
    </dgm:pt>
    <dgm:pt modelId="{E8218524-F289-45B3-B594-5F2FD4AF977E}" type="pres">
      <dgm:prSet presAssocID="{AFBB6FCC-6DD6-48DA-A41B-FAEAC5B34169}" presName="compNode" presStyleCnt="0"/>
      <dgm:spPr/>
    </dgm:pt>
    <dgm:pt modelId="{4D2BDADD-E08E-41F5-9CA4-19F6EA582192}" type="pres">
      <dgm:prSet presAssocID="{AFBB6FCC-6DD6-48DA-A41B-FAEAC5B34169}" presName="iconBgRect" presStyleLbl="bgShp" presStyleIdx="1" presStyleCnt="4"/>
      <dgm:spPr/>
    </dgm:pt>
    <dgm:pt modelId="{C9E16DE7-33CB-4F9D-8C32-29E7B24AD732}" type="pres">
      <dgm:prSet presAssocID="{AFBB6FCC-6DD6-48DA-A41B-FAEAC5B3416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F906DCCE-1828-4C50-B5C3-017FBAF25F1E}" type="pres">
      <dgm:prSet presAssocID="{AFBB6FCC-6DD6-48DA-A41B-FAEAC5B34169}" presName="spaceRect" presStyleCnt="0"/>
      <dgm:spPr/>
    </dgm:pt>
    <dgm:pt modelId="{F4E9A35F-9C6A-49DF-9A28-FCBA54B5A33F}" type="pres">
      <dgm:prSet presAssocID="{AFBB6FCC-6DD6-48DA-A41B-FAEAC5B34169}" presName="textRect" presStyleLbl="revTx" presStyleIdx="1" presStyleCnt="4">
        <dgm:presLayoutVars>
          <dgm:chMax val="1"/>
          <dgm:chPref val="1"/>
        </dgm:presLayoutVars>
      </dgm:prSet>
      <dgm:spPr/>
    </dgm:pt>
    <dgm:pt modelId="{460E6D64-A65A-4D85-8075-EF6B4A933404}" type="pres">
      <dgm:prSet presAssocID="{4BA9C6B8-14D3-4588-8225-2C90C0DE8070}" presName="sibTrans" presStyleLbl="sibTrans2D1" presStyleIdx="0" presStyleCnt="0"/>
      <dgm:spPr/>
    </dgm:pt>
    <dgm:pt modelId="{10B43F84-F054-43CF-BF7B-D41B4F8B591C}" type="pres">
      <dgm:prSet presAssocID="{11538918-A1C6-4909-8B7E-C652E505FC27}" presName="compNode" presStyleCnt="0"/>
      <dgm:spPr/>
    </dgm:pt>
    <dgm:pt modelId="{90169A15-F5DE-40A5-851A-D617E909CEFF}" type="pres">
      <dgm:prSet presAssocID="{11538918-A1C6-4909-8B7E-C652E505FC27}" presName="iconBgRect" presStyleLbl="bgShp" presStyleIdx="2" presStyleCnt="4"/>
      <dgm:spPr/>
    </dgm:pt>
    <dgm:pt modelId="{3DF05702-43BC-4058-B7F9-CB1769BB1F7F}" type="pres">
      <dgm:prSet presAssocID="{11538918-A1C6-4909-8B7E-C652E505FC2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D85F7FB6-9358-48D3-88A3-A8BC96ED41C7}" type="pres">
      <dgm:prSet presAssocID="{11538918-A1C6-4909-8B7E-C652E505FC27}" presName="spaceRect" presStyleCnt="0"/>
      <dgm:spPr/>
    </dgm:pt>
    <dgm:pt modelId="{EE9AA745-92CE-45B4-A4DC-C313B35DA0AE}" type="pres">
      <dgm:prSet presAssocID="{11538918-A1C6-4909-8B7E-C652E505FC27}" presName="textRect" presStyleLbl="revTx" presStyleIdx="2" presStyleCnt="4">
        <dgm:presLayoutVars>
          <dgm:chMax val="1"/>
          <dgm:chPref val="1"/>
        </dgm:presLayoutVars>
      </dgm:prSet>
      <dgm:spPr/>
    </dgm:pt>
    <dgm:pt modelId="{7DA8E295-D7D1-4079-9337-62D07CDA5394}" type="pres">
      <dgm:prSet presAssocID="{6640A78E-63B7-43E7-B681-7D61A7912B25}" presName="sibTrans" presStyleLbl="sibTrans2D1" presStyleIdx="0" presStyleCnt="0"/>
      <dgm:spPr/>
    </dgm:pt>
    <dgm:pt modelId="{6F81C2AE-FF60-4D9D-8DBB-5DB0F80D8249}" type="pres">
      <dgm:prSet presAssocID="{2644802B-3642-4866-8332-76FD66E2939C}" presName="compNode" presStyleCnt="0"/>
      <dgm:spPr/>
    </dgm:pt>
    <dgm:pt modelId="{BED332B0-0F7B-4243-B7AC-F2B9C58C6AF1}" type="pres">
      <dgm:prSet presAssocID="{2644802B-3642-4866-8332-76FD66E2939C}" presName="iconBgRect" presStyleLbl="bgShp" presStyleIdx="3" presStyleCnt="4"/>
      <dgm:spPr/>
    </dgm:pt>
    <dgm:pt modelId="{0A6C49AC-FA2F-40B2-9DA2-7CC5A7BBDE89}" type="pres">
      <dgm:prSet presAssocID="{2644802B-3642-4866-8332-76FD66E2939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list"/>
        </a:ext>
      </dgm:extLst>
    </dgm:pt>
    <dgm:pt modelId="{7B98F2F1-3C4F-48A8-8BD2-8A1703636BB6}" type="pres">
      <dgm:prSet presAssocID="{2644802B-3642-4866-8332-76FD66E2939C}" presName="spaceRect" presStyleCnt="0"/>
      <dgm:spPr/>
    </dgm:pt>
    <dgm:pt modelId="{FF0E1219-BCC0-4A33-8B32-6891FF1B701A}" type="pres">
      <dgm:prSet presAssocID="{2644802B-3642-4866-8332-76FD66E2939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45F0237-E3D8-4AEA-9422-0183143E327F}" type="presOf" srcId="{A1788269-9067-4867-91B2-499263AC41CE}" destId="{0A88A3CD-BBEB-4842-9291-60E16DF59D2E}" srcOrd="0" destOrd="0" presId="urn:microsoft.com/office/officeart/2018/2/layout/IconCircleList"/>
    <dgm:cxn modelId="{66EA5263-A973-453D-95B3-5BC25C16D862}" srcId="{A1788269-9067-4867-91B2-499263AC41CE}" destId="{11538918-A1C6-4909-8B7E-C652E505FC27}" srcOrd="2" destOrd="0" parTransId="{60CAEAE7-D8A4-485F-B49D-621D0B1C2001}" sibTransId="{6640A78E-63B7-43E7-B681-7D61A7912B25}"/>
    <dgm:cxn modelId="{D82AD047-49D6-4B85-946C-10FA45C50248}" type="presOf" srcId="{2644802B-3642-4866-8332-76FD66E2939C}" destId="{FF0E1219-BCC0-4A33-8B32-6891FF1B701A}" srcOrd="0" destOrd="0" presId="urn:microsoft.com/office/officeart/2018/2/layout/IconCircleList"/>
    <dgm:cxn modelId="{15FC436C-1A58-4AB8-A57C-A567CDF11480}" srcId="{A1788269-9067-4867-91B2-499263AC41CE}" destId="{AFBB6FCC-6DD6-48DA-A41B-FAEAC5B34169}" srcOrd="1" destOrd="0" parTransId="{4DA7334C-530D-4E5E-96D9-61F049CF780A}" sibTransId="{4BA9C6B8-14D3-4588-8225-2C90C0DE8070}"/>
    <dgm:cxn modelId="{2E358359-4D72-4442-B571-1925DD2E196D}" srcId="{A1788269-9067-4867-91B2-499263AC41CE}" destId="{A3FBE955-3929-43D9-BDBA-1E73019DA3C8}" srcOrd="0" destOrd="0" parTransId="{6292E440-99E9-4F6C-9C26-B9ABC1E5F7EC}" sibTransId="{85002D6C-8B36-4E76-B111-480C3223D228}"/>
    <dgm:cxn modelId="{7BE7C77C-C810-43B9-A305-ACF003287E34}" srcId="{A1788269-9067-4867-91B2-499263AC41CE}" destId="{2644802B-3642-4866-8332-76FD66E2939C}" srcOrd="3" destOrd="0" parTransId="{918D4F17-99B0-4EC9-9D14-B5B8E63C6A58}" sibTransId="{3B4CF4F0-2080-4BBA-97A3-B94EEB386301}"/>
    <dgm:cxn modelId="{C828A58B-27DD-4BED-A789-E9FD7E653670}" type="presOf" srcId="{11538918-A1C6-4909-8B7E-C652E505FC27}" destId="{EE9AA745-92CE-45B4-A4DC-C313B35DA0AE}" srcOrd="0" destOrd="0" presId="urn:microsoft.com/office/officeart/2018/2/layout/IconCircleList"/>
    <dgm:cxn modelId="{FC3B00A2-D927-4A22-AADF-62D4C613A841}" type="presOf" srcId="{85002D6C-8B36-4E76-B111-480C3223D228}" destId="{5C5FE08D-8F62-4824-B617-1860BEF3F110}" srcOrd="0" destOrd="0" presId="urn:microsoft.com/office/officeart/2018/2/layout/IconCircleList"/>
    <dgm:cxn modelId="{C11B72B6-931A-4FD7-98E8-9B036931EEA5}" type="presOf" srcId="{6640A78E-63B7-43E7-B681-7D61A7912B25}" destId="{7DA8E295-D7D1-4079-9337-62D07CDA5394}" srcOrd="0" destOrd="0" presId="urn:microsoft.com/office/officeart/2018/2/layout/IconCircleList"/>
    <dgm:cxn modelId="{9C4546E2-29E5-4150-9C29-F68C15D1CE42}" type="presOf" srcId="{AFBB6FCC-6DD6-48DA-A41B-FAEAC5B34169}" destId="{F4E9A35F-9C6A-49DF-9A28-FCBA54B5A33F}" srcOrd="0" destOrd="0" presId="urn:microsoft.com/office/officeart/2018/2/layout/IconCircleList"/>
    <dgm:cxn modelId="{3CDA4FE9-4C84-4D75-B8E8-BFEF539C6B11}" type="presOf" srcId="{4BA9C6B8-14D3-4588-8225-2C90C0DE8070}" destId="{460E6D64-A65A-4D85-8075-EF6B4A933404}" srcOrd="0" destOrd="0" presId="urn:microsoft.com/office/officeart/2018/2/layout/IconCircleList"/>
    <dgm:cxn modelId="{3E9702FE-0CCC-4182-A655-F94AF6622BB2}" type="presOf" srcId="{A3FBE955-3929-43D9-BDBA-1E73019DA3C8}" destId="{C9A91FC8-BE69-493C-B344-8FDAED1AEEF9}" srcOrd="0" destOrd="0" presId="urn:microsoft.com/office/officeart/2018/2/layout/IconCircleList"/>
    <dgm:cxn modelId="{1E49139C-DD17-49ED-986B-68EE5644A1EE}" type="presParOf" srcId="{0A88A3CD-BBEB-4842-9291-60E16DF59D2E}" destId="{CA2F455F-6DEE-4C41-AB78-12437D197B2E}" srcOrd="0" destOrd="0" presId="urn:microsoft.com/office/officeart/2018/2/layout/IconCircleList"/>
    <dgm:cxn modelId="{F3011E34-B756-4FBD-A3B4-EF2D75ADADC7}" type="presParOf" srcId="{CA2F455F-6DEE-4C41-AB78-12437D197B2E}" destId="{C644AD6E-66A5-4F7B-BD87-D50AF6656287}" srcOrd="0" destOrd="0" presId="urn:microsoft.com/office/officeart/2018/2/layout/IconCircleList"/>
    <dgm:cxn modelId="{F775B488-5038-44B2-B079-E23E7D1A7F4F}" type="presParOf" srcId="{C644AD6E-66A5-4F7B-BD87-D50AF6656287}" destId="{FA1D7607-35BE-4C82-81EC-76FA47D79A78}" srcOrd="0" destOrd="0" presId="urn:microsoft.com/office/officeart/2018/2/layout/IconCircleList"/>
    <dgm:cxn modelId="{3D4D7A3B-A1B0-494A-A7B0-B889AFBF9B43}" type="presParOf" srcId="{C644AD6E-66A5-4F7B-BD87-D50AF6656287}" destId="{26012233-4CD5-458A-A9F0-419C44B7A8AC}" srcOrd="1" destOrd="0" presId="urn:microsoft.com/office/officeart/2018/2/layout/IconCircleList"/>
    <dgm:cxn modelId="{AFD27F70-4F39-465D-B858-869DAE6A403C}" type="presParOf" srcId="{C644AD6E-66A5-4F7B-BD87-D50AF6656287}" destId="{C3D4E7B3-1F4A-48D8-8C99-1EC967B37C1D}" srcOrd="2" destOrd="0" presId="urn:microsoft.com/office/officeart/2018/2/layout/IconCircleList"/>
    <dgm:cxn modelId="{6942E334-BC9A-49CA-93BC-99FA8CEE58BF}" type="presParOf" srcId="{C644AD6E-66A5-4F7B-BD87-D50AF6656287}" destId="{C9A91FC8-BE69-493C-B344-8FDAED1AEEF9}" srcOrd="3" destOrd="0" presId="urn:microsoft.com/office/officeart/2018/2/layout/IconCircleList"/>
    <dgm:cxn modelId="{B1C29BDB-5C27-465D-84A9-B023FBDF2741}" type="presParOf" srcId="{CA2F455F-6DEE-4C41-AB78-12437D197B2E}" destId="{5C5FE08D-8F62-4824-B617-1860BEF3F110}" srcOrd="1" destOrd="0" presId="urn:microsoft.com/office/officeart/2018/2/layout/IconCircleList"/>
    <dgm:cxn modelId="{5C0CAD3D-F31D-4E38-B049-9217DC5016D0}" type="presParOf" srcId="{CA2F455F-6DEE-4C41-AB78-12437D197B2E}" destId="{E8218524-F289-45B3-B594-5F2FD4AF977E}" srcOrd="2" destOrd="0" presId="urn:microsoft.com/office/officeart/2018/2/layout/IconCircleList"/>
    <dgm:cxn modelId="{9A141632-0261-4B94-9E55-04F0FF011C24}" type="presParOf" srcId="{E8218524-F289-45B3-B594-5F2FD4AF977E}" destId="{4D2BDADD-E08E-41F5-9CA4-19F6EA582192}" srcOrd="0" destOrd="0" presId="urn:microsoft.com/office/officeart/2018/2/layout/IconCircleList"/>
    <dgm:cxn modelId="{6204FD4F-640A-478B-807B-8F4F94A62C28}" type="presParOf" srcId="{E8218524-F289-45B3-B594-5F2FD4AF977E}" destId="{C9E16DE7-33CB-4F9D-8C32-29E7B24AD732}" srcOrd="1" destOrd="0" presId="urn:microsoft.com/office/officeart/2018/2/layout/IconCircleList"/>
    <dgm:cxn modelId="{8C458176-E2B9-47F1-8C4D-101E63DA9C75}" type="presParOf" srcId="{E8218524-F289-45B3-B594-5F2FD4AF977E}" destId="{F906DCCE-1828-4C50-B5C3-017FBAF25F1E}" srcOrd="2" destOrd="0" presId="urn:microsoft.com/office/officeart/2018/2/layout/IconCircleList"/>
    <dgm:cxn modelId="{E480F0C8-E2AB-4E44-91C6-B08FF98D4E37}" type="presParOf" srcId="{E8218524-F289-45B3-B594-5F2FD4AF977E}" destId="{F4E9A35F-9C6A-49DF-9A28-FCBA54B5A33F}" srcOrd="3" destOrd="0" presId="urn:microsoft.com/office/officeart/2018/2/layout/IconCircleList"/>
    <dgm:cxn modelId="{490F7513-F44E-46EC-8AFC-FB69B0AFB4C5}" type="presParOf" srcId="{CA2F455F-6DEE-4C41-AB78-12437D197B2E}" destId="{460E6D64-A65A-4D85-8075-EF6B4A933404}" srcOrd="3" destOrd="0" presId="urn:microsoft.com/office/officeart/2018/2/layout/IconCircleList"/>
    <dgm:cxn modelId="{4C52AC1B-C1E7-4C1D-9F9B-0900284E37C4}" type="presParOf" srcId="{CA2F455F-6DEE-4C41-AB78-12437D197B2E}" destId="{10B43F84-F054-43CF-BF7B-D41B4F8B591C}" srcOrd="4" destOrd="0" presId="urn:microsoft.com/office/officeart/2018/2/layout/IconCircleList"/>
    <dgm:cxn modelId="{D2794C78-713C-4A67-8D97-B980A05BEC8F}" type="presParOf" srcId="{10B43F84-F054-43CF-BF7B-D41B4F8B591C}" destId="{90169A15-F5DE-40A5-851A-D617E909CEFF}" srcOrd="0" destOrd="0" presId="urn:microsoft.com/office/officeart/2018/2/layout/IconCircleList"/>
    <dgm:cxn modelId="{EDCDA8B4-7BC7-4D2E-BCBE-8E7BCAFB0E1F}" type="presParOf" srcId="{10B43F84-F054-43CF-BF7B-D41B4F8B591C}" destId="{3DF05702-43BC-4058-B7F9-CB1769BB1F7F}" srcOrd="1" destOrd="0" presId="urn:microsoft.com/office/officeart/2018/2/layout/IconCircleList"/>
    <dgm:cxn modelId="{1F143A05-6C33-4EBE-B1DC-EC8E45B96F6F}" type="presParOf" srcId="{10B43F84-F054-43CF-BF7B-D41B4F8B591C}" destId="{D85F7FB6-9358-48D3-88A3-A8BC96ED41C7}" srcOrd="2" destOrd="0" presId="urn:microsoft.com/office/officeart/2018/2/layout/IconCircleList"/>
    <dgm:cxn modelId="{6D05B1B5-CEED-48C9-B6BE-6789E536B2E8}" type="presParOf" srcId="{10B43F84-F054-43CF-BF7B-D41B4F8B591C}" destId="{EE9AA745-92CE-45B4-A4DC-C313B35DA0AE}" srcOrd="3" destOrd="0" presId="urn:microsoft.com/office/officeart/2018/2/layout/IconCircleList"/>
    <dgm:cxn modelId="{8CB01FA3-A843-4212-981F-A647B29BE2AD}" type="presParOf" srcId="{CA2F455F-6DEE-4C41-AB78-12437D197B2E}" destId="{7DA8E295-D7D1-4079-9337-62D07CDA5394}" srcOrd="5" destOrd="0" presId="urn:microsoft.com/office/officeart/2018/2/layout/IconCircleList"/>
    <dgm:cxn modelId="{2183851B-BC56-42EA-897D-E3725B7D8F31}" type="presParOf" srcId="{CA2F455F-6DEE-4C41-AB78-12437D197B2E}" destId="{6F81C2AE-FF60-4D9D-8DBB-5DB0F80D8249}" srcOrd="6" destOrd="0" presId="urn:microsoft.com/office/officeart/2018/2/layout/IconCircleList"/>
    <dgm:cxn modelId="{E6CE8117-ACAE-47C4-9806-69F625CABDD4}" type="presParOf" srcId="{6F81C2AE-FF60-4D9D-8DBB-5DB0F80D8249}" destId="{BED332B0-0F7B-4243-B7AC-F2B9C58C6AF1}" srcOrd="0" destOrd="0" presId="urn:microsoft.com/office/officeart/2018/2/layout/IconCircleList"/>
    <dgm:cxn modelId="{C19A5A70-4814-44FD-9E88-69397B910E76}" type="presParOf" srcId="{6F81C2AE-FF60-4D9D-8DBB-5DB0F80D8249}" destId="{0A6C49AC-FA2F-40B2-9DA2-7CC5A7BBDE89}" srcOrd="1" destOrd="0" presId="urn:microsoft.com/office/officeart/2018/2/layout/IconCircleList"/>
    <dgm:cxn modelId="{C1333132-3F6A-4D39-A077-759E02ABC12F}" type="presParOf" srcId="{6F81C2AE-FF60-4D9D-8DBB-5DB0F80D8249}" destId="{7B98F2F1-3C4F-48A8-8BD2-8A1703636BB6}" srcOrd="2" destOrd="0" presId="urn:microsoft.com/office/officeart/2018/2/layout/IconCircleList"/>
    <dgm:cxn modelId="{36673274-54F9-4858-B8BE-226D61A761DB}" type="presParOf" srcId="{6F81C2AE-FF60-4D9D-8DBB-5DB0F80D8249}" destId="{FF0E1219-BCC0-4A33-8B32-6891FF1B701A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9731E6B-25F3-4D13-8CAC-697722F172B8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3EE8C819-57AC-4F71-AABB-30A9F9F393FC}">
      <dgm:prSet/>
      <dgm:spPr/>
      <dgm:t>
        <a:bodyPr/>
        <a:lstStyle/>
        <a:p>
          <a:pPr>
            <a:defRPr b="1"/>
          </a:pPr>
          <a:r>
            <a:rPr lang="en-US"/>
            <a:t>Conclusion</a:t>
          </a:r>
        </a:p>
      </dgm:t>
    </dgm:pt>
    <dgm:pt modelId="{286E38F9-76FF-42CA-89A1-A255FF2B634E}" type="parTrans" cxnId="{0E9A1B1E-B431-4EE4-879A-8565B8EC6343}">
      <dgm:prSet/>
      <dgm:spPr/>
      <dgm:t>
        <a:bodyPr/>
        <a:lstStyle/>
        <a:p>
          <a:endParaRPr lang="en-US"/>
        </a:p>
      </dgm:t>
    </dgm:pt>
    <dgm:pt modelId="{58A3844B-3EBE-4DFD-81D8-E2BFA464F8DD}" type="sibTrans" cxnId="{0E9A1B1E-B431-4EE4-879A-8565B8EC6343}">
      <dgm:prSet/>
      <dgm:spPr/>
      <dgm:t>
        <a:bodyPr/>
        <a:lstStyle/>
        <a:p>
          <a:endParaRPr lang="en-US"/>
        </a:p>
      </dgm:t>
    </dgm:pt>
    <dgm:pt modelId="{BB432136-2B31-49C0-BD83-0F29AE6C69B7}">
      <dgm:prSet custT="1"/>
      <dgm:spPr/>
      <dgm:t>
        <a:bodyPr/>
        <a:lstStyle/>
        <a:p>
          <a:r>
            <a:rPr lang="en-US" sz="2400" dirty="0"/>
            <a:t>An unsupervised data transformation system with high accuracy </a:t>
          </a:r>
        </a:p>
        <a:p>
          <a:endParaRPr lang="en-US" sz="2400" dirty="0"/>
        </a:p>
      </dgm:t>
    </dgm:pt>
    <dgm:pt modelId="{36B0B07C-B09C-4A8E-A037-6FAAFEF025B8}" type="parTrans" cxnId="{28055E10-9D7E-4012-8E5E-D78EBDC748B1}">
      <dgm:prSet/>
      <dgm:spPr/>
      <dgm:t>
        <a:bodyPr/>
        <a:lstStyle/>
        <a:p>
          <a:endParaRPr lang="en-US"/>
        </a:p>
      </dgm:t>
    </dgm:pt>
    <dgm:pt modelId="{BC940C76-9D52-4308-83C1-AE47C6484E74}" type="sibTrans" cxnId="{28055E10-9D7E-4012-8E5E-D78EBDC748B1}">
      <dgm:prSet/>
      <dgm:spPr/>
      <dgm:t>
        <a:bodyPr/>
        <a:lstStyle/>
        <a:p>
          <a:endParaRPr lang="en-US"/>
        </a:p>
      </dgm:t>
    </dgm:pt>
    <dgm:pt modelId="{D9D10EC3-1F85-4F34-B507-8DC86DEFF660}">
      <dgm:prSet custT="1"/>
      <dgm:spPr/>
      <dgm:t>
        <a:bodyPr/>
        <a:lstStyle/>
        <a:p>
          <a:r>
            <a:rPr lang="en-US" sz="2400" dirty="0"/>
            <a:t>A validation module which can detect “almost” any error made by the system</a:t>
          </a:r>
        </a:p>
      </dgm:t>
    </dgm:pt>
    <dgm:pt modelId="{BA8654D7-137E-40FA-9D1D-3809592EB5D1}" type="parTrans" cxnId="{37A57527-0CB9-4725-817E-A75731E0F9B7}">
      <dgm:prSet/>
      <dgm:spPr/>
      <dgm:t>
        <a:bodyPr/>
        <a:lstStyle/>
        <a:p>
          <a:endParaRPr lang="en-US"/>
        </a:p>
      </dgm:t>
    </dgm:pt>
    <dgm:pt modelId="{214A2B4D-0DE9-45E0-960B-9744A5CEF23D}" type="sibTrans" cxnId="{37A57527-0CB9-4725-817E-A75731E0F9B7}">
      <dgm:prSet/>
      <dgm:spPr/>
      <dgm:t>
        <a:bodyPr/>
        <a:lstStyle/>
        <a:p>
          <a:endParaRPr lang="en-US"/>
        </a:p>
      </dgm:t>
    </dgm:pt>
    <dgm:pt modelId="{D8AAFA76-9C03-470E-88F4-B3BA45B8FD8A}">
      <dgm:prSet/>
      <dgm:spPr/>
      <dgm:t>
        <a:bodyPr/>
        <a:lstStyle/>
        <a:p>
          <a:pPr>
            <a:defRPr b="1"/>
          </a:pPr>
          <a:r>
            <a:rPr lang="en-US"/>
            <a:t>Future Work</a:t>
          </a:r>
        </a:p>
      </dgm:t>
    </dgm:pt>
    <dgm:pt modelId="{CC1F4701-CD6D-4A6F-98D7-50FA39FDCA08}" type="parTrans" cxnId="{3CFA388A-C01E-4308-B231-A4603697739B}">
      <dgm:prSet/>
      <dgm:spPr/>
      <dgm:t>
        <a:bodyPr/>
        <a:lstStyle/>
        <a:p>
          <a:endParaRPr lang="en-US"/>
        </a:p>
      </dgm:t>
    </dgm:pt>
    <dgm:pt modelId="{04227D64-2A98-48DC-93B2-07BC6D0995E4}" type="sibTrans" cxnId="{3CFA388A-C01E-4308-B231-A4603697739B}">
      <dgm:prSet/>
      <dgm:spPr/>
      <dgm:t>
        <a:bodyPr/>
        <a:lstStyle/>
        <a:p>
          <a:endParaRPr lang="en-US"/>
        </a:p>
      </dgm:t>
    </dgm:pt>
    <dgm:pt modelId="{55AEC5A2-A9E1-4590-9A2A-7DE07FDDF649}">
      <dgm:prSet custT="1"/>
      <dgm:spPr/>
      <dgm:t>
        <a:bodyPr/>
        <a:lstStyle/>
        <a:p>
          <a:r>
            <a:rPr lang="en-US" sz="2400" dirty="0"/>
            <a:t>Improve scalability and reduce running time</a:t>
          </a:r>
        </a:p>
        <a:p>
          <a:endParaRPr lang="en-US" sz="2400" dirty="0"/>
        </a:p>
      </dgm:t>
    </dgm:pt>
    <dgm:pt modelId="{99230582-95AE-4374-AB8B-B36B5EBB19B5}" type="parTrans" cxnId="{C45E674F-6E9A-4AB4-B9E7-840AF6CC5F23}">
      <dgm:prSet/>
      <dgm:spPr/>
      <dgm:t>
        <a:bodyPr/>
        <a:lstStyle/>
        <a:p>
          <a:endParaRPr lang="en-US"/>
        </a:p>
      </dgm:t>
    </dgm:pt>
    <dgm:pt modelId="{D3A6C3E3-A8A5-446C-A65E-46F4B95EC12A}" type="sibTrans" cxnId="{C45E674F-6E9A-4AB4-B9E7-840AF6CC5F23}">
      <dgm:prSet/>
      <dgm:spPr/>
      <dgm:t>
        <a:bodyPr/>
        <a:lstStyle/>
        <a:p>
          <a:endParaRPr lang="en-US"/>
        </a:p>
      </dgm:t>
    </dgm:pt>
    <dgm:pt modelId="{5BD5648C-78BF-4DF1-9C44-07748A1134C8}">
      <dgm:prSet custT="1"/>
      <dgm:spPr/>
      <dgm:t>
        <a:bodyPr/>
        <a:lstStyle/>
        <a:p>
          <a:r>
            <a:rPr lang="en-US" sz="2400"/>
            <a:t>Include semantic transformation</a:t>
          </a:r>
        </a:p>
      </dgm:t>
    </dgm:pt>
    <dgm:pt modelId="{B90099BB-F63B-4EB2-AA21-8BA79DCDC2FD}" type="parTrans" cxnId="{212BC3CC-4DF4-477A-8981-3085FFEBF4C4}">
      <dgm:prSet/>
      <dgm:spPr/>
      <dgm:t>
        <a:bodyPr/>
        <a:lstStyle/>
        <a:p>
          <a:endParaRPr lang="en-US"/>
        </a:p>
      </dgm:t>
    </dgm:pt>
    <dgm:pt modelId="{16E422CD-A96E-4402-AF6B-918551C185F7}" type="sibTrans" cxnId="{212BC3CC-4DF4-477A-8981-3085FFEBF4C4}">
      <dgm:prSet/>
      <dgm:spPr/>
      <dgm:t>
        <a:bodyPr/>
        <a:lstStyle/>
        <a:p>
          <a:endParaRPr lang="en-US"/>
        </a:p>
      </dgm:t>
    </dgm:pt>
    <dgm:pt modelId="{BABD5387-72D6-4A65-9DFC-EBB5041F9A67}" type="pres">
      <dgm:prSet presAssocID="{29731E6B-25F3-4D13-8CAC-697722F172B8}" presName="root" presStyleCnt="0">
        <dgm:presLayoutVars>
          <dgm:dir/>
          <dgm:resizeHandles val="exact"/>
        </dgm:presLayoutVars>
      </dgm:prSet>
      <dgm:spPr/>
    </dgm:pt>
    <dgm:pt modelId="{BCA58C1C-41ED-42E5-AAD9-CD69370C2656}" type="pres">
      <dgm:prSet presAssocID="{3EE8C819-57AC-4F71-AABB-30A9F9F393FC}" presName="compNode" presStyleCnt="0"/>
      <dgm:spPr/>
    </dgm:pt>
    <dgm:pt modelId="{8B9D41D9-9E9F-4F78-9C17-8CB9BBA9F366}" type="pres">
      <dgm:prSet presAssocID="{3EE8C819-57AC-4F71-AABB-30A9F9F393F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6182D92F-C956-4084-A4F7-0043336A310B}" type="pres">
      <dgm:prSet presAssocID="{3EE8C819-57AC-4F71-AABB-30A9F9F393FC}" presName="iconSpace" presStyleCnt="0"/>
      <dgm:spPr/>
    </dgm:pt>
    <dgm:pt modelId="{5DC9561F-9DD7-4209-9FD3-894404BEF0AD}" type="pres">
      <dgm:prSet presAssocID="{3EE8C819-57AC-4F71-AABB-30A9F9F393FC}" presName="parTx" presStyleLbl="revTx" presStyleIdx="0" presStyleCnt="4">
        <dgm:presLayoutVars>
          <dgm:chMax val="0"/>
          <dgm:chPref val="0"/>
        </dgm:presLayoutVars>
      </dgm:prSet>
      <dgm:spPr/>
    </dgm:pt>
    <dgm:pt modelId="{A932A436-B331-4225-B2DE-5E8B5FB83EF5}" type="pres">
      <dgm:prSet presAssocID="{3EE8C819-57AC-4F71-AABB-30A9F9F393FC}" presName="txSpace" presStyleCnt="0"/>
      <dgm:spPr/>
    </dgm:pt>
    <dgm:pt modelId="{5376C288-B7F3-4D26-84DC-75D1AEA13C89}" type="pres">
      <dgm:prSet presAssocID="{3EE8C819-57AC-4F71-AABB-30A9F9F393FC}" presName="desTx" presStyleLbl="revTx" presStyleIdx="1" presStyleCnt="4" custScaleX="133788">
        <dgm:presLayoutVars/>
      </dgm:prSet>
      <dgm:spPr/>
    </dgm:pt>
    <dgm:pt modelId="{CE8EEF1C-D303-4B4D-986B-5B2BE6AD5622}" type="pres">
      <dgm:prSet presAssocID="{58A3844B-3EBE-4DFD-81D8-E2BFA464F8DD}" presName="sibTrans" presStyleCnt="0"/>
      <dgm:spPr/>
    </dgm:pt>
    <dgm:pt modelId="{806C92B5-C520-456C-AA5F-D5EDD61F44BE}" type="pres">
      <dgm:prSet presAssocID="{D8AAFA76-9C03-470E-88F4-B3BA45B8FD8A}" presName="compNode" presStyleCnt="0"/>
      <dgm:spPr/>
    </dgm:pt>
    <dgm:pt modelId="{96A7E95E-6343-4098-9D32-92BAC2B97785}" type="pres">
      <dgm:prSet presAssocID="{D8AAFA76-9C03-470E-88F4-B3BA45B8FD8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0BF3DF-D304-477B-B5AB-6DAF2A0CA750}" type="pres">
      <dgm:prSet presAssocID="{D8AAFA76-9C03-470E-88F4-B3BA45B8FD8A}" presName="iconSpace" presStyleCnt="0"/>
      <dgm:spPr/>
    </dgm:pt>
    <dgm:pt modelId="{74F3EC90-D464-4016-AB25-12ACFD10478A}" type="pres">
      <dgm:prSet presAssocID="{D8AAFA76-9C03-470E-88F4-B3BA45B8FD8A}" presName="parTx" presStyleLbl="revTx" presStyleIdx="2" presStyleCnt="4">
        <dgm:presLayoutVars>
          <dgm:chMax val="0"/>
          <dgm:chPref val="0"/>
        </dgm:presLayoutVars>
      </dgm:prSet>
      <dgm:spPr/>
    </dgm:pt>
    <dgm:pt modelId="{4616D4CB-649E-41EF-88A0-617B6EDCC8F3}" type="pres">
      <dgm:prSet presAssocID="{D8AAFA76-9C03-470E-88F4-B3BA45B8FD8A}" presName="txSpace" presStyleCnt="0"/>
      <dgm:spPr/>
    </dgm:pt>
    <dgm:pt modelId="{6FC26DB0-12A9-4A25-9767-FE878091AAA0}" type="pres">
      <dgm:prSet presAssocID="{D8AAFA76-9C03-470E-88F4-B3BA45B8FD8A}" presName="desTx" presStyleLbl="revTx" presStyleIdx="3" presStyleCnt="4">
        <dgm:presLayoutVars/>
      </dgm:prSet>
      <dgm:spPr/>
    </dgm:pt>
  </dgm:ptLst>
  <dgm:cxnLst>
    <dgm:cxn modelId="{E5A65906-7673-44D2-89A7-B60DCE671236}" type="presOf" srcId="{29731E6B-25F3-4D13-8CAC-697722F172B8}" destId="{BABD5387-72D6-4A65-9DFC-EBB5041F9A67}" srcOrd="0" destOrd="0" presId="urn:microsoft.com/office/officeart/2018/5/layout/CenteredIconLabelDescriptionList"/>
    <dgm:cxn modelId="{28055E10-9D7E-4012-8E5E-D78EBDC748B1}" srcId="{3EE8C819-57AC-4F71-AABB-30A9F9F393FC}" destId="{BB432136-2B31-49C0-BD83-0F29AE6C69B7}" srcOrd="0" destOrd="0" parTransId="{36B0B07C-B09C-4A8E-A037-6FAAFEF025B8}" sibTransId="{BC940C76-9D52-4308-83C1-AE47C6484E74}"/>
    <dgm:cxn modelId="{0E9A1B1E-B431-4EE4-879A-8565B8EC6343}" srcId="{29731E6B-25F3-4D13-8CAC-697722F172B8}" destId="{3EE8C819-57AC-4F71-AABB-30A9F9F393FC}" srcOrd="0" destOrd="0" parTransId="{286E38F9-76FF-42CA-89A1-A255FF2B634E}" sibTransId="{58A3844B-3EBE-4DFD-81D8-E2BFA464F8DD}"/>
    <dgm:cxn modelId="{A4CF4F1F-B261-4377-8165-0C1EDEDE6CD5}" type="presOf" srcId="{55AEC5A2-A9E1-4590-9A2A-7DE07FDDF649}" destId="{6FC26DB0-12A9-4A25-9767-FE878091AAA0}" srcOrd="0" destOrd="0" presId="urn:microsoft.com/office/officeart/2018/5/layout/CenteredIconLabelDescriptionList"/>
    <dgm:cxn modelId="{37A57527-0CB9-4725-817E-A75731E0F9B7}" srcId="{3EE8C819-57AC-4F71-AABB-30A9F9F393FC}" destId="{D9D10EC3-1F85-4F34-B507-8DC86DEFF660}" srcOrd="1" destOrd="0" parTransId="{BA8654D7-137E-40FA-9D1D-3809592EB5D1}" sibTransId="{214A2B4D-0DE9-45E0-960B-9744A5CEF23D}"/>
    <dgm:cxn modelId="{DBC92E39-B972-48A0-AD1D-72986851B4D7}" type="presOf" srcId="{D9D10EC3-1F85-4F34-B507-8DC86DEFF660}" destId="{5376C288-B7F3-4D26-84DC-75D1AEA13C89}" srcOrd="0" destOrd="1" presId="urn:microsoft.com/office/officeart/2018/5/layout/CenteredIconLabelDescriptionList"/>
    <dgm:cxn modelId="{C45E674F-6E9A-4AB4-B9E7-840AF6CC5F23}" srcId="{D8AAFA76-9C03-470E-88F4-B3BA45B8FD8A}" destId="{55AEC5A2-A9E1-4590-9A2A-7DE07FDDF649}" srcOrd="0" destOrd="0" parTransId="{99230582-95AE-4374-AB8B-B36B5EBB19B5}" sibTransId="{D3A6C3E3-A8A5-446C-A65E-46F4B95EC12A}"/>
    <dgm:cxn modelId="{7B873873-B56B-41F6-851E-95613ABC10DB}" type="presOf" srcId="{BB432136-2B31-49C0-BD83-0F29AE6C69B7}" destId="{5376C288-B7F3-4D26-84DC-75D1AEA13C89}" srcOrd="0" destOrd="0" presId="urn:microsoft.com/office/officeart/2018/5/layout/CenteredIconLabelDescriptionList"/>
    <dgm:cxn modelId="{36210D85-D349-4244-8BE7-2A029B119257}" type="presOf" srcId="{3EE8C819-57AC-4F71-AABB-30A9F9F393FC}" destId="{5DC9561F-9DD7-4209-9FD3-894404BEF0AD}" srcOrd="0" destOrd="0" presId="urn:microsoft.com/office/officeart/2018/5/layout/CenteredIconLabelDescriptionList"/>
    <dgm:cxn modelId="{3CFA388A-C01E-4308-B231-A4603697739B}" srcId="{29731E6B-25F3-4D13-8CAC-697722F172B8}" destId="{D8AAFA76-9C03-470E-88F4-B3BA45B8FD8A}" srcOrd="1" destOrd="0" parTransId="{CC1F4701-CD6D-4A6F-98D7-50FA39FDCA08}" sibTransId="{04227D64-2A98-48DC-93B2-07BC6D0995E4}"/>
    <dgm:cxn modelId="{212BC3CC-4DF4-477A-8981-3085FFEBF4C4}" srcId="{D8AAFA76-9C03-470E-88F4-B3BA45B8FD8A}" destId="{5BD5648C-78BF-4DF1-9C44-07748A1134C8}" srcOrd="1" destOrd="0" parTransId="{B90099BB-F63B-4EB2-AA21-8BA79DCDC2FD}" sibTransId="{16E422CD-A96E-4402-AF6B-918551C185F7}"/>
    <dgm:cxn modelId="{E72BD1F8-5F6B-45E9-BF77-2E2D8B7B1A39}" type="presOf" srcId="{5BD5648C-78BF-4DF1-9C44-07748A1134C8}" destId="{6FC26DB0-12A9-4A25-9767-FE878091AAA0}" srcOrd="0" destOrd="1" presId="urn:microsoft.com/office/officeart/2018/5/layout/CenteredIconLabelDescriptionList"/>
    <dgm:cxn modelId="{9EA8FCFC-160D-4217-BFFF-6089DC0DFCEA}" type="presOf" srcId="{D8AAFA76-9C03-470E-88F4-B3BA45B8FD8A}" destId="{74F3EC90-D464-4016-AB25-12ACFD10478A}" srcOrd="0" destOrd="0" presId="urn:microsoft.com/office/officeart/2018/5/layout/CenteredIconLabelDescriptionList"/>
    <dgm:cxn modelId="{688EF94C-3F96-456B-9F1F-D0B48073300A}" type="presParOf" srcId="{BABD5387-72D6-4A65-9DFC-EBB5041F9A67}" destId="{BCA58C1C-41ED-42E5-AAD9-CD69370C2656}" srcOrd="0" destOrd="0" presId="urn:microsoft.com/office/officeart/2018/5/layout/CenteredIconLabelDescriptionList"/>
    <dgm:cxn modelId="{A470FDC1-0C19-414C-B4BE-3BD7BEF53A1B}" type="presParOf" srcId="{BCA58C1C-41ED-42E5-AAD9-CD69370C2656}" destId="{8B9D41D9-9E9F-4F78-9C17-8CB9BBA9F366}" srcOrd="0" destOrd="0" presId="urn:microsoft.com/office/officeart/2018/5/layout/CenteredIconLabelDescriptionList"/>
    <dgm:cxn modelId="{B7E84FE8-F5CB-4B0C-87AF-6BD1715293E6}" type="presParOf" srcId="{BCA58C1C-41ED-42E5-AAD9-CD69370C2656}" destId="{6182D92F-C956-4084-A4F7-0043336A310B}" srcOrd="1" destOrd="0" presId="urn:microsoft.com/office/officeart/2018/5/layout/CenteredIconLabelDescriptionList"/>
    <dgm:cxn modelId="{F0092ECD-B0B3-47FC-BCF7-FB16B922C3A5}" type="presParOf" srcId="{BCA58C1C-41ED-42E5-AAD9-CD69370C2656}" destId="{5DC9561F-9DD7-4209-9FD3-894404BEF0AD}" srcOrd="2" destOrd="0" presId="urn:microsoft.com/office/officeart/2018/5/layout/CenteredIconLabelDescriptionList"/>
    <dgm:cxn modelId="{E2773222-88BD-42E9-89F9-ADE4019643FF}" type="presParOf" srcId="{BCA58C1C-41ED-42E5-AAD9-CD69370C2656}" destId="{A932A436-B331-4225-B2DE-5E8B5FB83EF5}" srcOrd="3" destOrd="0" presId="urn:microsoft.com/office/officeart/2018/5/layout/CenteredIconLabelDescriptionList"/>
    <dgm:cxn modelId="{466B5F46-A327-4E94-B817-A9CBB6F452EE}" type="presParOf" srcId="{BCA58C1C-41ED-42E5-AAD9-CD69370C2656}" destId="{5376C288-B7F3-4D26-84DC-75D1AEA13C89}" srcOrd="4" destOrd="0" presId="urn:microsoft.com/office/officeart/2018/5/layout/CenteredIconLabelDescriptionList"/>
    <dgm:cxn modelId="{DBA7797B-6401-41D1-8401-DA586BC34D58}" type="presParOf" srcId="{BABD5387-72D6-4A65-9DFC-EBB5041F9A67}" destId="{CE8EEF1C-D303-4B4D-986B-5B2BE6AD5622}" srcOrd="1" destOrd="0" presId="urn:microsoft.com/office/officeart/2018/5/layout/CenteredIconLabelDescriptionList"/>
    <dgm:cxn modelId="{12F65353-9A82-4802-ABCB-75D2F4C4D248}" type="presParOf" srcId="{BABD5387-72D6-4A65-9DFC-EBB5041F9A67}" destId="{806C92B5-C520-456C-AA5F-D5EDD61F44BE}" srcOrd="2" destOrd="0" presId="urn:microsoft.com/office/officeart/2018/5/layout/CenteredIconLabelDescriptionList"/>
    <dgm:cxn modelId="{912CFC94-30D8-4756-88DA-3526BC9805E8}" type="presParOf" srcId="{806C92B5-C520-456C-AA5F-D5EDD61F44BE}" destId="{96A7E95E-6343-4098-9D32-92BAC2B97785}" srcOrd="0" destOrd="0" presId="urn:microsoft.com/office/officeart/2018/5/layout/CenteredIconLabelDescriptionList"/>
    <dgm:cxn modelId="{F7DB610E-C2B8-47C9-A0EA-53283DC1DC75}" type="presParOf" srcId="{806C92B5-C520-456C-AA5F-D5EDD61F44BE}" destId="{6A0BF3DF-D304-477B-B5AB-6DAF2A0CA750}" srcOrd="1" destOrd="0" presId="urn:microsoft.com/office/officeart/2018/5/layout/CenteredIconLabelDescriptionList"/>
    <dgm:cxn modelId="{70085726-9F33-40FF-91D9-94FEC3C38CC2}" type="presParOf" srcId="{806C92B5-C520-456C-AA5F-D5EDD61F44BE}" destId="{74F3EC90-D464-4016-AB25-12ACFD10478A}" srcOrd="2" destOrd="0" presId="urn:microsoft.com/office/officeart/2018/5/layout/CenteredIconLabelDescriptionList"/>
    <dgm:cxn modelId="{6D4350D9-8F53-4D52-9B93-62EC3D6CF2B6}" type="presParOf" srcId="{806C92B5-C520-456C-AA5F-D5EDD61F44BE}" destId="{4616D4CB-649E-41EF-88A0-617B6EDCC8F3}" srcOrd="3" destOrd="0" presId="urn:microsoft.com/office/officeart/2018/5/layout/CenteredIconLabelDescriptionList"/>
    <dgm:cxn modelId="{358F47F7-18E0-46BA-834D-8741BC111BDD}" type="presParOf" srcId="{806C92B5-C520-456C-AA5F-D5EDD61F44BE}" destId="{6FC26DB0-12A9-4A25-9767-FE878091AAA0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1D7607-35BE-4C82-81EC-76FA47D79A78}">
      <dsp:nvSpPr>
        <dsp:cNvPr id="0" name=""/>
        <dsp:cNvSpPr/>
      </dsp:nvSpPr>
      <dsp:spPr>
        <a:xfrm>
          <a:off x="291190" y="690080"/>
          <a:ext cx="1376614" cy="137661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012233-4CD5-458A-A9F0-419C44B7A8AC}">
      <dsp:nvSpPr>
        <dsp:cNvPr id="0" name=""/>
        <dsp:cNvSpPr/>
      </dsp:nvSpPr>
      <dsp:spPr>
        <a:xfrm>
          <a:off x="580279" y="979169"/>
          <a:ext cx="798436" cy="79843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91FC8-BE69-493C-B344-8FDAED1AEEF9}">
      <dsp:nvSpPr>
        <dsp:cNvPr id="0" name=""/>
        <dsp:cNvSpPr/>
      </dsp:nvSpPr>
      <dsp:spPr>
        <a:xfrm>
          <a:off x="1962794" y="690080"/>
          <a:ext cx="3244877" cy="137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Problem</a:t>
          </a:r>
        </a:p>
      </dsp:txBody>
      <dsp:txXfrm>
        <a:off x="1962794" y="690080"/>
        <a:ext cx="3244877" cy="1376614"/>
      </dsp:txXfrm>
    </dsp:sp>
    <dsp:sp modelId="{4D2BDADD-E08E-41F5-9CA4-19F6EA582192}">
      <dsp:nvSpPr>
        <dsp:cNvPr id="0" name=""/>
        <dsp:cNvSpPr/>
      </dsp:nvSpPr>
      <dsp:spPr>
        <a:xfrm>
          <a:off x="5773066" y="690080"/>
          <a:ext cx="1376614" cy="137661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16DE7-33CB-4F9D-8C32-29E7B24AD732}">
      <dsp:nvSpPr>
        <dsp:cNvPr id="0" name=""/>
        <dsp:cNvSpPr/>
      </dsp:nvSpPr>
      <dsp:spPr>
        <a:xfrm>
          <a:off x="6062155" y="979169"/>
          <a:ext cx="798436" cy="79843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E9A35F-9C6A-49DF-9A28-FCBA54B5A33F}">
      <dsp:nvSpPr>
        <dsp:cNvPr id="0" name=""/>
        <dsp:cNvSpPr/>
      </dsp:nvSpPr>
      <dsp:spPr>
        <a:xfrm>
          <a:off x="7444670" y="690080"/>
          <a:ext cx="3244877" cy="137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Approach</a:t>
          </a:r>
        </a:p>
      </dsp:txBody>
      <dsp:txXfrm>
        <a:off x="7444670" y="690080"/>
        <a:ext cx="3244877" cy="1376614"/>
      </dsp:txXfrm>
    </dsp:sp>
    <dsp:sp modelId="{90169A15-F5DE-40A5-851A-D617E909CEFF}">
      <dsp:nvSpPr>
        <dsp:cNvPr id="0" name=""/>
        <dsp:cNvSpPr/>
      </dsp:nvSpPr>
      <dsp:spPr>
        <a:xfrm>
          <a:off x="291190" y="2913292"/>
          <a:ext cx="1376614" cy="137661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F05702-43BC-4058-B7F9-CB1769BB1F7F}">
      <dsp:nvSpPr>
        <dsp:cNvPr id="0" name=""/>
        <dsp:cNvSpPr/>
      </dsp:nvSpPr>
      <dsp:spPr>
        <a:xfrm>
          <a:off x="580279" y="3202382"/>
          <a:ext cx="798436" cy="79843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9AA745-92CE-45B4-A4DC-C313B35DA0AE}">
      <dsp:nvSpPr>
        <dsp:cNvPr id="0" name=""/>
        <dsp:cNvSpPr/>
      </dsp:nvSpPr>
      <dsp:spPr>
        <a:xfrm>
          <a:off x="1962794" y="2913292"/>
          <a:ext cx="3244877" cy="137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Evaluation</a:t>
          </a:r>
        </a:p>
      </dsp:txBody>
      <dsp:txXfrm>
        <a:off x="1962794" y="2913292"/>
        <a:ext cx="3244877" cy="1376614"/>
      </dsp:txXfrm>
    </dsp:sp>
    <dsp:sp modelId="{BED332B0-0F7B-4243-B7AC-F2B9C58C6AF1}">
      <dsp:nvSpPr>
        <dsp:cNvPr id="0" name=""/>
        <dsp:cNvSpPr/>
      </dsp:nvSpPr>
      <dsp:spPr>
        <a:xfrm>
          <a:off x="5773066" y="2913292"/>
          <a:ext cx="1376614" cy="137661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6C49AC-FA2F-40B2-9DA2-7CC5A7BBDE89}">
      <dsp:nvSpPr>
        <dsp:cNvPr id="0" name=""/>
        <dsp:cNvSpPr/>
      </dsp:nvSpPr>
      <dsp:spPr>
        <a:xfrm>
          <a:off x="6062155" y="3202382"/>
          <a:ext cx="798436" cy="79843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0E1219-BCC0-4A33-8B32-6891FF1B701A}">
      <dsp:nvSpPr>
        <dsp:cNvPr id="0" name=""/>
        <dsp:cNvSpPr/>
      </dsp:nvSpPr>
      <dsp:spPr>
        <a:xfrm>
          <a:off x="7444670" y="2913292"/>
          <a:ext cx="3244877" cy="13766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Conclusion and Future Work</a:t>
          </a:r>
        </a:p>
      </dsp:txBody>
      <dsp:txXfrm>
        <a:off x="7444670" y="2913292"/>
        <a:ext cx="3244877" cy="137661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9D41D9-9E9F-4F78-9C17-8CB9BBA9F366}">
      <dsp:nvSpPr>
        <dsp:cNvPr id="0" name=""/>
        <dsp:cNvSpPr/>
      </dsp:nvSpPr>
      <dsp:spPr>
        <a:xfrm>
          <a:off x="2073067" y="420991"/>
          <a:ext cx="1461844" cy="146184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C9561F-9DD7-4209-9FD3-894404BEF0AD}">
      <dsp:nvSpPr>
        <dsp:cNvPr id="0" name=""/>
        <dsp:cNvSpPr/>
      </dsp:nvSpPr>
      <dsp:spPr>
        <a:xfrm>
          <a:off x="715640" y="2053547"/>
          <a:ext cx="4176698" cy="6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Conclusion</a:t>
          </a:r>
        </a:p>
      </dsp:txBody>
      <dsp:txXfrm>
        <a:off x="715640" y="2053547"/>
        <a:ext cx="4176698" cy="626504"/>
      </dsp:txXfrm>
    </dsp:sp>
    <dsp:sp modelId="{5376C288-B7F3-4D26-84DC-75D1AEA13C89}">
      <dsp:nvSpPr>
        <dsp:cNvPr id="0" name=""/>
        <dsp:cNvSpPr/>
      </dsp:nvSpPr>
      <dsp:spPr>
        <a:xfrm>
          <a:off x="10028" y="2735048"/>
          <a:ext cx="5587921" cy="16803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unsupervised data transformation system with high accuracy 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validation module which can detect “almost” any error made by the system</a:t>
          </a:r>
        </a:p>
      </dsp:txBody>
      <dsp:txXfrm>
        <a:off x="10028" y="2735048"/>
        <a:ext cx="5587921" cy="1680393"/>
      </dsp:txXfrm>
    </dsp:sp>
    <dsp:sp modelId="{96A7E95E-6343-4098-9D32-92BAC2B97785}">
      <dsp:nvSpPr>
        <dsp:cNvPr id="0" name=""/>
        <dsp:cNvSpPr/>
      </dsp:nvSpPr>
      <dsp:spPr>
        <a:xfrm>
          <a:off x="7686299" y="433193"/>
          <a:ext cx="1461844" cy="146184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F3EC90-D464-4016-AB25-12ACFD10478A}">
      <dsp:nvSpPr>
        <dsp:cNvPr id="0" name=""/>
        <dsp:cNvSpPr/>
      </dsp:nvSpPr>
      <dsp:spPr>
        <a:xfrm>
          <a:off x="6328872" y="2065749"/>
          <a:ext cx="4176698" cy="62650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/>
            <a:t>Future Work</a:t>
          </a:r>
        </a:p>
      </dsp:txBody>
      <dsp:txXfrm>
        <a:off x="6328872" y="2065749"/>
        <a:ext cx="4176698" cy="626504"/>
      </dsp:txXfrm>
    </dsp:sp>
    <dsp:sp modelId="{6FC26DB0-12A9-4A25-9767-FE878091AAA0}">
      <dsp:nvSpPr>
        <dsp:cNvPr id="0" name=""/>
        <dsp:cNvSpPr/>
      </dsp:nvSpPr>
      <dsp:spPr>
        <a:xfrm>
          <a:off x="6328872" y="2771655"/>
          <a:ext cx="4176698" cy="16315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Improve scalability and reduce running time</a:t>
          </a:r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 dirty="0"/>
        </a:p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Include semantic transformation</a:t>
          </a:r>
        </a:p>
      </dsp:txBody>
      <dsp:txXfrm>
        <a:off x="6328872" y="2771655"/>
        <a:ext cx="4176698" cy="16315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036248-745F-4125-BCA7-29A009816B48}" type="datetimeFigureOut">
              <a:rPr lang="en-US" smtClean="0"/>
              <a:t>12/8/2019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D0270B-BE91-4CC4-BB26-E5A02CB9F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31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1502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 user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96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Change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5632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257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864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656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325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2289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28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explanations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D0270B-BE91-4CC4-BB26-E5A02CB9F2B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27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920DA40D-FB8B-AD4F-B87E-E1E37E632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4332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745" y="4725444"/>
            <a:ext cx="10972800" cy="566738"/>
          </a:xfrm>
        </p:spPr>
        <p:txBody>
          <a:bodyPr anchor="b"/>
          <a:lstStyle>
            <a:lvl1pPr algn="ctr">
              <a:defRPr sz="20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95745" y="537619"/>
            <a:ext cx="109728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745" y="5292182"/>
            <a:ext cx="10972800" cy="804862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96954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8529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08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916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154945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6051"/>
            <a:ext cx="10980929" cy="498011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5956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210023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20240"/>
            <a:ext cx="5386917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20240"/>
            <a:ext cx="5389033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613595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saic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1967"/>
            <a:ext cx="7974796" cy="5163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0FBA-E96A-F54D-A583-EF80B1F0A45F}"/>
              </a:ext>
            </a:extLst>
          </p:cNvPr>
          <p:cNvSpPr>
            <a:spLocks noChangeAspect="1"/>
          </p:cNvSpPr>
          <p:nvPr userDrawn="1"/>
        </p:nvSpPr>
        <p:spPr>
          <a:xfrm>
            <a:off x="8692675" y="2733305"/>
            <a:ext cx="1692100" cy="1637842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2CA51-977D-1047-9E58-A859B1FC0694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4496736"/>
            <a:ext cx="1690035" cy="1638935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1EEDE-A9FB-C94A-8284-29614355E4B6}"/>
              </a:ext>
            </a:extLst>
          </p:cNvPr>
          <p:cNvSpPr>
            <a:spLocks noChangeAspect="1"/>
          </p:cNvSpPr>
          <p:nvPr userDrawn="1"/>
        </p:nvSpPr>
        <p:spPr>
          <a:xfrm>
            <a:off x="10490989" y="971967"/>
            <a:ext cx="1690035" cy="1636847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60B9F1A9-14C0-C24B-83EB-CC460293FE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92675" y="4496735"/>
            <a:ext cx="1690035" cy="16389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1">
            <a:extLst>
              <a:ext uri="{FF2B5EF4-FFF2-40B4-BE49-F238E27FC236}">
                <a16:creationId xmlns:a16="http://schemas.microsoft.com/office/drawing/2014/main" id="{85D4A6DD-F08D-504A-BE22-DF3C42CD29EA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692675" y="973064"/>
            <a:ext cx="1690035" cy="16357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6C50D10E-3BFE-064D-83AF-53ED7C65656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490989" y="2733854"/>
            <a:ext cx="1690035" cy="16378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96F68053-A085-B042-ADB3-4FC3E8A2B3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7661795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35133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7">
            <a:extLst>
              <a:ext uri="{FF2B5EF4-FFF2-40B4-BE49-F238E27FC236}">
                <a16:creationId xmlns:a16="http://schemas.microsoft.com/office/drawing/2014/main" id="{730968C9-9258-CC43-A070-A065DA3A9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1525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38910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279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1146051"/>
            <a:ext cx="10980929" cy="4980115"/>
          </a:xfrm>
        </p:spPr>
        <p:txBody>
          <a:bodyPr/>
          <a:lstStyle>
            <a:lvl1pPr>
              <a:defRPr sz="28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2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384800" cy="488257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17015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0"/>
            <a:ext cx="5386917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920240"/>
            <a:ext cx="5386917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143000"/>
            <a:ext cx="5389033" cy="639762"/>
          </a:xfrm>
        </p:spPr>
        <p:txBody>
          <a:bodyPr anchor="b"/>
          <a:lstStyle>
            <a:lvl1pPr marL="0" indent="0">
              <a:buNone/>
              <a:defRPr sz="2400" b="0" i="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920240"/>
            <a:ext cx="5389033" cy="41266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8248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osaic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sz="half" idx="1"/>
          </p:nvPr>
        </p:nvSpPr>
        <p:spPr>
          <a:xfrm>
            <a:off x="609600" y="971967"/>
            <a:ext cx="7974796" cy="516370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5FF0EBA7-88BA-F64B-B855-C24B02DF83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599" y="219075"/>
            <a:ext cx="10979217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06F0FBA-E96A-F54D-A583-EF80B1F0A45F}"/>
              </a:ext>
            </a:extLst>
          </p:cNvPr>
          <p:cNvSpPr>
            <a:spLocks noChangeAspect="1"/>
          </p:cNvSpPr>
          <p:nvPr/>
        </p:nvSpPr>
        <p:spPr>
          <a:xfrm>
            <a:off x="8692675" y="2733305"/>
            <a:ext cx="1692100" cy="1637842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B2CA51-977D-1047-9E58-A859B1FC0694}"/>
              </a:ext>
            </a:extLst>
          </p:cNvPr>
          <p:cNvSpPr>
            <a:spLocks noChangeAspect="1"/>
          </p:cNvSpPr>
          <p:nvPr/>
        </p:nvSpPr>
        <p:spPr>
          <a:xfrm>
            <a:off x="10490989" y="4496736"/>
            <a:ext cx="1690035" cy="1638935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B21EEDE-A9FB-C94A-8284-29614355E4B6}"/>
              </a:ext>
            </a:extLst>
          </p:cNvPr>
          <p:cNvSpPr>
            <a:spLocks noChangeAspect="1"/>
          </p:cNvSpPr>
          <p:nvPr/>
        </p:nvSpPr>
        <p:spPr>
          <a:xfrm>
            <a:off x="10490989" y="971967"/>
            <a:ext cx="1690035" cy="1636847"/>
          </a:xfrm>
          <a:prstGeom prst="rect">
            <a:avLst/>
          </a:prstGeom>
          <a:solidFill>
            <a:srgbClr val="8E0000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Picture Placeholder 21">
            <a:extLst>
              <a:ext uri="{FF2B5EF4-FFF2-40B4-BE49-F238E27FC236}">
                <a16:creationId xmlns:a16="http://schemas.microsoft.com/office/drawing/2014/main" id="{60B9F1A9-14C0-C24B-83EB-CC460293FEE2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8692675" y="4496735"/>
            <a:ext cx="1690035" cy="1638935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Picture Placeholder 21">
            <a:extLst>
              <a:ext uri="{FF2B5EF4-FFF2-40B4-BE49-F238E27FC236}">
                <a16:creationId xmlns:a16="http://schemas.microsoft.com/office/drawing/2014/main" id="{85D4A6DD-F08D-504A-BE22-DF3C42CD29EA}"/>
              </a:ext>
            </a:extLst>
          </p:cNvPr>
          <p:cNvSpPr>
            <a:spLocks noGrp="1" noChangeAspect="1"/>
          </p:cNvSpPr>
          <p:nvPr>
            <p:ph type="pic" sz="quarter" idx="16"/>
          </p:nvPr>
        </p:nvSpPr>
        <p:spPr>
          <a:xfrm>
            <a:off x="8692675" y="973064"/>
            <a:ext cx="1690035" cy="1635750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21">
            <a:extLst>
              <a:ext uri="{FF2B5EF4-FFF2-40B4-BE49-F238E27FC236}">
                <a16:creationId xmlns:a16="http://schemas.microsoft.com/office/drawing/2014/main" id="{6C50D10E-3BFE-064D-83AF-53ED7C656562}"/>
              </a:ext>
            </a:extLst>
          </p:cNvPr>
          <p:cNvSpPr>
            <a:spLocks noGrp="1" noChangeAspect="1"/>
          </p:cNvSpPr>
          <p:nvPr>
            <p:ph type="pic" sz="quarter" idx="17"/>
          </p:nvPr>
        </p:nvSpPr>
        <p:spPr>
          <a:xfrm>
            <a:off x="10490989" y="2733854"/>
            <a:ext cx="1690035" cy="1637841"/>
          </a:xfrm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744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3036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158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0" i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8246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image" Target="../media/image2.emf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17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97280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C5577-999F-D443-8D74-F17A42D908A0}"/>
              </a:ext>
            </a:extLst>
          </p:cNvPr>
          <p:cNvCxnSpPr/>
          <p:nvPr/>
        </p:nvCxnSpPr>
        <p:spPr>
          <a:xfrm>
            <a:off x="0" y="6223000"/>
            <a:ext cx="12192000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0" name="TextBox 3">
            <a:extLst>
              <a:ext uri="{FF2B5EF4-FFF2-40B4-BE49-F238E27FC236}">
                <a16:creationId xmlns:a16="http://schemas.microsoft.com/office/drawing/2014/main" id="{0F26B872-A2F4-2141-A68E-D9BF6CF4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6369678"/>
            <a:ext cx="600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8E0000"/>
                </a:solidFill>
                <a:latin typeface="Adobe Caslon Pro" panose="0205050205050A020403" pitchFamily="18" charset="77"/>
              </a:rPr>
              <a:t>Information Sciences Institute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2C65F-F945-A545-8DC5-2B45F3615D59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" b="13334"/>
          <a:stretch/>
        </p:blipFill>
        <p:spPr>
          <a:xfrm>
            <a:off x="10005655" y="6283159"/>
            <a:ext cx="196596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354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C6E8063F-FF54-2C42-9074-249F093F0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19075"/>
            <a:ext cx="10393680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C3826ABE-7AC2-964C-B23C-50BFE3D15F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143000"/>
            <a:ext cx="10972800" cy="4983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54C5577-999F-D443-8D74-F17A42D908A0}"/>
              </a:ext>
            </a:extLst>
          </p:cNvPr>
          <p:cNvCxnSpPr/>
          <p:nvPr/>
        </p:nvCxnSpPr>
        <p:spPr>
          <a:xfrm>
            <a:off x="0" y="6223000"/>
            <a:ext cx="12192000" cy="0"/>
          </a:xfrm>
          <a:prstGeom prst="line">
            <a:avLst/>
          </a:prstGeom>
          <a:ln w="28575">
            <a:solidFill>
              <a:srgbClr val="8E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30" name="TextBox 3">
            <a:extLst>
              <a:ext uri="{FF2B5EF4-FFF2-40B4-BE49-F238E27FC236}">
                <a16:creationId xmlns:a16="http://schemas.microsoft.com/office/drawing/2014/main" id="{0F26B872-A2F4-2141-A68E-D9BF6CF49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213" y="6369678"/>
            <a:ext cx="6007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/>
            <a:r>
              <a:rPr lang="en-US" altLang="en-US" sz="2400" i="1" dirty="0">
                <a:solidFill>
                  <a:srgbClr val="8E0000"/>
                </a:solidFill>
                <a:latin typeface="Adobe Caslon Pro" panose="0205050205050A020403" pitchFamily="18" charset="77"/>
              </a:rPr>
              <a:t>Information Sciences Institute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92C65F-F945-A545-8DC5-2B45F3615D59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65" b="13334"/>
          <a:stretch/>
        </p:blipFill>
        <p:spPr>
          <a:xfrm>
            <a:off x="10005655" y="6283159"/>
            <a:ext cx="1965960" cy="5486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752261-DE3E-1F49-B548-C73F8E6B0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82550"/>
            <a:ext cx="9144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83951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</p:sldLayoutIdLst>
  <p:hf sldNum="0" hdr="0" ft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914400" y="871783"/>
            <a:ext cx="10363200" cy="14700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 dirty="0">
                <a:latin typeface="+mj-lt"/>
                <a:ea typeface="+mj-ea"/>
                <a:cs typeface="+mj-cs"/>
              </a:rPr>
              <a:t>Learning data transformations </a:t>
            </a:r>
            <a:br>
              <a:rPr lang="en-US" sz="4000" kern="1200" dirty="0">
                <a:latin typeface="+mj-lt"/>
                <a:ea typeface="+mj-ea"/>
                <a:cs typeface="+mj-cs"/>
              </a:rPr>
            </a:br>
            <a:r>
              <a:rPr lang="en-US" sz="4000" kern="1200" dirty="0">
                <a:latin typeface="+mj-lt"/>
                <a:ea typeface="+mj-ea"/>
                <a:cs typeface="+mj-cs"/>
              </a:rPr>
              <a:t>with minimal user effort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Minh Pham, Craig A. </a:t>
            </a:r>
            <a:r>
              <a:rPr lang="en-US" sz="2400" dirty="0" err="1">
                <a:solidFill>
                  <a:srgbClr val="000000"/>
                </a:solidFill>
              </a:rPr>
              <a:t>Knoblock</a:t>
            </a:r>
            <a:r>
              <a:rPr lang="en-US" sz="2400" dirty="0">
                <a:solidFill>
                  <a:srgbClr val="000000"/>
                </a:solidFill>
              </a:rPr>
              <a:t>, and Jay </a:t>
            </a:r>
            <a:r>
              <a:rPr lang="en-US" sz="2400" dirty="0" err="1">
                <a:solidFill>
                  <a:srgbClr val="000000"/>
                </a:solidFill>
              </a:rPr>
              <a:t>Pujara</a:t>
            </a:r>
            <a:endParaRPr lang="en-US" sz="2400" dirty="0">
              <a:solidFill>
                <a:srgbClr val="000000"/>
              </a:solidFill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i="1" dirty="0">
              <a:solidFill>
                <a:srgbClr val="000000"/>
              </a:solidFill>
            </a:endParaRPr>
          </a:p>
          <a:p>
            <a:pPr algn="ctr">
              <a:spcAft>
                <a:spcPts val="600"/>
              </a:spcAft>
            </a:pPr>
            <a:r>
              <a:rPr lang="en-US" sz="2400" i="1" dirty="0">
                <a:solidFill>
                  <a:srgbClr val="000000"/>
                </a:solidFill>
              </a:rPr>
              <a:t>Information Science Institute</a:t>
            </a:r>
          </a:p>
          <a:p>
            <a:pPr algn="ctr">
              <a:spcAft>
                <a:spcPts val="600"/>
              </a:spcAft>
            </a:pPr>
            <a:r>
              <a:rPr lang="en-US" sz="2400" i="1" dirty="0">
                <a:solidFill>
                  <a:srgbClr val="000000"/>
                </a:solidFill>
              </a:rPr>
              <a:t>University of Southern California</a:t>
            </a: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  <a:p>
            <a:pPr indent="-228600" algn="ctr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2133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7595">
        <p:fade/>
      </p:transition>
    </mc:Choice>
    <mc:Fallback xmlns="">
      <p:transition spd="med" advTm="17595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89DC8-7855-4C50-BA9F-718C5DD06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Program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A517D34-B21C-4029-8D03-D3F4FD1C70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1616195"/>
              </p:ext>
            </p:extLst>
          </p:nvPr>
        </p:nvGraphicFramePr>
        <p:xfrm>
          <a:off x="3131180" y="1741938"/>
          <a:ext cx="27240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0528BF-A729-429F-9CAF-A3F7A37D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11447"/>
              </p:ext>
            </p:extLst>
          </p:nvPr>
        </p:nvGraphicFramePr>
        <p:xfrm>
          <a:off x="72573" y="2356066"/>
          <a:ext cx="1868196" cy="25958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68196">
                  <a:extLst>
                    <a:ext uri="{9D8B030D-6E8A-4147-A177-3AD203B41FA5}">
                      <a16:colId xmlns:a16="http://schemas.microsoft.com/office/drawing/2014/main" val="17171144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30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 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82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Tom A. Clerverley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12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Cahill, Michael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Edward 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71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908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000D10-D88E-4545-936E-4E4ABC107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4745930"/>
              </p:ext>
            </p:extLst>
          </p:nvPr>
        </p:nvGraphicFramePr>
        <p:xfrm>
          <a:off x="3045793" y="3727974"/>
          <a:ext cx="3039979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44855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1629213423"/>
                    </a:ext>
                  </a:extLst>
                </a:gridCol>
                <a:gridCol w="989564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Cahill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,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849E238A-96A7-4359-ADCA-EA1F1CF79F5C}"/>
              </a:ext>
            </a:extLst>
          </p:cNvPr>
          <p:cNvSpPr/>
          <p:nvPr/>
        </p:nvSpPr>
        <p:spPr>
          <a:xfrm rot="20792350">
            <a:off x="2108969" y="2564133"/>
            <a:ext cx="892261" cy="486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8BC0F97-4924-429C-8FDA-67237C93776E}"/>
              </a:ext>
            </a:extLst>
          </p:cNvPr>
          <p:cNvSpPr/>
          <p:nvPr/>
        </p:nvSpPr>
        <p:spPr>
          <a:xfrm rot="1539048">
            <a:off x="2105139" y="3636297"/>
            <a:ext cx="808735" cy="4518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Table 33">
            <a:extLst>
              <a:ext uri="{FF2B5EF4-FFF2-40B4-BE49-F238E27FC236}">
                <a16:creationId xmlns:a16="http://schemas.microsoft.com/office/drawing/2014/main" id="{709FCBB1-495A-48F4-95F8-4DE1D1590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83909"/>
              </p:ext>
            </p:extLst>
          </p:nvPr>
        </p:nvGraphicFramePr>
        <p:xfrm>
          <a:off x="7738151" y="1221221"/>
          <a:ext cx="27240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058E1708-E189-4E67-BFF6-3FC4E0EB5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309525"/>
              </p:ext>
            </p:extLst>
          </p:nvPr>
        </p:nvGraphicFramePr>
        <p:xfrm>
          <a:off x="7872735" y="4216502"/>
          <a:ext cx="28349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34828416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D4C413CF-E56D-4DEC-8C4E-B39E29F049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4302001"/>
              </p:ext>
            </p:extLst>
          </p:nvPr>
        </p:nvGraphicFramePr>
        <p:xfrm>
          <a:off x="7045616" y="3169663"/>
          <a:ext cx="480980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8222">
                  <a:extLst>
                    <a:ext uri="{9D8B030D-6E8A-4147-A177-3AD203B41FA5}">
                      <a16:colId xmlns:a16="http://schemas.microsoft.com/office/drawing/2014/main" val="1845666935"/>
                    </a:ext>
                  </a:extLst>
                </a:gridCol>
                <a:gridCol w="1402906">
                  <a:extLst>
                    <a:ext uri="{9D8B030D-6E8A-4147-A177-3AD203B41FA5}">
                      <a16:colId xmlns:a16="http://schemas.microsoft.com/office/drawing/2014/main" val="2655896974"/>
                    </a:ext>
                  </a:extLst>
                </a:gridCol>
                <a:gridCol w="1431290">
                  <a:extLst>
                    <a:ext uri="{9D8B030D-6E8A-4147-A177-3AD203B41FA5}">
                      <a16:colId xmlns:a16="http://schemas.microsoft.com/office/drawing/2014/main" val="1409436094"/>
                    </a:ext>
                  </a:extLst>
                </a:gridCol>
                <a:gridCol w="707390">
                  <a:extLst>
                    <a:ext uri="{9D8B030D-6E8A-4147-A177-3AD203B41FA5}">
                      <a16:colId xmlns:a16="http://schemas.microsoft.com/office/drawing/2014/main" val="3085765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Substr(0,1)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ConstStr(“.”)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ConstStr</a:t>
                      </a:r>
                      <a:r>
                        <a:rPr lang="en-US" dirty="0"/>
                        <a:t>(“ ”)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Keep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941585"/>
                  </a:ext>
                </a:extLst>
              </a:tr>
            </a:tbl>
          </a:graphicData>
        </a:graphic>
      </p:graphicFrame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3BAFB39-174F-4C3D-84F4-AB627CBAE74B}"/>
              </a:ext>
            </a:extLst>
          </p:cNvPr>
          <p:cNvCxnSpPr>
            <a:cxnSpLocks/>
          </p:cNvCxnSpPr>
          <p:nvPr/>
        </p:nvCxnSpPr>
        <p:spPr>
          <a:xfrm flipH="1">
            <a:off x="7867487" y="2756998"/>
            <a:ext cx="150069" cy="37449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2206AE0-A642-4A58-9763-9683BB361F9B}"/>
              </a:ext>
            </a:extLst>
          </p:cNvPr>
          <p:cNvCxnSpPr>
            <a:cxnSpLocks/>
          </p:cNvCxnSpPr>
          <p:nvPr/>
        </p:nvCxnSpPr>
        <p:spPr>
          <a:xfrm flipH="1">
            <a:off x="8714394" y="3540503"/>
            <a:ext cx="284133" cy="658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C2B68D3-698D-4411-AD73-81B1AA4BB371}"/>
              </a:ext>
            </a:extLst>
          </p:cNvPr>
          <p:cNvCxnSpPr>
            <a:cxnSpLocks/>
          </p:cNvCxnSpPr>
          <p:nvPr/>
        </p:nvCxnSpPr>
        <p:spPr>
          <a:xfrm>
            <a:off x="7643453" y="3540503"/>
            <a:ext cx="470217" cy="70040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155978A-0CC3-4523-BB43-D053D1DD406C}"/>
              </a:ext>
            </a:extLst>
          </p:cNvPr>
          <p:cNvCxnSpPr>
            <a:cxnSpLocks/>
          </p:cNvCxnSpPr>
          <p:nvPr/>
        </p:nvCxnSpPr>
        <p:spPr>
          <a:xfrm flipH="1">
            <a:off x="9181724" y="3540503"/>
            <a:ext cx="1280451" cy="6582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E9BB52C-D435-4A69-986B-ACD836474F21}"/>
              </a:ext>
            </a:extLst>
          </p:cNvPr>
          <p:cNvCxnSpPr>
            <a:cxnSpLocks/>
          </p:cNvCxnSpPr>
          <p:nvPr/>
        </p:nvCxnSpPr>
        <p:spPr>
          <a:xfrm flipH="1">
            <a:off x="10420212" y="3540503"/>
            <a:ext cx="1009788" cy="65903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275B9C0-EA46-41F6-BA41-72724C6A15B1}"/>
              </a:ext>
            </a:extLst>
          </p:cNvPr>
          <p:cNvCxnSpPr>
            <a:cxnSpLocks/>
          </p:cNvCxnSpPr>
          <p:nvPr/>
        </p:nvCxnSpPr>
        <p:spPr>
          <a:xfrm>
            <a:off x="10136900" y="2802381"/>
            <a:ext cx="503391" cy="34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3C9D2411-8F40-4F22-9E8C-7B958E23D7E3}"/>
              </a:ext>
            </a:extLst>
          </p:cNvPr>
          <p:cNvSpPr/>
          <p:nvPr/>
        </p:nvSpPr>
        <p:spPr>
          <a:xfrm rot="20792350">
            <a:off x="6319553" y="1961287"/>
            <a:ext cx="1284948" cy="486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5A8DED-CC40-4F49-97BB-0F8269019052}"/>
              </a:ext>
            </a:extLst>
          </p:cNvPr>
          <p:cNvSpPr txBox="1"/>
          <p:nvPr/>
        </p:nvSpPr>
        <p:spPr>
          <a:xfrm>
            <a:off x="8170486" y="788070"/>
            <a:ext cx="2022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Source Pattern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850415-B95A-0B4E-B98C-56335515A8B3}"/>
              </a:ext>
            </a:extLst>
          </p:cNvPr>
          <p:cNvSpPr txBox="1"/>
          <p:nvPr/>
        </p:nvSpPr>
        <p:spPr>
          <a:xfrm>
            <a:off x="8317833" y="5784877"/>
            <a:ext cx="1944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Target Pattern</a:t>
            </a:r>
          </a:p>
        </p:txBody>
      </p:sp>
      <p:sp>
        <p:nvSpPr>
          <p:cNvPr id="22" name="Arrow: Right 44">
            <a:extLst>
              <a:ext uri="{FF2B5EF4-FFF2-40B4-BE49-F238E27FC236}">
                <a16:creationId xmlns:a16="http://schemas.microsoft.com/office/drawing/2014/main" id="{DCACC45A-6B7B-FE48-843F-CD4595A1C0D3}"/>
              </a:ext>
            </a:extLst>
          </p:cNvPr>
          <p:cNvSpPr/>
          <p:nvPr/>
        </p:nvSpPr>
        <p:spPr>
          <a:xfrm rot="2612255">
            <a:off x="4814319" y="5159601"/>
            <a:ext cx="1120716" cy="48629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80C5B2C-A4DD-E147-A99A-27759F2F1046}"/>
              </a:ext>
            </a:extLst>
          </p:cNvPr>
          <p:cNvSpPr txBox="1"/>
          <p:nvPr/>
        </p:nvSpPr>
        <p:spPr>
          <a:xfrm>
            <a:off x="5749449" y="5682093"/>
            <a:ext cx="397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04E48-EF3D-4E99-B50A-4BD690AC5482}"/>
              </a:ext>
            </a:extLst>
          </p:cNvPr>
          <p:cNvSpPr txBox="1"/>
          <p:nvPr/>
        </p:nvSpPr>
        <p:spPr>
          <a:xfrm>
            <a:off x="3882063" y="1218870"/>
            <a:ext cx="1222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Patterns</a:t>
            </a:r>
          </a:p>
        </p:txBody>
      </p:sp>
    </p:spTree>
    <p:extLst>
      <p:ext uri="{BB962C8B-B14F-4D97-AF65-F5344CB8AC3E}">
        <p14:creationId xmlns:p14="http://schemas.microsoft.com/office/powerpoint/2010/main" val="101213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45" grpId="0" animBg="1"/>
      <p:bldP spid="3" grpId="0"/>
      <p:bldP spid="19" grpId="0"/>
      <p:bldP spid="2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3A-5DE2-4232-B2BF-E6E2458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Learning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FA7C2C-5844-41FD-96B0-2C6F0F4A1BAD}"/>
              </a:ext>
            </a:extLst>
          </p:cNvPr>
          <p:cNvSpPr/>
          <p:nvPr/>
        </p:nvSpPr>
        <p:spPr>
          <a:xfrm>
            <a:off x="242456" y="1637867"/>
            <a:ext cx="803564" cy="68349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endParaRPr lang="en-US" sz="2400" baseline="-25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620A0E-D49D-4456-80E8-EC4A7D6EA1F4}"/>
              </a:ext>
            </a:extLst>
          </p:cNvPr>
          <p:cNvSpPr/>
          <p:nvPr/>
        </p:nvSpPr>
        <p:spPr>
          <a:xfrm>
            <a:off x="1199716" y="1803691"/>
            <a:ext cx="105819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B44BA2-7EBE-4323-B35C-1F6951A2C7ED}"/>
              </a:ext>
            </a:extLst>
          </p:cNvPr>
          <p:cNvSpPr/>
          <p:nvPr/>
        </p:nvSpPr>
        <p:spPr>
          <a:xfrm>
            <a:off x="4240413" y="1803691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AB959-F17F-4B08-867E-83E4729DA750}"/>
              </a:ext>
            </a:extLst>
          </p:cNvPr>
          <p:cNvSpPr txBox="1"/>
          <p:nvPr/>
        </p:nvSpPr>
        <p:spPr>
          <a:xfrm>
            <a:off x="0" y="2307354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</a:t>
            </a:r>
            <a:r>
              <a:rPr lang="en-US" sz="2400" dirty="0"/>
              <a:t>d</a:t>
            </a:r>
            <a:r>
              <a:rPr lang="en-US" sz="2400"/>
              <a:t>ata</a:t>
            </a:r>
            <a:endParaRPr lang="en-US" sz="2400" dirty="0"/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D6C1233-077B-447D-844E-4307341C5805}"/>
              </a:ext>
            </a:extLst>
          </p:cNvPr>
          <p:cNvSpPr/>
          <p:nvPr/>
        </p:nvSpPr>
        <p:spPr>
          <a:xfrm>
            <a:off x="181903" y="3304087"/>
            <a:ext cx="803564" cy="68349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S’</a:t>
            </a:r>
            <a:endParaRPr lang="en-US" sz="2400" baseline="-250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9C2927-B1C7-4EEB-99F1-086CEEC997EF}"/>
              </a:ext>
            </a:extLst>
          </p:cNvPr>
          <p:cNvSpPr/>
          <p:nvPr/>
        </p:nvSpPr>
        <p:spPr>
          <a:xfrm>
            <a:off x="1139163" y="3469911"/>
            <a:ext cx="10166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87E09D-21CC-4E55-81FE-DED5388FA3AC}"/>
              </a:ext>
            </a:extLst>
          </p:cNvPr>
          <p:cNvSpPr/>
          <p:nvPr/>
        </p:nvSpPr>
        <p:spPr>
          <a:xfrm>
            <a:off x="2353597" y="1728572"/>
            <a:ext cx="1649979" cy="2244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Syntactic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201E75-8C98-4A32-840B-C04A83F75902}"/>
              </a:ext>
            </a:extLst>
          </p:cNvPr>
          <p:cNvSpPr txBox="1"/>
          <p:nvPr/>
        </p:nvSpPr>
        <p:spPr>
          <a:xfrm>
            <a:off x="8914294" y="575457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Transformed data</a:t>
            </a:r>
            <a:endParaRPr lang="en-US" sz="2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756892-C212-407E-8B69-9ACD2F1ED5F6}"/>
              </a:ext>
            </a:extLst>
          </p:cNvPr>
          <p:cNvGrpSpPr/>
          <p:nvPr/>
        </p:nvGrpSpPr>
        <p:grpSpPr>
          <a:xfrm>
            <a:off x="5664168" y="1103064"/>
            <a:ext cx="1442955" cy="1322113"/>
            <a:chOff x="3841673" y="1894267"/>
            <a:chExt cx="1442955" cy="13221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9C05D2-34A4-4C64-AB01-BD16C319D12B}"/>
                </a:ext>
              </a:extLst>
            </p:cNvPr>
            <p:cNvSpPr/>
            <p:nvPr/>
          </p:nvSpPr>
          <p:spPr>
            <a:xfrm>
              <a:off x="4394718" y="189426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FDAA7B-25B2-4C7D-BF64-569035F64012}"/>
                </a:ext>
              </a:extLst>
            </p:cNvPr>
            <p:cNvSpPr/>
            <p:nvPr/>
          </p:nvSpPr>
          <p:spPr>
            <a:xfrm>
              <a:off x="4058816" y="235170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EDC5B7-045E-4347-8254-48DA5867EB4A}"/>
                </a:ext>
              </a:extLst>
            </p:cNvPr>
            <p:cNvSpPr/>
            <p:nvPr/>
          </p:nvSpPr>
          <p:spPr>
            <a:xfrm>
              <a:off x="4721289" y="2362422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173006-5CC5-4BC0-8FC5-A84B41627961}"/>
                </a:ext>
              </a:extLst>
            </p:cNvPr>
            <p:cNvSpPr/>
            <p:nvPr/>
          </p:nvSpPr>
          <p:spPr>
            <a:xfrm>
              <a:off x="3841673" y="289466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EE0F5C-B54B-47A8-A71C-86342A43C2C6}"/>
                </a:ext>
              </a:extLst>
            </p:cNvPr>
            <p:cNvSpPr/>
            <p:nvPr/>
          </p:nvSpPr>
          <p:spPr>
            <a:xfrm>
              <a:off x="4371649" y="2887715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141BE9-1616-46A9-A0BD-ECB8CAABD28E}"/>
                </a:ext>
              </a:extLst>
            </p:cNvPr>
            <p:cNvSpPr/>
            <p:nvPr/>
          </p:nvSpPr>
          <p:spPr>
            <a:xfrm>
              <a:off x="4948726" y="28925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9C22B3E-D55D-4FB2-B1F6-3BE969DFCCF9}"/>
                </a:ext>
              </a:extLst>
            </p:cNvPr>
            <p:cNvCxnSpPr>
              <a:stCxn id="3" idx="4"/>
              <a:endCxn id="36" idx="0"/>
            </p:cNvCxnSpPr>
            <p:nvPr/>
          </p:nvCxnSpPr>
          <p:spPr>
            <a:xfrm flipH="1">
              <a:off x="4226767" y="2215981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9B63FF-1DDF-4AD8-861F-65F18DD5D877}"/>
                </a:ext>
              </a:extLst>
            </p:cNvPr>
            <p:cNvCxnSpPr>
              <a:cxnSpLocks/>
              <a:stCxn id="3" idx="4"/>
              <a:endCxn id="37" idx="0"/>
            </p:cNvCxnSpPr>
            <p:nvPr/>
          </p:nvCxnSpPr>
          <p:spPr>
            <a:xfrm>
              <a:off x="4562669" y="2215981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BDB1BF-6F70-43D2-8338-628D222ACA9D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 flipH="1">
              <a:off x="4009624" y="2626303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E94B48-2534-4342-A6F3-15A5916C8812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4226767" y="2673417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8D49BE-BC24-4D59-8E56-7F9CCEFE6AF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4889240" y="2684136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6FE73B-2529-4A05-B076-DE149F4DBDAC}"/>
              </a:ext>
            </a:extLst>
          </p:cNvPr>
          <p:cNvGrpSpPr/>
          <p:nvPr/>
        </p:nvGrpSpPr>
        <p:grpSpPr>
          <a:xfrm>
            <a:off x="5567516" y="3009119"/>
            <a:ext cx="1740207" cy="1334399"/>
            <a:chOff x="3754639" y="4710771"/>
            <a:chExt cx="1740207" cy="133439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1910E8-9C9D-4DF4-ABDA-8143FCF5CDE0}"/>
                </a:ext>
              </a:extLst>
            </p:cNvPr>
            <p:cNvSpPr/>
            <p:nvPr/>
          </p:nvSpPr>
          <p:spPr>
            <a:xfrm>
              <a:off x="4404048" y="4710771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E29A4F-4319-4B28-80C2-54817C54A728}"/>
                </a:ext>
              </a:extLst>
            </p:cNvPr>
            <p:cNvSpPr/>
            <p:nvPr/>
          </p:nvSpPr>
          <p:spPr>
            <a:xfrm>
              <a:off x="3971782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DF733D-703B-492F-BD54-766A372D24EF}"/>
                </a:ext>
              </a:extLst>
            </p:cNvPr>
            <p:cNvSpPr/>
            <p:nvPr/>
          </p:nvSpPr>
          <p:spPr>
            <a:xfrm>
              <a:off x="4862595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280340-75E9-4E60-987D-9E91E426D126}"/>
                </a:ext>
              </a:extLst>
            </p:cNvPr>
            <p:cNvSpPr/>
            <p:nvPr/>
          </p:nvSpPr>
          <p:spPr>
            <a:xfrm>
              <a:off x="3754639" y="5711170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68EE712-B717-4798-B815-80DDA42AF9F7}"/>
                </a:ext>
              </a:extLst>
            </p:cNvPr>
            <p:cNvSpPr/>
            <p:nvPr/>
          </p:nvSpPr>
          <p:spPr>
            <a:xfrm>
              <a:off x="4203698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1AE349-855D-4146-B516-1F6783DD8B95}"/>
                </a:ext>
              </a:extLst>
            </p:cNvPr>
            <p:cNvSpPr/>
            <p:nvPr/>
          </p:nvSpPr>
          <p:spPr>
            <a:xfrm>
              <a:off x="4681321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EAB2D1-1D54-43B9-AF3E-63F7E5214AE5}"/>
                </a:ext>
              </a:extLst>
            </p:cNvPr>
            <p:cNvCxnSpPr>
              <a:stCxn id="57" idx="4"/>
              <a:endCxn id="58" idx="0"/>
            </p:cNvCxnSpPr>
            <p:nvPr/>
          </p:nvCxnSpPr>
          <p:spPr>
            <a:xfrm flipH="1">
              <a:off x="4139733" y="5032485"/>
              <a:ext cx="432266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7AE1973-CF5E-446F-8A9F-CCE9E4AD3D75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4571999" y="5032485"/>
              <a:ext cx="458547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1CC34F9-F9F5-41D0-B47A-DF15EA51D578}"/>
                </a:ext>
              </a:extLst>
            </p:cNvPr>
            <p:cNvCxnSpPr>
              <a:cxnSpLocks/>
              <a:stCxn id="58" idx="3"/>
              <a:endCxn id="60" idx="0"/>
            </p:cNvCxnSpPr>
            <p:nvPr/>
          </p:nvCxnSpPr>
          <p:spPr>
            <a:xfrm flipH="1">
              <a:off x="3922590" y="5442807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9BBD86-EC5A-448B-9D07-83BBFDBBB52B}"/>
                </a:ext>
              </a:extLst>
            </p:cNvPr>
            <p:cNvCxnSpPr>
              <a:cxnSpLocks/>
              <a:stCxn id="58" idx="4"/>
              <a:endCxn id="61" idx="0"/>
            </p:cNvCxnSpPr>
            <p:nvPr/>
          </p:nvCxnSpPr>
          <p:spPr>
            <a:xfrm>
              <a:off x="4139733" y="5489921"/>
              <a:ext cx="231916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5B1FF9-B390-4DCE-92CA-A9AE4221815C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 flipH="1">
              <a:off x="4849272" y="5489921"/>
              <a:ext cx="181274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93FDDA9-A6AA-4344-9631-0FDF723E5102}"/>
                </a:ext>
              </a:extLst>
            </p:cNvPr>
            <p:cNvSpPr/>
            <p:nvPr/>
          </p:nvSpPr>
          <p:spPr>
            <a:xfrm>
              <a:off x="5158944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CD49C91-4943-48F1-A9EA-E108765A7710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>
              <a:off x="5030546" y="5489921"/>
              <a:ext cx="296349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D238-F2C1-48EC-B8AF-068D1F090D3E}"/>
              </a:ext>
            </a:extLst>
          </p:cNvPr>
          <p:cNvSpPr/>
          <p:nvPr/>
        </p:nvSpPr>
        <p:spPr>
          <a:xfrm>
            <a:off x="8873854" y="1560500"/>
            <a:ext cx="2252113" cy="835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Learning</a:t>
            </a:r>
            <a:endParaRPr lang="en-US" sz="2400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B642945-9FB6-4B61-AFEF-0FD311704129}"/>
              </a:ext>
            </a:extLst>
          </p:cNvPr>
          <p:cNvSpPr/>
          <p:nvPr/>
        </p:nvSpPr>
        <p:spPr>
          <a:xfrm>
            <a:off x="7159800" y="1794946"/>
            <a:ext cx="16545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8" name="Picture 4" descr="https://documents.lucidchart.com/documents/640856ee-98af-401c-b688-7a1de6b88d6f/pages/0_0?a=3085&amp;x=1290&amp;y=237&amp;w=431&amp;h=263&amp;store=1&amp;accept=image%2F*&amp;auth=LCA%20d5eb31861a82b61a349f48d391267484836f5b31-ts%3D1575579904">
            <a:extLst>
              <a:ext uri="{FF2B5EF4-FFF2-40B4-BE49-F238E27FC236}">
                <a16:creationId xmlns:a16="http://schemas.microsoft.com/office/drawing/2014/main" id="{D8CEB806-E079-4267-B856-204CA114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2" y="2441626"/>
            <a:ext cx="3913715" cy="21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Arrow: Right 92">
            <a:extLst>
              <a:ext uri="{FF2B5EF4-FFF2-40B4-BE49-F238E27FC236}">
                <a16:creationId xmlns:a16="http://schemas.microsoft.com/office/drawing/2014/main" id="{8B797011-7BDD-45AE-B2B0-5608D168778D}"/>
              </a:ext>
            </a:extLst>
          </p:cNvPr>
          <p:cNvSpPr/>
          <p:nvPr/>
        </p:nvSpPr>
        <p:spPr>
          <a:xfrm rot="5400000">
            <a:off x="9568461" y="2660643"/>
            <a:ext cx="8472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2B7D1E-5535-4992-8D34-C733340F8DDE}"/>
              </a:ext>
            </a:extLst>
          </p:cNvPr>
          <p:cNvSpPr/>
          <p:nvPr/>
        </p:nvSpPr>
        <p:spPr>
          <a:xfrm rot="18952420">
            <a:off x="7000645" y="2717035"/>
            <a:ext cx="212102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0BBD1E0-8D9C-45A9-BE9F-A23A6DAAE52D}"/>
              </a:ext>
            </a:extLst>
          </p:cNvPr>
          <p:cNvSpPr/>
          <p:nvPr/>
        </p:nvSpPr>
        <p:spPr>
          <a:xfrm rot="5400000">
            <a:off x="9707502" y="4492146"/>
            <a:ext cx="5691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B8382B49-7481-41CB-996C-F6AC2E0C921B}"/>
              </a:ext>
            </a:extLst>
          </p:cNvPr>
          <p:cNvSpPr/>
          <p:nvPr/>
        </p:nvSpPr>
        <p:spPr>
          <a:xfrm>
            <a:off x="9469581" y="5082785"/>
            <a:ext cx="1045029" cy="68349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S’’</a:t>
            </a:r>
            <a:endParaRPr lang="en-US" sz="240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2D021390-C43E-492A-AA71-471FEB15D606}"/>
              </a:ext>
            </a:extLst>
          </p:cNvPr>
          <p:cNvSpPr/>
          <p:nvPr/>
        </p:nvSpPr>
        <p:spPr>
          <a:xfrm rot="10800000">
            <a:off x="7772400" y="5346344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C5FA25-5D50-4957-8D4B-0BFF644CB933}"/>
              </a:ext>
            </a:extLst>
          </p:cNvPr>
          <p:cNvSpPr/>
          <p:nvPr/>
        </p:nvSpPr>
        <p:spPr>
          <a:xfrm>
            <a:off x="5403989" y="5104940"/>
            <a:ext cx="2252113" cy="8235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Validation</a:t>
            </a:r>
            <a:endParaRPr lang="en-US" sz="2400" dirty="0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657979DC-1F42-4261-9738-909074B8BE59}"/>
              </a:ext>
            </a:extLst>
          </p:cNvPr>
          <p:cNvSpPr/>
          <p:nvPr/>
        </p:nvSpPr>
        <p:spPr>
          <a:xfrm>
            <a:off x="4215981" y="3461166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A96CD1B-4C47-4258-8A6E-AF6EC8087F03}"/>
              </a:ext>
            </a:extLst>
          </p:cNvPr>
          <p:cNvSpPr/>
          <p:nvPr/>
        </p:nvSpPr>
        <p:spPr>
          <a:xfrm rot="10800000">
            <a:off x="3712421" y="5346345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CE2B-E5C4-4313-8AE7-51C4374527E7}"/>
              </a:ext>
            </a:extLst>
          </p:cNvPr>
          <p:cNvSpPr txBox="1"/>
          <p:nvPr/>
        </p:nvSpPr>
        <p:spPr>
          <a:xfrm>
            <a:off x="5482417" y="2557037"/>
            <a:ext cx="1804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Pattern trees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8689E-6561-4560-9337-D78B558C02D8}"/>
              </a:ext>
            </a:extLst>
          </p:cNvPr>
          <p:cNvSpPr txBox="1"/>
          <p:nvPr/>
        </p:nvSpPr>
        <p:spPr>
          <a:xfrm>
            <a:off x="2269600" y="1297688"/>
            <a:ext cx="18934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Jin et al, 2018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73BB57-39E1-476F-A89A-4AD02B03D287}"/>
              </a:ext>
            </a:extLst>
          </p:cNvPr>
          <p:cNvSpPr/>
          <p:nvPr/>
        </p:nvSpPr>
        <p:spPr>
          <a:xfrm>
            <a:off x="2334740" y="5276866"/>
            <a:ext cx="1245448" cy="582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True|False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83D24B-5B95-47E9-BD78-D8EA3E70BAF0}"/>
              </a:ext>
            </a:extLst>
          </p:cNvPr>
          <p:cNvSpPr txBox="1"/>
          <p:nvPr/>
        </p:nvSpPr>
        <p:spPr>
          <a:xfrm>
            <a:off x="0" y="411268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data</a:t>
            </a:r>
            <a:endParaRPr lang="en-US" sz="24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3B9B60-5F00-F347-B7C6-048B242511D3}"/>
              </a:ext>
            </a:extLst>
          </p:cNvPr>
          <p:cNvSpPr/>
          <p:nvPr/>
        </p:nvSpPr>
        <p:spPr>
          <a:xfrm>
            <a:off x="8567057" y="1198080"/>
            <a:ext cx="2939041" cy="14664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284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B6900-46CE-4C9E-825C-B76A1F465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Learning – Bottom Up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A562CDE-D73D-40CC-B417-CA0CC99A5391}"/>
              </a:ext>
            </a:extLst>
          </p:cNvPr>
          <p:cNvGrpSpPr/>
          <p:nvPr/>
        </p:nvGrpSpPr>
        <p:grpSpPr>
          <a:xfrm>
            <a:off x="648082" y="1560058"/>
            <a:ext cx="1442955" cy="1322113"/>
            <a:chOff x="648082" y="1690688"/>
            <a:chExt cx="1442955" cy="1322113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4B71EF0E-04E0-4CBF-8835-AC1B9DA21655}"/>
                </a:ext>
              </a:extLst>
            </p:cNvPr>
            <p:cNvSpPr/>
            <p:nvPr/>
          </p:nvSpPr>
          <p:spPr>
            <a:xfrm>
              <a:off x="1201127" y="1690688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EC1E2-A386-4C14-BB8F-C1AFBFFDA1CB}"/>
                </a:ext>
              </a:extLst>
            </p:cNvPr>
            <p:cNvSpPr/>
            <p:nvPr/>
          </p:nvSpPr>
          <p:spPr>
            <a:xfrm>
              <a:off x="865225" y="2148124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F331740-6FCB-40F1-8970-ADE3CFD7024C}"/>
                </a:ext>
              </a:extLst>
            </p:cNvPr>
            <p:cNvSpPr/>
            <p:nvPr/>
          </p:nvSpPr>
          <p:spPr>
            <a:xfrm>
              <a:off x="1527698" y="215884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77C69C1-79C6-495F-9323-73027A3C7D58}"/>
                </a:ext>
              </a:extLst>
            </p:cNvPr>
            <p:cNvSpPr/>
            <p:nvPr/>
          </p:nvSpPr>
          <p:spPr>
            <a:xfrm>
              <a:off x="648082" y="269108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73BA3CE-9C69-4541-93E4-FA244FDD8157}"/>
                </a:ext>
              </a:extLst>
            </p:cNvPr>
            <p:cNvSpPr/>
            <p:nvPr/>
          </p:nvSpPr>
          <p:spPr>
            <a:xfrm>
              <a:off x="1178058" y="26841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7EAC1F20-942C-42DD-B964-049AF5BBBD47}"/>
                </a:ext>
              </a:extLst>
            </p:cNvPr>
            <p:cNvSpPr/>
            <p:nvPr/>
          </p:nvSpPr>
          <p:spPr>
            <a:xfrm>
              <a:off x="1755135" y="268895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F4BDF3C-0789-4860-8146-BC168186CB2A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 flipH="1">
              <a:off x="1033176" y="2012402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EC218D8-65C0-4C36-AE67-57A0565A96D0}"/>
                </a:ext>
              </a:extLst>
            </p:cNvPr>
            <p:cNvCxnSpPr>
              <a:cxnSpLocks/>
              <a:stCxn id="12" idx="4"/>
              <a:endCxn id="17" idx="0"/>
            </p:cNvCxnSpPr>
            <p:nvPr/>
          </p:nvCxnSpPr>
          <p:spPr>
            <a:xfrm>
              <a:off x="1369078" y="2012402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D7FB35AC-15DE-492B-A7DD-A5CCDCF295D9}"/>
                </a:ext>
              </a:extLst>
            </p:cNvPr>
            <p:cNvCxnSpPr>
              <a:cxnSpLocks/>
              <a:stCxn id="14" idx="3"/>
              <a:endCxn id="18" idx="0"/>
            </p:cNvCxnSpPr>
            <p:nvPr/>
          </p:nvCxnSpPr>
          <p:spPr>
            <a:xfrm flipH="1">
              <a:off x="816033" y="2422724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E4DAD52-FD75-46CD-A294-10BDE5422CF0}"/>
                </a:ext>
              </a:extLst>
            </p:cNvPr>
            <p:cNvCxnSpPr>
              <a:cxnSpLocks/>
              <a:stCxn id="14" idx="4"/>
              <a:endCxn id="20" idx="0"/>
            </p:cNvCxnSpPr>
            <p:nvPr/>
          </p:nvCxnSpPr>
          <p:spPr>
            <a:xfrm>
              <a:off x="1033176" y="2469838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EF12917-E947-488F-BC0C-54759B9DE5D7}"/>
                </a:ext>
              </a:extLst>
            </p:cNvPr>
            <p:cNvCxnSpPr>
              <a:cxnSpLocks/>
              <a:stCxn id="17" idx="4"/>
              <a:endCxn id="21" idx="0"/>
            </p:cNvCxnSpPr>
            <p:nvPr/>
          </p:nvCxnSpPr>
          <p:spPr>
            <a:xfrm>
              <a:off x="1695649" y="2480557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18FBA47-DFD1-45C0-81EE-A1C76DA8C3F2}"/>
              </a:ext>
            </a:extLst>
          </p:cNvPr>
          <p:cNvGrpSpPr/>
          <p:nvPr/>
        </p:nvGrpSpPr>
        <p:grpSpPr>
          <a:xfrm>
            <a:off x="3134695" y="1511151"/>
            <a:ext cx="1740207" cy="1334399"/>
            <a:chOff x="3754639" y="4710771"/>
            <a:chExt cx="1740207" cy="133439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D774E39-6571-45B1-A352-3924D78FE45B}"/>
                </a:ext>
              </a:extLst>
            </p:cNvPr>
            <p:cNvSpPr/>
            <p:nvPr/>
          </p:nvSpPr>
          <p:spPr>
            <a:xfrm>
              <a:off x="4404048" y="4710771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6033854-62C3-4E44-B2F9-2F8130C375FE}"/>
                </a:ext>
              </a:extLst>
            </p:cNvPr>
            <p:cNvSpPr/>
            <p:nvPr/>
          </p:nvSpPr>
          <p:spPr>
            <a:xfrm>
              <a:off x="3971782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169E9C9-2D30-44D6-B1E4-8105364735BD}"/>
                </a:ext>
              </a:extLst>
            </p:cNvPr>
            <p:cNvSpPr/>
            <p:nvPr/>
          </p:nvSpPr>
          <p:spPr>
            <a:xfrm>
              <a:off x="4862595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6289373A-7377-4553-9604-BE41E9070DB8}"/>
                </a:ext>
              </a:extLst>
            </p:cNvPr>
            <p:cNvSpPr/>
            <p:nvPr/>
          </p:nvSpPr>
          <p:spPr>
            <a:xfrm>
              <a:off x="3754639" y="5711170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F0A4EC5-35AC-4BEB-969F-4176C781733D}"/>
                </a:ext>
              </a:extLst>
            </p:cNvPr>
            <p:cNvSpPr/>
            <p:nvPr/>
          </p:nvSpPr>
          <p:spPr>
            <a:xfrm>
              <a:off x="4203698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C34CC1F1-2698-47CE-8AA9-C0CCA1CC0805}"/>
                </a:ext>
              </a:extLst>
            </p:cNvPr>
            <p:cNvSpPr/>
            <p:nvPr/>
          </p:nvSpPr>
          <p:spPr>
            <a:xfrm>
              <a:off x="4681321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70F070FC-3732-4E3E-9918-4BE028C10F5D}"/>
                </a:ext>
              </a:extLst>
            </p:cNvPr>
            <p:cNvCxnSpPr>
              <a:stCxn id="28" idx="4"/>
              <a:endCxn id="29" idx="0"/>
            </p:cNvCxnSpPr>
            <p:nvPr/>
          </p:nvCxnSpPr>
          <p:spPr>
            <a:xfrm flipH="1">
              <a:off x="4139733" y="5032485"/>
              <a:ext cx="432266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B6B47773-36A2-4297-BAB5-F6E9291055CF}"/>
                </a:ext>
              </a:extLst>
            </p:cNvPr>
            <p:cNvCxnSpPr>
              <a:cxnSpLocks/>
              <a:stCxn id="28" idx="4"/>
              <a:endCxn id="30" idx="0"/>
            </p:cNvCxnSpPr>
            <p:nvPr/>
          </p:nvCxnSpPr>
          <p:spPr>
            <a:xfrm>
              <a:off x="4571999" y="5032485"/>
              <a:ext cx="458547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5895CD62-2ADE-4447-90FB-052F894072CD}"/>
                </a:ext>
              </a:extLst>
            </p:cNvPr>
            <p:cNvCxnSpPr>
              <a:cxnSpLocks/>
              <a:stCxn id="29" idx="3"/>
              <a:endCxn id="31" idx="0"/>
            </p:cNvCxnSpPr>
            <p:nvPr/>
          </p:nvCxnSpPr>
          <p:spPr>
            <a:xfrm flipH="1">
              <a:off x="3922590" y="5442807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5791A2A-65EA-455E-B274-46DDEF59A27D}"/>
                </a:ext>
              </a:extLst>
            </p:cNvPr>
            <p:cNvCxnSpPr>
              <a:cxnSpLocks/>
              <a:stCxn id="29" idx="4"/>
              <a:endCxn id="32" idx="0"/>
            </p:cNvCxnSpPr>
            <p:nvPr/>
          </p:nvCxnSpPr>
          <p:spPr>
            <a:xfrm>
              <a:off x="4139733" y="5489921"/>
              <a:ext cx="231916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38F965E-336E-4C6B-92CC-23B0D5F2C7A1}"/>
                </a:ext>
              </a:extLst>
            </p:cNvPr>
            <p:cNvCxnSpPr>
              <a:cxnSpLocks/>
              <a:stCxn id="30" idx="4"/>
              <a:endCxn id="33" idx="0"/>
            </p:cNvCxnSpPr>
            <p:nvPr/>
          </p:nvCxnSpPr>
          <p:spPr>
            <a:xfrm flipH="1">
              <a:off x="4849272" y="5489921"/>
              <a:ext cx="181274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725E671-1D9A-47F7-9374-6DCB31CE8ED1}"/>
                </a:ext>
              </a:extLst>
            </p:cNvPr>
            <p:cNvSpPr/>
            <p:nvPr/>
          </p:nvSpPr>
          <p:spPr>
            <a:xfrm>
              <a:off x="5158944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3870FFE-7A76-4234-A40B-223490EBD0AE}"/>
                </a:ext>
              </a:extLst>
            </p:cNvPr>
            <p:cNvCxnSpPr>
              <a:cxnSpLocks/>
              <a:stCxn id="30" idx="4"/>
              <a:endCxn id="39" idx="0"/>
            </p:cNvCxnSpPr>
            <p:nvPr/>
          </p:nvCxnSpPr>
          <p:spPr>
            <a:xfrm>
              <a:off x="5030546" y="5489921"/>
              <a:ext cx="296349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41" name="Oval 40">
            <a:extLst>
              <a:ext uri="{FF2B5EF4-FFF2-40B4-BE49-F238E27FC236}">
                <a16:creationId xmlns:a16="http://schemas.microsoft.com/office/drawing/2014/main" id="{090F562A-B514-46D5-917C-5B11EE00A01D}"/>
              </a:ext>
            </a:extLst>
          </p:cNvPr>
          <p:cNvSpPr/>
          <p:nvPr/>
        </p:nvSpPr>
        <p:spPr>
          <a:xfrm>
            <a:off x="1759617" y="3565693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B89EEFA-9886-4974-8C1B-E576F42A5770}"/>
              </a:ext>
            </a:extLst>
          </p:cNvPr>
          <p:cNvSpPr/>
          <p:nvPr/>
        </p:nvSpPr>
        <p:spPr>
          <a:xfrm>
            <a:off x="3134695" y="3565693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Down 3">
            <a:extLst>
              <a:ext uri="{FF2B5EF4-FFF2-40B4-BE49-F238E27FC236}">
                <a16:creationId xmlns:a16="http://schemas.microsoft.com/office/drawing/2014/main" id="{7AD6772B-A301-4424-90BF-F45A3CE3EA98}"/>
              </a:ext>
            </a:extLst>
          </p:cNvPr>
          <p:cNvSpPr/>
          <p:nvPr/>
        </p:nvSpPr>
        <p:spPr>
          <a:xfrm>
            <a:off x="1755135" y="3026929"/>
            <a:ext cx="401988" cy="39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rrow: Down 43">
            <a:extLst>
              <a:ext uri="{FF2B5EF4-FFF2-40B4-BE49-F238E27FC236}">
                <a16:creationId xmlns:a16="http://schemas.microsoft.com/office/drawing/2014/main" id="{0C9B443E-CA14-478F-971D-849801077F81}"/>
              </a:ext>
            </a:extLst>
          </p:cNvPr>
          <p:cNvSpPr/>
          <p:nvPr/>
        </p:nvSpPr>
        <p:spPr>
          <a:xfrm>
            <a:off x="3101652" y="3030568"/>
            <a:ext cx="401988" cy="39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3315B58D-9754-4BD9-BFBC-1B34A7E227B9}"/>
              </a:ext>
            </a:extLst>
          </p:cNvPr>
          <p:cNvSpPr/>
          <p:nvPr/>
        </p:nvSpPr>
        <p:spPr>
          <a:xfrm>
            <a:off x="2304661" y="3585684"/>
            <a:ext cx="671804" cy="32171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A650B047-BFB1-4968-BF5B-86684BE811F1}"/>
              </a:ext>
            </a:extLst>
          </p:cNvPr>
          <p:cNvGrpSpPr/>
          <p:nvPr/>
        </p:nvGrpSpPr>
        <p:grpSpPr>
          <a:xfrm>
            <a:off x="7334610" y="1508248"/>
            <a:ext cx="1442955" cy="1322113"/>
            <a:chOff x="648082" y="1690688"/>
            <a:chExt cx="1442955" cy="1322113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38374D0-6C49-404A-B8B2-165B2C076FFD}"/>
                </a:ext>
              </a:extLst>
            </p:cNvPr>
            <p:cNvSpPr/>
            <p:nvPr/>
          </p:nvSpPr>
          <p:spPr>
            <a:xfrm>
              <a:off x="1201127" y="1690688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317AB6FE-F85F-4CF8-A06B-61A4F61EDA0D}"/>
                </a:ext>
              </a:extLst>
            </p:cNvPr>
            <p:cNvSpPr/>
            <p:nvPr/>
          </p:nvSpPr>
          <p:spPr>
            <a:xfrm>
              <a:off x="865225" y="2148124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56E90A1-1764-4DD1-8FF8-5B279FFE1E71}"/>
                </a:ext>
              </a:extLst>
            </p:cNvPr>
            <p:cNvSpPr/>
            <p:nvPr/>
          </p:nvSpPr>
          <p:spPr>
            <a:xfrm>
              <a:off x="1527698" y="215884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A7BA1E25-21DC-4812-ACA5-20A6B2DA1936}"/>
                </a:ext>
              </a:extLst>
            </p:cNvPr>
            <p:cNvSpPr/>
            <p:nvPr/>
          </p:nvSpPr>
          <p:spPr>
            <a:xfrm>
              <a:off x="648082" y="269108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07C4ED3B-847A-426D-88B1-20F154E3ACF4}"/>
                </a:ext>
              </a:extLst>
            </p:cNvPr>
            <p:cNvSpPr/>
            <p:nvPr/>
          </p:nvSpPr>
          <p:spPr>
            <a:xfrm>
              <a:off x="1178058" y="26841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F9AD01B-ECD8-4CF5-9648-92D097D134D7}"/>
                </a:ext>
              </a:extLst>
            </p:cNvPr>
            <p:cNvSpPr/>
            <p:nvPr/>
          </p:nvSpPr>
          <p:spPr>
            <a:xfrm>
              <a:off x="1755135" y="268895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D530B0E-648B-4752-A872-9131141926C4}"/>
                </a:ext>
              </a:extLst>
            </p:cNvPr>
            <p:cNvCxnSpPr>
              <a:stCxn id="76" idx="4"/>
              <a:endCxn id="77" idx="0"/>
            </p:cNvCxnSpPr>
            <p:nvPr/>
          </p:nvCxnSpPr>
          <p:spPr>
            <a:xfrm flipH="1">
              <a:off x="1033176" y="2012402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B290FDE6-2750-4284-AD10-FA813F6F34D4}"/>
                </a:ext>
              </a:extLst>
            </p:cNvPr>
            <p:cNvCxnSpPr>
              <a:cxnSpLocks/>
              <a:stCxn id="76" idx="4"/>
              <a:endCxn id="78" idx="0"/>
            </p:cNvCxnSpPr>
            <p:nvPr/>
          </p:nvCxnSpPr>
          <p:spPr>
            <a:xfrm>
              <a:off x="1369078" y="2012402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D6D4A4D-F8DE-4005-97B1-CDE6EDFDBCF5}"/>
                </a:ext>
              </a:extLst>
            </p:cNvPr>
            <p:cNvCxnSpPr>
              <a:cxnSpLocks/>
              <a:stCxn id="77" idx="3"/>
              <a:endCxn id="79" idx="0"/>
            </p:cNvCxnSpPr>
            <p:nvPr/>
          </p:nvCxnSpPr>
          <p:spPr>
            <a:xfrm flipH="1">
              <a:off x="816033" y="2422724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C338D02E-5CCB-4E74-9BEE-14AF337A698C}"/>
                </a:ext>
              </a:extLst>
            </p:cNvPr>
            <p:cNvCxnSpPr>
              <a:cxnSpLocks/>
              <a:stCxn id="77" idx="4"/>
              <a:endCxn id="80" idx="0"/>
            </p:cNvCxnSpPr>
            <p:nvPr/>
          </p:nvCxnSpPr>
          <p:spPr>
            <a:xfrm>
              <a:off x="1033176" y="2469838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ABE36B9E-167E-45CC-B6F9-15125C6AD9B0}"/>
                </a:ext>
              </a:extLst>
            </p:cNvPr>
            <p:cNvCxnSpPr>
              <a:cxnSpLocks/>
              <a:stCxn id="78" idx="4"/>
              <a:endCxn id="81" idx="0"/>
            </p:cNvCxnSpPr>
            <p:nvPr/>
          </p:nvCxnSpPr>
          <p:spPr>
            <a:xfrm>
              <a:off x="1695649" y="2480557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83667189-6AEC-49CC-ACC2-4F4ACFDD4E3F}"/>
              </a:ext>
            </a:extLst>
          </p:cNvPr>
          <p:cNvGrpSpPr/>
          <p:nvPr/>
        </p:nvGrpSpPr>
        <p:grpSpPr>
          <a:xfrm>
            <a:off x="9617919" y="1476940"/>
            <a:ext cx="1740207" cy="1334399"/>
            <a:chOff x="3754639" y="4710771"/>
            <a:chExt cx="1740207" cy="1334399"/>
          </a:xfrm>
        </p:grpSpPr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5024B99D-488D-4DD0-AF1F-10810E46C605}"/>
                </a:ext>
              </a:extLst>
            </p:cNvPr>
            <p:cNvSpPr/>
            <p:nvPr/>
          </p:nvSpPr>
          <p:spPr>
            <a:xfrm>
              <a:off x="4404048" y="4710771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89CAB25B-E758-4E1F-BC7E-69B1D8B79225}"/>
                </a:ext>
              </a:extLst>
            </p:cNvPr>
            <p:cNvSpPr/>
            <p:nvPr/>
          </p:nvSpPr>
          <p:spPr>
            <a:xfrm>
              <a:off x="3971782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2A8625D7-64A6-4680-8343-4DFE4411B521}"/>
                </a:ext>
              </a:extLst>
            </p:cNvPr>
            <p:cNvSpPr/>
            <p:nvPr/>
          </p:nvSpPr>
          <p:spPr>
            <a:xfrm>
              <a:off x="4862595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295FC8A5-9031-4E4C-9CB9-C91D0D659B08}"/>
                </a:ext>
              </a:extLst>
            </p:cNvPr>
            <p:cNvSpPr/>
            <p:nvPr/>
          </p:nvSpPr>
          <p:spPr>
            <a:xfrm>
              <a:off x="3754639" y="5711170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AFB5ACF9-7132-467B-89AC-F80A910EF794}"/>
                </a:ext>
              </a:extLst>
            </p:cNvPr>
            <p:cNvSpPr/>
            <p:nvPr/>
          </p:nvSpPr>
          <p:spPr>
            <a:xfrm>
              <a:off x="4203698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375B5BE9-BE34-4A0E-AA32-1683EB7D6E15}"/>
                </a:ext>
              </a:extLst>
            </p:cNvPr>
            <p:cNvSpPr/>
            <p:nvPr/>
          </p:nvSpPr>
          <p:spPr>
            <a:xfrm>
              <a:off x="4681321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4D223288-CD15-4174-B429-053C1A75C70F}"/>
                </a:ext>
              </a:extLst>
            </p:cNvPr>
            <p:cNvCxnSpPr>
              <a:stCxn id="88" idx="4"/>
              <a:endCxn id="89" idx="0"/>
            </p:cNvCxnSpPr>
            <p:nvPr/>
          </p:nvCxnSpPr>
          <p:spPr>
            <a:xfrm flipH="1">
              <a:off x="4139733" y="5032485"/>
              <a:ext cx="432266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F0FEDEC7-3560-4A7C-9ED3-C77852C39699}"/>
                </a:ext>
              </a:extLst>
            </p:cNvPr>
            <p:cNvCxnSpPr>
              <a:cxnSpLocks/>
              <a:stCxn id="88" idx="4"/>
              <a:endCxn id="90" idx="0"/>
            </p:cNvCxnSpPr>
            <p:nvPr/>
          </p:nvCxnSpPr>
          <p:spPr>
            <a:xfrm>
              <a:off x="4571999" y="5032485"/>
              <a:ext cx="458547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59EED639-B4D0-4ACD-B67A-79D0C456779B}"/>
                </a:ext>
              </a:extLst>
            </p:cNvPr>
            <p:cNvCxnSpPr>
              <a:cxnSpLocks/>
              <a:stCxn id="89" idx="3"/>
              <a:endCxn id="91" idx="0"/>
            </p:cNvCxnSpPr>
            <p:nvPr/>
          </p:nvCxnSpPr>
          <p:spPr>
            <a:xfrm flipH="1">
              <a:off x="3922590" y="5442807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C38512F-DF87-4CDA-8E4C-3D31393BEBCC}"/>
                </a:ext>
              </a:extLst>
            </p:cNvPr>
            <p:cNvCxnSpPr>
              <a:cxnSpLocks/>
              <a:stCxn id="89" idx="4"/>
              <a:endCxn id="92" idx="0"/>
            </p:cNvCxnSpPr>
            <p:nvPr/>
          </p:nvCxnSpPr>
          <p:spPr>
            <a:xfrm>
              <a:off x="4139733" y="5489921"/>
              <a:ext cx="231916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412EC9ED-9288-4365-9644-412D3860FB71}"/>
                </a:ext>
              </a:extLst>
            </p:cNvPr>
            <p:cNvCxnSpPr>
              <a:cxnSpLocks/>
              <a:stCxn id="90" idx="4"/>
              <a:endCxn id="93" idx="0"/>
            </p:cNvCxnSpPr>
            <p:nvPr/>
          </p:nvCxnSpPr>
          <p:spPr>
            <a:xfrm flipH="1">
              <a:off x="4849272" y="5489921"/>
              <a:ext cx="181274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99" name="Oval 98">
              <a:extLst>
                <a:ext uri="{FF2B5EF4-FFF2-40B4-BE49-F238E27FC236}">
                  <a16:creationId xmlns:a16="http://schemas.microsoft.com/office/drawing/2014/main" id="{9A1869A6-45A6-4B7B-BBC9-B1DE804B1D0A}"/>
                </a:ext>
              </a:extLst>
            </p:cNvPr>
            <p:cNvSpPr/>
            <p:nvPr/>
          </p:nvSpPr>
          <p:spPr>
            <a:xfrm>
              <a:off x="5158944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E4640E7E-213C-422D-96FE-5ED9DF478D5B}"/>
                </a:ext>
              </a:extLst>
            </p:cNvPr>
            <p:cNvCxnSpPr>
              <a:cxnSpLocks/>
              <a:stCxn id="90" idx="4"/>
              <a:endCxn id="99" idx="0"/>
            </p:cNvCxnSpPr>
            <p:nvPr/>
          </p:nvCxnSpPr>
          <p:spPr>
            <a:xfrm>
              <a:off x="5030546" y="5489921"/>
              <a:ext cx="296349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DA51693-32AC-4C47-A097-28766106FB77}"/>
              </a:ext>
            </a:extLst>
          </p:cNvPr>
          <p:cNvSpPr/>
          <p:nvPr/>
        </p:nvSpPr>
        <p:spPr>
          <a:xfrm>
            <a:off x="7128588" y="2381161"/>
            <a:ext cx="4415330" cy="5238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Arrow: Down 101">
            <a:extLst>
              <a:ext uri="{FF2B5EF4-FFF2-40B4-BE49-F238E27FC236}">
                <a16:creationId xmlns:a16="http://schemas.microsoft.com/office/drawing/2014/main" id="{8B16BC2E-5D35-4A7F-B8E5-588E98492A48}"/>
              </a:ext>
            </a:extLst>
          </p:cNvPr>
          <p:cNvSpPr/>
          <p:nvPr/>
        </p:nvSpPr>
        <p:spPr>
          <a:xfrm>
            <a:off x="9165954" y="2971656"/>
            <a:ext cx="401988" cy="3918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963C6A1E-D23A-4CCB-9607-0CB8194314A1}"/>
              </a:ext>
            </a:extLst>
          </p:cNvPr>
          <p:cNvSpPr txBox="1"/>
          <p:nvPr/>
        </p:nvSpPr>
        <p:spPr>
          <a:xfrm>
            <a:off x="7763404" y="4216925"/>
            <a:ext cx="37090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Same-level pattern mapping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D7AD2C2E-4CCA-4530-ABF9-CD588F49E2D9}"/>
              </a:ext>
            </a:extLst>
          </p:cNvPr>
          <p:cNvSpPr/>
          <p:nvPr/>
        </p:nvSpPr>
        <p:spPr>
          <a:xfrm>
            <a:off x="5384758" y="2282641"/>
            <a:ext cx="1210071" cy="87734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73B670CF-189B-4FF4-BAA8-C4344E1580B5}"/>
              </a:ext>
            </a:extLst>
          </p:cNvPr>
          <p:cNvGrpSpPr/>
          <p:nvPr/>
        </p:nvGrpSpPr>
        <p:grpSpPr>
          <a:xfrm>
            <a:off x="5712652" y="4744874"/>
            <a:ext cx="1442955" cy="1322113"/>
            <a:chOff x="648082" y="1690688"/>
            <a:chExt cx="1442955" cy="1322113"/>
          </a:xfrm>
        </p:grpSpPr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CC603C2-E2BA-4FE5-A133-2E23797C304D}"/>
                </a:ext>
              </a:extLst>
            </p:cNvPr>
            <p:cNvSpPr/>
            <p:nvPr/>
          </p:nvSpPr>
          <p:spPr>
            <a:xfrm>
              <a:off x="1201127" y="1690688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6649B62B-2590-4DC0-BBE2-F911D1D362C7}"/>
                </a:ext>
              </a:extLst>
            </p:cNvPr>
            <p:cNvSpPr/>
            <p:nvPr/>
          </p:nvSpPr>
          <p:spPr>
            <a:xfrm>
              <a:off x="865225" y="2148124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1C622C4D-1963-4E7C-B1DD-70093D29A1C9}"/>
                </a:ext>
              </a:extLst>
            </p:cNvPr>
            <p:cNvSpPr/>
            <p:nvPr/>
          </p:nvSpPr>
          <p:spPr>
            <a:xfrm>
              <a:off x="1527698" y="215884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CB33B55-5855-4F05-9900-91AD9A89B9F2}"/>
                </a:ext>
              </a:extLst>
            </p:cNvPr>
            <p:cNvSpPr/>
            <p:nvPr/>
          </p:nvSpPr>
          <p:spPr>
            <a:xfrm>
              <a:off x="648082" y="269108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C6D4507C-D135-4629-943B-92C1C5EA4D00}"/>
                </a:ext>
              </a:extLst>
            </p:cNvPr>
            <p:cNvSpPr/>
            <p:nvPr/>
          </p:nvSpPr>
          <p:spPr>
            <a:xfrm>
              <a:off x="1178058" y="26841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9AEB3052-301F-4AA0-A246-04518DCD7F39}"/>
                </a:ext>
              </a:extLst>
            </p:cNvPr>
            <p:cNvSpPr/>
            <p:nvPr/>
          </p:nvSpPr>
          <p:spPr>
            <a:xfrm>
              <a:off x="1755135" y="268895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A860AE11-A107-406D-9568-A4E4265EBE33}"/>
                </a:ext>
              </a:extLst>
            </p:cNvPr>
            <p:cNvCxnSpPr>
              <a:stCxn id="107" idx="4"/>
              <a:endCxn id="108" idx="0"/>
            </p:cNvCxnSpPr>
            <p:nvPr/>
          </p:nvCxnSpPr>
          <p:spPr>
            <a:xfrm flipH="1">
              <a:off x="1033176" y="2012402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0EFF7455-514C-4173-B21A-8DDAC5FE843A}"/>
                </a:ext>
              </a:extLst>
            </p:cNvPr>
            <p:cNvCxnSpPr>
              <a:cxnSpLocks/>
              <a:stCxn id="107" idx="4"/>
              <a:endCxn id="109" idx="0"/>
            </p:cNvCxnSpPr>
            <p:nvPr/>
          </p:nvCxnSpPr>
          <p:spPr>
            <a:xfrm>
              <a:off x="1369078" y="2012402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84C8F3AC-EF8B-42E0-A41E-FFADE893238C}"/>
                </a:ext>
              </a:extLst>
            </p:cNvPr>
            <p:cNvCxnSpPr>
              <a:cxnSpLocks/>
              <a:stCxn id="108" idx="3"/>
              <a:endCxn id="110" idx="0"/>
            </p:cNvCxnSpPr>
            <p:nvPr/>
          </p:nvCxnSpPr>
          <p:spPr>
            <a:xfrm flipH="1">
              <a:off x="816033" y="2422724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EC210A7C-F2DC-4F22-A5D5-3EEB0EC23757}"/>
                </a:ext>
              </a:extLst>
            </p:cNvPr>
            <p:cNvCxnSpPr>
              <a:cxnSpLocks/>
              <a:stCxn id="108" idx="4"/>
              <a:endCxn id="111" idx="0"/>
            </p:cNvCxnSpPr>
            <p:nvPr/>
          </p:nvCxnSpPr>
          <p:spPr>
            <a:xfrm>
              <a:off x="1033176" y="2469838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DF4F6F88-B03C-4CC3-88D9-D98209E303E7}"/>
                </a:ext>
              </a:extLst>
            </p:cNvPr>
            <p:cNvCxnSpPr>
              <a:cxnSpLocks/>
              <a:stCxn id="109" idx="4"/>
              <a:endCxn id="112" idx="0"/>
            </p:cNvCxnSpPr>
            <p:nvPr/>
          </p:nvCxnSpPr>
          <p:spPr>
            <a:xfrm>
              <a:off x="1695649" y="2480557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sp>
        <p:nvSpPr>
          <p:cNvPr id="130" name="Arrow: Down 129">
            <a:extLst>
              <a:ext uri="{FF2B5EF4-FFF2-40B4-BE49-F238E27FC236}">
                <a16:creationId xmlns:a16="http://schemas.microsoft.com/office/drawing/2014/main" id="{34487831-69FF-4564-B19C-3E06810833FC}"/>
              </a:ext>
            </a:extLst>
          </p:cNvPr>
          <p:cNvSpPr/>
          <p:nvPr/>
        </p:nvSpPr>
        <p:spPr>
          <a:xfrm rot="16200000">
            <a:off x="5375502" y="4768921"/>
            <a:ext cx="269073" cy="36366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Arrow: Down 130">
            <a:extLst>
              <a:ext uri="{FF2B5EF4-FFF2-40B4-BE49-F238E27FC236}">
                <a16:creationId xmlns:a16="http://schemas.microsoft.com/office/drawing/2014/main" id="{262922E8-027B-4DA1-BFE1-77520A59EA58}"/>
              </a:ext>
            </a:extLst>
          </p:cNvPr>
          <p:cNvSpPr/>
          <p:nvPr/>
        </p:nvSpPr>
        <p:spPr>
          <a:xfrm rot="16200000">
            <a:off x="5342037" y="5220316"/>
            <a:ext cx="321713" cy="36366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Arrow: Down 131">
            <a:extLst>
              <a:ext uri="{FF2B5EF4-FFF2-40B4-BE49-F238E27FC236}">
                <a16:creationId xmlns:a16="http://schemas.microsoft.com/office/drawing/2014/main" id="{30A372F8-4EA5-44B8-BE87-35639D3C5C26}"/>
              </a:ext>
            </a:extLst>
          </p:cNvPr>
          <p:cNvSpPr/>
          <p:nvPr/>
        </p:nvSpPr>
        <p:spPr>
          <a:xfrm rot="16200000">
            <a:off x="5345905" y="5701309"/>
            <a:ext cx="333054" cy="3684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52A2434F-2783-4182-9E90-0C7C1AC6D979}"/>
              </a:ext>
            </a:extLst>
          </p:cNvPr>
          <p:cNvSpPr/>
          <p:nvPr/>
        </p:nvSpPr>
        <p:spPr>
          <a:xfrm>
            <a:off x="8020431" y="3338884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A68281D-362D-4484-84EE-309261B13A22}"/>
              </a:ext>
            </a:extLst>
          </p:cNvPr>
          <p:cNvSpPr/>
          <p:nvPr/>
        </p:nvSpPr>
        <p:spPr>
          <a:xfrm>
            <a:off x="8526484" y="3565693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E48528AA-0313-42DB-84BF-8335CAC4B294}"/>
              </a:ext>
            </a:extLst>
          </p:cNvPr>
          <p:cNvSpPr/>
          <p:nvPr/>
        </p:nvSpPr>
        <p:spPr>
          <a:xfrm>
            <a:off x="8134359" y="3785669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Oval 120">
            <a:extLst>
              <a:ext uri="{FF2B5EF4-FFF2-40B4-BE49-F238E27FC236}">
                <a16:creationId xmlns:a16="http://schemas.microsoft.com/office/drawing/2014/main" id="{FE52D0C8-A98D-4FCC-A2A3-226EA0F6EC2C}"/>
              </a:ext>
            </a:extLst>
          </p:cNvPr>
          <p:cNvSpPr/>
          <p:nvPr/>
        </p:nvSpPr>
        <p:spPr>
          <a:xfrm>
            <a:off x="10118971" y="3440888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Oval 121">
            <a:extLst>
              <a:ext uri="{FF2B5EF4-FFF2-40B4-BE49-F238E27FC236}">
                <a16:creationId xmlns:a16="http://schemas.microsoft.com/office/drawing/2014/main" id="{1C4B2166-8BFE-4B76-9E59-187560A280FC}"/>
              </a:ext>
            </a:extLst>
          </p:cNvPr>
          <p:cNvSpPr/>
          <p:nvPr/>
        </p:nvSpPr>
        <p:spPr>
          <a:xfrm>
            <a:off x="10650472" y="3679462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Oval 122">
            <a:extLst>
              <a:ext uri="{FF2B5EF4-FFF2-40B4-BE49-F238E27FC236}">
                <a16:creationId xmlns:a16="http://schemas.microsoft.com/office/drawing/2014/main" id="{90D27751-3787-45DF-8D8D-3E78F974F7F1}"/>
              </a:ext>
            </a:extLst>
          </p:cNvPr>
          <p:cNvSpPr/>
          <p:nvPr/>
        </p:nvSpPr>
        <p:spPr>
          <a:xfrm>
            <a:off x="10170964" y="3833201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Oval 123">
            <a:extLst>
              <a:ext uri="{FF2B5EF4-FFF2-40B4-BE49-F238E27FC236}">
                <a16:creationId xmlns:a16="http://schemas.microsoft.com/office/drawing/2014/main" id="{D418D500-1A02-4913-AC51-1508B69B43CC}"/>
              </a:ext>
            </a:extLst>
          </p:cNvPr>
          <p:cNvSpPr/>
          <p:nvPr/>
        </p:nvSpPr>
        <p:spPr>
          <a:xfrm>
            <a:off x="10526949" y="3202153"/>
            <a:ext cx="335902" cy="321714"/>
          </a:xfrm>
          <a:prstGeom prst="ellipse">
            <a:avLst/>
          </a:prstGeom>
          <a:ln w="28575"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3A7693F-C06A-4BDA-8AEE-189F14408C4A}"/>
              </a:ext>
            </a:extLst>
          </p:cNvPr>
          <p:cNvCxnSpPr>
            <a:stCxn id="119" idx="6"/>
            <a:endCxn id="121" idx="2"/>
          </p:cNvCxnSpPr>
          <p:nvPr/>
        </p:nvCxnSpPr>
        <p:spPr>
          <a:xfrm flipV="1">
            <a:off x="8862386" y="3601745"/>
            <a:ext cx="1256585" cy="124805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6EEB7DC1-8DE9-4BC7-806D-8A46EBB7C7B5}"/>
              </a:ext>
            </a:extLst>
          </p:cNvPr>
          <p:cNvCxnSpPr>
            <a:cxnSpLocks/>
            <a:stCxn id="120" idx="6"/>
            <a:endCxn id="123" idx="2"/>
          </p:cNvCxnSpPr>
          <p:nvPr/>
        </p:nvCxnSpPr>
        <p:spPr>
          <a:xfrm>
            <a:off x="8470261" y="3946526"/>
            <a:ext cx="1700703" cy="47532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820FB7F7-A4E7-44E1-A14D-1C77FE2A0C03}"/>
              </a:ext>
            </a:extLst>
          </p:cNvPr>
          <p:cNvCxnSpPr>
            <a:cxnSpLocks/>
            <a:stCxn id="118" idx="7"/>
            <a:endCxn id="121" idx="1"/>
          </p:cNvCxnSpPr>
          <p:nvPr/>
        </p:nvCxnSpPr>
        <p:spPr>
          <a:xfrm>
            <a:off x="8307141" y="3385998"/>
            <a:ext cx="1861022" cy="102004"/>
          </a:xfrm>
          <a:prstGeom prst="straightConnector1">
            <a:avLst/>
          </a:prstGeom>
          <a:ln w="38100"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0121866B-F29A-46E8-827E-DBCB4EB6F78B}"/>
              </a:ext>
            </a:extLst>
          </p:cNvPr>
          <p:cNvSpPr txBox="1"/>
          <p:nvPr/>
        </p:nvSpPr>
        <p:spPr>
          <a:xfrm>
            <a:off x="2447107" y="5221170"/>
            <a:ext cx="27760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Pattern-level ranking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16E367-DEA3-490B-B2A2-52E37D0E347D}"/>
              </a:ext>
            </a:extLst>
          </p:cNvPr>
          <p:cNvSpPr txBox="1"/>
          <p:nvPr/>
        </p:nvSpPr>
        <p:spPr>
          <a:xfrm>
            <a:off x="1298101" y="4144189"/>
            <a:ext cx="31133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String function learning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007F4C6-31ED-4C1B-9109-DD1D7A182D32}"/>
              </a:ext>
            </a:extLst>
          </p:cNvPr>
          <p:cNvSpPr txBox="1"/>
          <p:nvPr/>
        </p:nvSpPr>
        <p:spPr>
          <a:xfrm>
            <a:off x="2201379" y="3108051"/>
            <a:ext cx="872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Score</a:t>
            </a:r>
          </a:p>
        </p:txBody>
      </p:sp>
      <p:sp>
        <p:nvSpPr>
          <p:cNvPr id="3" name="Bent Arrow 2">
            <a:extLst>
              <a:ext uri="{FF2B5EF4-FFF2-40B4-BE49-F238E27FC236}">
                <a16:creationId xmlns:a16="http://schemas.microsoft.com/office/drawing/2014/main" id="{0A308B1C-0E5D-FC4C-B744-784B0575D939}"/>
              </a:ext>
            </a:extLst>
          </p:cNvPr>
          <p:cNvSpPr/>
          <p:nvPr/>
        </p:nvSpPr>
        <p:spPr>
          <a:xfrm rot="10800000">
            <a:off x="7232834" y="4740600"/>
            <a:ext cx="2335108" cy="997722"/>
          </a:xfrm>
          <a:prstGeom prst="bentArrow">
            <a:avLst>
              <a:gd name="adj1" fmla="val 20753"/>
              <a:gd name="adj2" fmla="val 25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853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D3F-5C6C-4129-90D3-F46DC13B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 Learning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A90FE-0A3A-4E31-9B7A-09E24FB4C5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2545631"/>
              </p:ext>
            </p:extLst>
          </p:nvPr>
        </p:nvGraphicFramePr>
        <p:xfrm>
          <a:off x="658491" y="1179620"/>
          <a:ext cx="124690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8123875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417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E43C71-3A9A-4DCB-A8B8-31B496598E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428663"/>
              </p:ext>
            </p:extLst>
          </p:nvPr>
        </p:nvGraphicFramePr>
        <p:xfrm>
          <a:off x="493947" y="4232680"/>
          <a:ext cx="135091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04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2081238750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226083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4B7136-8760-4A05-97ED-84F76884FD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423038"/>
              </p:ext>
            </p:extLst>
          </p:nvPr>
        </p:nvGraphicFramePr>
        <p:xfrm>
          <a:off x="3304709" y="1264294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E4849D-692C-4E97-A32F-D8824DB8F7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5490"/>
              </p:ext>
            </p:extLst>
          </p:nvPr>
        </p:nvGraphicFramePr>
        <p:xfrm>
          <a:off x="3817328" y="1629130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D3F99-6C22-4373-9F49-6BE83CE73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616378"/>
              </p:ext>
            </p:extLst>
          </p:nvPr>
        </p:nvGraphicFramePr>
        <p:xfrm>
          <a:off x="4277238" y="1076936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2528B0-618C-44D9-9681-7597845EA8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206617"/>
              </p:ext>
            </p:extLst>
          </p:nvPr>
        </p:nvGraphicFramePr>
        <p:xfrm>
          <a:off x="3329709" y="4414626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83A947-49E9-4160-A3D9-B4F9327E52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548505"/>
              </p:ext>
            </p:extLst>
          </p:nvPr>
        </p:nvGraphicFramePr>
        <p:xfrm>
          <a:off x="3773054" y="4779462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C6036C-CA76-42B8-A3C9-5931564BFE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801074"/>
              </p:ext>
            </p:extLst>
          </p:nvPr>
        </p:nvGraphicFramePr>
        <p:xfrm>
          <a:off x="4232964" y="4227268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285556-C7F2-42F2-B713-5245C122B60E}"/>
              </a:ext>
            </a:extLst>
          </p:cNvPr>
          <p:cNvSpPr/>
          <p:nvPr/>
        </p:nvSpPr>
        <p:spPr>
          <a:xfrm>
            <a:off x="2262909" y="1455717"/>
            <a:ext cx="803564" cy="56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F218A43-3970-4C9D-80AB-A605C408D035}"/>
              </a:ext>
            </a:extLst>
          </p:cNvPr>
          <p:cNvSpPr/>
          <p:nvPr/>
        </p:nvSpPr>
        <p:spPr>
          <a:xfrm>
            <a:off x="2178425" y="4598621"/>
            <a:ext cx="803564" cy="56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CD619-3FD9-42D9-BEE0-3E6CD9B964E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512527" y="2376814"/>
            <a:ext cx="468345" cy="240264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36C40-A25F-4CF6-9D11-BF93B7B3A51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980872" y="2189456"/>
            <a:ext cx="504184" cy="25900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2A619F-D0B2-49D1-8F71-D09E4EC8D4A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980872" y="2741650"/>
            <a:ext cx="44274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B0EC6E9E-A82A-4B1D-AC5D-628D082544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49594"/>
              </p:ext>
            </p:extLst>
          </p:nvPr>
        </p:nvGraphicFramePr>
        <p:xfrm>
          <a:off x="5992514" y="4230501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72C9108-21A2-4231-9177-28D6445CA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8799489"/>
              </p:ext>
            </p:extLst>
          </p:nvPr>
        </p:nvGraphicFramePr>
        <p:xfrm>
          <a:off x="9122537" y="4230501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A0E953C6-B21A-40A3-8909-57FE1F5D65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1058922"/>
              </p:ext>
            </p:extLst>
          </p:nvPr>
        </p:nvGraphicFramePr>
        <p:xfrm>
          <a:off x="7557525" y="4230501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sp>
        <p:nvSpPr>
          <p:cNvPr id="30" name="Arrow: Right 29">
            <a:extLst>
              <a:ext uri="{FF2B5EF4-FFF2-40B4-BE49-F238E27FC236}">
                <a16:creationId xmlns:a16="http://schemas.microsoft.com/office/drawing/2014/main" id="{5F12E76F-4C04-4025-92BE-D0D0F39D9EDA}"/>
              </a:ext>
            </a:extLst>
          </p:cNvPr>
          <p:cNvSpPr/>
          <p:nvPr/>
        </p:nvSpPr>
        <p:spPr>
          <a:xfrm>
            <a:off x="6603258" y="4590202"/>
            <a:ext cx="748146" cy="39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8DA9A-19AE-4B00-87A4-A9116616018A}"/>
              </a:ext>
            </a:extLst>
          </p:cNvPr>
          <p:cNvSpPr txBox="1"/>
          <p:nvPr/>
        </p:nvSpPr>
        <p:spPr>
          <a:xfrm>
            <a:off x="6194825" y="5371538"/>
            <a:ext cx="1570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Transform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9A0AB6-A4DE-49C3-B6D1-4CB08D5DFF8C}"/>
              </a:ext>
            </a:extLst>
          </p:cNvPr>
          <p:cNvSpPr txBox="1"/>
          <p:nvPr/>
        </p:nvSpPr>
        <p:spPr>
          <a:xfrm>
            <a:off x="7928164" y="5343021"/>
            <a:ext cx="1453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978ABD5-2A7E-40D9-B00A-AE456BBF1B9A}"/>
              </a:ext>
            </a:extLst>
          </p:cNvPr>
          <p:cNvSpPr txBox="1"/>
          <p:nvPr/>
        </p:nvSpPr>
        <p:spPr>
          <a:xfrm>
            <a:off x="375971" y="2349911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Source pattern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83EEA-6972-438E-9B4B-C0942D2CC1E8}"/>
              </a:ext>
            </a:extLst>
          </p:cNvPr>
          <p:cNvSpPr txBox="1"/>
          <p:nvPr/>
        </p:nvSpPr>
        <p:spPr>
          <a:xfrm>
            <a:off x="285734" y="5527146"/>
            <a:ext cx="230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pattern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5F21B5-E2E1-4788-8471-BF580AE08E5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537527" y="2741650"/>
            <a:ext cx="487619" cy="167297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E77C3C-211D-49AE-BDB9-125563DD8EF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025146" y="2741650"/>
            <a:ext cx="415636" cy="148561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B7F02-0D05-4EA6-9429-6FBE8D8B91A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512527" y="2376814"/>
            <a:ext cx="25000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4D6881-210A-4259-9AD6-9976028E67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440782" y="2189456"/>
            <a:ext cx="44274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DB21CFCB-D7CE-42A5-BFEB-3386D2732459}"/>
              </a:ext>
            </a:extLst>
          </p:cNvPr>
          <p:cNvSpPr/>
          <p:nvPr/>
        </p:nvSpPr>
        <p:spPr>
          <a:xfrm>
            <a:off x="5648540" y="4040548"/>
            <a:ext cx="5597191" cy="178172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CF0710E0-4520-46E8-98E2-363A41ECEDAD}"/>
              </a:ext>
            </a:extLst>
          </p:cNvPr>
          <p:cNvSpPr/>
          <p:nvPr/>
        </p:nvSpPr>
        <p:spPr>
          <a:xfrm>
            <a:off x="9781581" y="4582705"/>
            <a:ext cx="415636" cy="39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E72877B-4658-4298-8BA7-27F4375D351B}"/>
              </a:ext>
            </a:extLst>
          </p:cNvPr>
          <p:cNvSpPr txBox="1"/>
          <p:nvPr/>
        </p:nvSpPr>
        <p:spPr>
          <a:xfrm>
            <a:off x="10227339" y="4526883"/>
            <a:ext cx="1106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Score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E97B9FBA-4FF4-45F4-9F02-8285C878A8C6}"/>
              </a:ext>
            </a:extLst>
          </p:cNvPr>
          <p:cNvSpPr/>
          <p:nvPr/>
        </p:nvSpPr>
        <p:spPr>
          <a:xfrm>
            <a:off x="8151285" y="4597084"/>
            <a:ext cx="751896" cy="38458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3" name="Table 62">
            <a:extLst>
              <a:ext uri="{FF2B5EF4-FFF2-40B4-BE49-F238E27FC236}">
                <a16:creationId xmlns:a16="http://schemas.microsoft.com/office/drawing/2014/main" id="{78D1510D-50D2-6F4E-A0A1-4638F52E29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113032"/>
              </p:ext>
            </p:extLst>
          </p:nvPr>
        </p:nvGraphicFramePr>
        <p:xfrm>
          <a:off x="7346368" y="2151755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155C54A3-391B-724A-B571-E6D2E3C51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0659031"/>
              </p:ext>
            </p:extLst>
          </p:nvPr>
        </p:nvGraphicFramePr>
        <p:xfrm>
          <a:off x="8586247" y="2146553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D498007-B817-7447-AA5E-11F11DC31405}"/>
              </a:ext>
            </a:extLst>
          </p:cNvPr>
          <p:cNvCxnSpPr>
            <a:cxnSpLocks/>
            <a:stCxn id="63" idx="3"/>
            <a:endCxn id="65" idx="1"/>
          </p:cNvCxnSpPr>
          <p:nvPr/>
        </p:nvCxnSpPr>
        <p:spPr>
          <a:xfrm flipV="1">
            <a:off x="7762004" y="2702813"/>
            <a:ext cx="824243" cy="520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27C1864B-9D85-874A-A2FB-A2FBA4878037}"/>
              </a:ext>
            </a:extLst>
          </p:cNvPr>
          <p:cNvSpPr txBox="1"/>
          <p:nvPr/>
        </p:nvSpPr>
        <p:spPr>
          <a:xfrm>
            <a:off x="4819257" y="1949425"/>
            <a:ext cx="18756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For each</a:t>
            </a:r>
          </a:p>
          <a:p>
            <a:pPr algn="ctr"/>
            <a:r>
              <a:rPr lang="en-US" sz="2400" dirty="0"/>
              <a:t>token pair</a:t>
            </a:r>
          </a:p>
        </p:txBody>
      </p:sp>
      <p:sp>
        <p:nvSpPr>
          <p:cNvPr id="69" name="Arrow: Right 29">
            <a:extLst>
              <a:ext uri="{FF2B5EF4-FFF2-40B4-BE49-F238E27FC236}">
                <a16:creationId xmlns:a16="http://schemas.microsoft.com/office/drawing/2014/main" id="{F6C70CC9-2F84-3241-9D9A-E594AB33ED00}"/>
              </a:ext>
            </a:extLst>
          </p:cNvPr>
          <p:cNvSpPr/>
          <p:nvPr/>
        </p:nvSpPr>
        <p:spPr>
          <a:xfrm>
            <a:off x="4900692" y="2822697"/>
            <a:ext cx="2016943" cy="39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row: Right 29">
            <a:extLst>
              <a:ext uri="{FF2B5EF4-FFF2-40B4-BE49-F238E27FC236}">
                <a16:creationId xmlns:a16="http://schemas.microsoft.com/office/drawing/2014/main" id="{154716F0-2BB5-A341-A043-57F7501CAB9E}"/>
              </a:ext>
            </a:extLst>
          </p:cNvPr>
          <p:cNvSpPr/>
          <p:nvPr/>
        </p:nvSpPr>
        <p:spPr>
          <a:xfrm rot="5400000">
            <a:off x="7777212" y="3371497"/>
            <a:ext cx="748146" cy="39834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98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19BB2-84ED-4803-8E0F-56FE1415C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Scoring Model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1658619-8B5A-49FE-8805-D004BE7766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04900" y="3828514"/>
                <a:ext cx="10515600" cy="215433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endParaRPr lang="en-US" sz="32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  <m:d>
                            <m:d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sz="320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𝑆𝑐𝑜𝑟𝑒</m:t>
                      </m:r>
                      <m:d>
                        <m:dPr>
                          <m:ctrlPr>
                            <a:rPr lang="en-US" sz="320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dirty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lim>
                          </m:limLow>
                        </m:fName>
                        <m:e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𝑆𝑐𝑜𝑟𝑒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dirty="0" smtClean="0">
                          <a:latin typeface="Cambria Math" panose="02040503050406030204" pitchFamily="18" charset="0"/>
                        </a:rPr>
                        <m:t>′) 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F1658619-8B5A-49FE-8805-D004BE7766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04900" y="3828514"/>
                <a:ext cx="10515600" cy="2154335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E9E063-2065-4317-8755-670A40AA0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849591"/>
              </p:ext>
            </p:extLst>
          </p:nvPr>
        </p:nvGraphicFramePr>
        <p:xfrm>
          <a:off x="1946732" y="1968236"/>
          <a:ext cx="1228516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228516">
                  <a:extLst>
                    <a:ext uri="{9D8B030D-6E8A-4147-A177-3AD203B41FA5}">
                      <a16:colId xmlns:a16="http://schemas.microsoft.com/office/drawing/2014/main" val="30261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&lt;AD+&gt;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Mark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8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Edward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Tim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6206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AA3BBB2-0FA9-4625-8F52-EED74FC90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270441"/>
              </p:ext>
            </p:extLst>
          </p:nvPr>
        </p:nvGraphicFramePr>
        <p:xfrm>
          <a:off x="5638038" y="1962440"/>
          <a:ext cx="1086168" cy="18288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val="30261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&lt;AD+&gt;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8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E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6206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E490AC9D-A1AA-4C5E-A2C0-2CF4B15296C3}"/>
              </a:ext>
            </a:extLst>
          </p:cNvPr>
          <p:cNvSpPr/>
          <p:nvPr/>
        </p:nvSpPr>
        <p:spPr>
          <a:xfrm>
            <a:off x="3456570" y="2650964"/>
            <a:ext cx="1757798" cy="56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C66714D-FB13-42F7-860A-7E11EA9DFC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7497892"/>
              </p:ext>
            </p:extLst>
          </p:nvPr>
        </p:nvGraphicFramePr>
        <p:xfrm>
          <a:off x="9089457" y="1968236"/>
          <a:ext cx="1086168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6168">
                  <a:extLst>
                    <a:ext uri="{9D8B030D-6E8A-4147-A177-3AD203B41FA5}">
                      <a16:colId xmlns:a16="http://schemas.microsoft.com/office/drawing/2014/main" val="30261261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\d{3}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12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W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488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1072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162061"/>
                  </a:ext>
                </a:extLst>
              </a:tr>
            </a:tbl>
          </a:graphicData>
        </a:graphic>
      </p:graphicFrame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FEF5DD47-861B-472D-BC28-29280A6F599B}"/>
              </a:ext>
            </a:extLst>
          </p:cNvPr>
          <p:cNvSpPr/>
          <p:nvPr/>
        </p:nvSpPr>
        <p:spPr>
          <a:xfrm>
            <a:off x="7015522" y="2675209"/>
            <a:ext cx="1782618" cy="51183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CC485A-FCF3-42D0-9B5F-DB2A37BD5C2E}"/>
              </a:ext>
            </a:extLst>
          </p:cNvPr>
          <p:cNvSpPr txBox="1"/>
          <p:nvPr/>
        </p:nvSpPr>
        <p:spPr>
          <a:xfrm>
            <a:off x="7258996" y="3242768"/>
            <a:ext cx="13594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Compare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443167B-316A-4509-9C17-78F2E4CA317D}"/>
              </a:ext>
            </a:extLst>
          </p:cNvPr>
          <p:cNvSpPr txBox="1"/>
          <p:nvPr/>
        </p:nvSpPr>
        <p:spPr>
          <a:xfrm>
            <a:off x="3434670" y="3242768"/>
            <a:ext cx="1668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Substr</a:t>
            </a:r>
            <a:r>
              <a:rPr lang="en-US" sz="2400" dirty="0"/>
              <a:t>(0</a:t>
            </a:r>
            <a:r>
              <a:rPr lang="en-US" sz="2400"/>
              <a:t>, 1)</a:t>
            </a:r>
            <a:endParaRPr 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6F874A-ADBC-46A5-B6AA-4817C0D7A76C}"/>
              </a:ext>
            </a:extLst>
          </p:cNvPr>
          <p:cNvSpPr txBox="1"/>
          <p:nvPr/>
        </p:nvSpPr>
        <p:spPr>
          <a:xfrm>
            <a:off x="1642443" y="1366005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token t</a:t>
            </a:r>
            <a:endParaRPr lang="en-US" sz="2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A1740-8193-45CA-A9BD-937161E6E44E}"/>
              </a:ext>
            </a:extLst>
          </p:cNvPr>
          <p:cNvSpPr txBox="1"/>
          <p:nvPr/>
        </p:nvSpPr>
        <p:spPr>
          <a:xfrm>
            <a:off x="4631832" y="1366005"/>
            <a:ext cx="30985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Transformed token O(t)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4802F49-6A00-4AA7-B9F5-77869E0BF28D}"/>
              </a:ext>
            </a:extLst>
          </p:cNvPr>
          <p:cNvSpPr txBox="1"/>
          <p:nvPr/>
        </p:nvSpPr>
        <p:spPr>
          <a:xfrm>
            <a:off x="8595632" y="1360477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token t’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3997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92D3F-5C6C-4129-90D3-F46DC13B9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String Function Learning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2AA90FE-0A3A-4E31-9B7A-09E24FB4C576}"/>
              </a:ext>
            </a:extLst>
          </p:cNvPr>
          <p:cNvGraphicFramePr>
            <a:graphicFrameLocks noGrp="1"/>
          </p:cNvGraphicFramePr>
          <p:nvPr/>
        </p:nvGraphicFramePr>
        <p:xfrm>
          <a:off x="658491" y="1179620"/>
          <a:ext cx="1246908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81238750"/>
                    </a:ext>
                  </a:extLst>
                </a:gridCol>
                <a:gridCol w="415636">
                  <a:extLst>
                    <a:ext uri="{9D8B030D-6E8A-4147-A177-3AD203B41FA5}">
                      <a16:colId xmlns:a16="http://schemas.microsoft.com/office/drawing/2014/main" val="200417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E43C71-3A9A-4DCB-A8B8-31B496598EE9}"/>
              </a:ext>
            </a:extLst>
          </p:cNvPr>
          <p:cNvGraphicFramePr>
            <a:graphicFrameLocks noGrp="1"/>
          </p:cNvGraphicFramePr>
          <p:nvPr/>
        </p:nvGraphicFramePr>
        <p:xfrm>
          <a:off x="493947" y="4232680"/>
          <a:ext cx="1350912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50304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2081238750"/>
                    </a:ext>
                  </a:extLst>
                </a:gridCol>
                <a:gridCol w="450304">
                  <a:extLst>
                    <a:ext uri="{9D8B030D-6E8A-4147-A177-3AD203B41FA5}">
                      <a16:colId xmlns:a16="http://schemas.microsoft.com/office/drawing/2014/main" val="2260833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84B7136-8760-4A05-97ED-84F76884FDAF}"/>
              </a:ext>
            </a:extLst>
          </p:cNvPr>
          <p:cNvGraphicFramePr>
            <a:graphicFrameLocks noGrp="1"/>
          </p:cNvGraphicFramePr>
          <p:nvPr/>
        </p:nvGraphicFramePr>
        <p:xfrm>
          <a:off x="3304709" y="1264294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E4849D-692C-4E97-A32F-D8824DB8F7D0}"/>
              </a:ext>
            </a:extLst>
          </p:cNvPr>
          <p:cNvGraphicFramePr>
            <a:graphicFrameLocks noGrp="1"/>
          </p:cNvGraphicFramePr>
          <p:nvPr/>
        </p:nvGraphicFramePr>
        <p:xfrm>
          <a:off x="3817328" y="1629130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F7D3F99-6C22-4373-9F49-6BE83CE73FC5}"/>
              </a:ext>
            </a:extLst>
          </p:cNvPr>
          <p:cNvGraphicFramePr>
            <a:graphicFrameLocks noGrp="1"/>
          </p:cNvGraphicFramePr>
          <p:nvPr/>
        </p:nvGraphicFramePr>
        <p:xfrm>
          <a:off x="4277238" y="1076936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32528B0-618C-44D9-9681-7597845EA814}"/>
              </a:ext>
            </a:extLst>
          </p:cNvPr>
          <p:cNvGraphicFramePr>
            <a:graphicFrameLocks noGrp="1"/>
          </p:cNvGraphicFramePr>
          <p:nvPr/>
        </p:nvGraphicFramePr>
        <p:xfrm>
          <a:off x="3329709" y="4414626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83A947-49E9-4160-A3D9-B4F9327E5225}"/>
              </a:ext>
            </a:extLst>
          </p:cNvPr>
          <p:cNvGraphicFramePr>
            <a:graphicFrameLocks noGrp="1"/>
          </p:cNvGraphicFramePr>
          <p:nvPr/>
        </p:nvGraphicFramePr>
        <p:xfrm>
          <a:off x="3773054" y="4779462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7C6036C-CA76-42B8-A3C9-5931564BFE20}"/>
              </a:ext>
            </a:extLst>
          </p:cNvPr>
          <p:cNvGraphicFramePr>
            <a:graphicFrameLocks noGrp="1"/>
          </p:cNvGraphicFramePr>
          <p:nvPr/>
        </p:nvGraphicFramePr>
        <p:xfrm>
          <a:off x="4232964" y="4227268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sp>
        <p:nvSpPr>
          <p:cNvPr id="12" name="Arrow: Right 11">
            <a:extLst>
              <a:ext uri="{FF2B5EF4-FFF2-40B4-BE49-F238E27FC236}">
                <a16:creationId xmlns:a16="http://schemas.microsoft.com/office/drawing/2014/main" id="{71285556-C7F2-42F2-B713-5245C122B60E}"/>
              </a:ext>
            </a:extLst>
          </p:cNvPr>
          <p:cNvSpPr/>
          <p:nvPr/>
        </p:nvSpPr>
        <p:spPr>
          <a:xfrm>
            <a:off x="2262909" y="1455717"/>
            <a:ext cx="803564" cy="56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AF218A43-3970-4C9D-80AB-A605C408D035}"/>
              </a:ext>
            </a:extLst>
          </p:cNvPr>
          <p:cNvSpPr/>
          <p:nvPr/>
        </p:nvSpPr>
        <p:spPr>
          <a:xfrm>
            <a:off x="2178425" y="4598621"/>
            <a:ext cx="803564" cy="5603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8ACD619-3FD9-42D9-BEE0-3E6CD9B964EB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3512527" y="2376814"/>
            <a:ext cx="468345" cy="240264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A536C40-A25F-4CF6-9D11-BF93B7B3A512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 flipH="1">
            <a:off x="3980872" y="2189456"/>
            <a:ext cx="504184" cy="259000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72A619F-D0B2-49D1-8F71-D09E4EC8D4AA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3980872" y="2741650"/>
            <a:ext cx="44274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978ABD5-2A7E-40D9-B00A-AE456BBF1B9A}"/>
              </a:ext>
            </a:extLst>
          </p:cNvPr>
          <p:cNvSpPr txBox="1"/>
          <p:nvPr/>
        </p:nvSpPr>
        <p:spPr>
          <a:xfrm>
            <a:off x="375971" y="2349911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pattern</a:t>
            </a:r>
            <a:endParaRPr 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EF83EEA-6972-438E-9B4B-C0942D2CC1E8}"/>
              </a:ext>
            </a:extLst>
          </p:cNvPr>
          <p:cNvSpPr txBox="1"/>
          <p:nvPr/>
        </p:nvSpPr>
        <p:spPr>
          <a:xfrm>
            <a:off x="285734" y="5527146"/>
            <a:ext cx="230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pattern</a:t>
            </a:r>
            <a:endParaRPr lang="en-US" sz="2400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45F21B5-E2E1-4788-8471-BF580AE08E5D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3537527" y="2741650"/>
            <a:ext cx="487619" cy="1672976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AE77C3C-211D-49AE-BDB9-125563DD8EFD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4025146" y="2741650"/>
            <a:ext cx="415636" cy="1485618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F4B7F02-0D05-4EA6-9429-6FBE8D8B91A4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3512527" y="2376814"/>
            <a:ext cx="25000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54D6881-210A-4259-9AD6-9976028E677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440782" y="2189456"/>
            <a:ext cx="44274" cy="203781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8C81ADE4-5A73-47E0-B309-04B01B03EE4B}"/>
              </a:ext>
            </a:extLst>
          </p:cNvPr>
          <p:cNvSpPr/>
          <p:nvPr/>
        </p:nvSpPr>
        <p:spPr>
          <a:xfrm>
            <a:off x="5332310" y="3079463"/>
            <a:ext cx="1784640" cy="6990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943DCB9-93B9-43EC-8F73-A6512FBDD159}"/>
              </a:ext>
            </a:extLst>
          </p:cNvPr>
          <p:cNvSpPr txBox="1"/>
          <p:nvPr/>
        </p:nvSpPr>
        <p:spPr>
          <a:xfrm>
            <a:off x="5151699" y="2256118"/>
            <a:ext cx="1958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</a:rPr>
              <a:t>Find </a:t>
            </a:r>
            <a:r>
              <a:rPr lang="en-US" sz="2400">
                <a:solidFill>
                  <a:srgbClr val="FF0000"/>
                </a:solidFill>
              </a:rPr>
              <a:t>best mapping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55" name="Table 54">
            <a:extLst>
              <a:ext uri="{FF2B5EF4-FFF2-40B4-BE49-F238E27FC236}">
                <a16:creationId xmlns:a16="http://schemas.microsoft.com/office/drawing/2014/main" id="{F0B02D75-71BC-4354-A012-EDF457D996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233868"/>
              </p:ext>
            </p:extLst>
          </p:nvPr>
        </p:nvGraphicFramePr>
        <p:xfrm>
          <a:off x="7626451" y="1183258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6" name="Table 55">
            <a:extLst>
              <a:ext uri="{FF2B5EF4-FFF2-40B4-BE49-F238E27FC236}">
                <a16:creationId xmlns:a16="http://schemas.microsoft.com/office/drawing/2014/main" id="{09F78041-2BC8-480B-A89E-BD72EB5858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5375248"/>
              </p:ext>
            </p:extLst>
          </p:nvPr>
        </p:nvGraphicFramePr>
        <p:xfrm>
          <a:off x="8252220" y="1629130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7" name="Table 56">
            <a:extLst>
              <a:ext uri="{FF2B5EF4-FFF2-40B4-BE49-F238E27FC236}">
                <a16:creationId xmlns:a16="http://schemas.microsoft.com/office/drawing/2014/main" id="{FCC7A3FB-924D-461F-8CA6-DF433D4ED9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08235"/>
              </p:ext>
            </p:extLst>
          </p:nvPr>
        </p:nvGraphicFramePr>
        <p:xfrm>
          <a:off x="8820308" y="1113572"/>
          <a:ext cx="415636" cy="1112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8" name="Table 57">
            <a:extLst>
              <a:ext uri="{FF2B5EF4-FFF2-40B4-BE49-F238E27FC236}">
                <a16:creationId xmlns:a16="http://schemas.microsoft.com/office/drawing/2014/main" id="{3214958B-C9BC-48E5-899D-0FAD9B3CE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994688"/>
              </p:ext>
            </p:extLst>
          </p:nvPr>
        </p:nvGraphicFramePr>
        <p:xfrm>
          <a:off x="7650586" y="4423472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59" name="Table 58">
            <a:extLst>
              <a:ext uri="{FF2B5EF4-FFF2-40B4-BE49-F238E27FC236}">
                <a16:creationId xmlns:a16="http://schemas.microsoft.com/office/drawing/2014/main" id="{B5923578-D070-475F-98B7-349B074FFB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8497325"/>
              </p:ext>
            </p:extLst>
          </p:nvPr>
        </p:nvGraphicFramePr>
        <p:xfrm>
          <a:off x="8252220" y="4673110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60" name="Table 59">
            <a:extLst>
              <a:ext uri="{FF2B5EF4-FFF2-40B4-BE49-F238E27FC236}">
                <a16:creationId xmlns:a16="http://schemas.microsoft.com/office/drawing/2014/main" id="{D52C03C4-E214-4B9A-922B-20C2C3FEAC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2855315"/>
              </p:ext>
            </p:extLst>
          </p:nvPr>
        </p:nvGraphicFramePr>
        <p:xfrm>
          <a:off x="8820308" y="4429609"/>
          <a:ext cx="415636" cy="111252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563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2653B48-B5A1-4307-A70F-A34D296DDC41}"/>
              </a:ext>
            </a:extLst>
          </p:cNvPr>
          <p:cNvCxnSpPr>
            <a:cxnSpLocks/>
            <a:stCxn id="55" idx="2"/>
            <a:endCxn id="59" idx="0"/>
          </p:cNvCxnSpPr>
          <p:nvPr/>
        </p:nvCxnSpPr>
        <p:spPr>
          <a:xfrm>
            <a:off x="7834269" y="2295778"/>
            <a:ext cx="625769" cy="237733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FDE2D627-587A-4DAE-AF1B-9F1A7BDFC30C}"/>
              </a:ext>
            </a:extLst>
          </p:cNvPr>
          <p:cNvCxnSpPr>
            <a:cxnSpLocks/>
            <a:stCxn id="56" idx="2"/>
            <a:endCxn id="58" idx="0"/>
          </p:cNvCxnSpPr>
          <p:nvPr/>
        </p:nvCxnSpPr>
        <p:spPr>
          <a:xfrm flipH="1">
            <a:off x="7858404" y="2741650"/>
            <a:ext cx="601634" cy="1681822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444CA469-49B2-4292-9F8D-A4EF9DB01B16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>
            <a:off x="9028126" y="2226092"/>
            <a:ext cx="0" cy="2203517"/>
          </a:xfrm>
          <a:prstGeom prst="straightConnector1">
            <a:avLst/>
          </a:prstGeom>
          <a:ln w="28575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290EA66-1647-4F61-9CF2-31638B7C2E96}"/>
              </a:ext>
            </a:extLst>
          </p:cNvPr>
          <p:cNvSpPr txBox="1"/>
          <p:nvPr/>
        </p:nvSpPr>
        <p:spPr>
          <a:xfrm>
            <a:off x="9245117" y="3025171"/>
            <a:ext cx="1905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rgbClr val="FF0000"/>
                </a:solidFill>
              </a:rPr>
              <a:t>Hungarian algorithm</a:t>
            </a:r>
          </a:p>
        </p:txBody>
      </p:sp>
    </p:spTree>
    <p:extLst>
      <p:ext uri="{BB962C8B-B14F-4D97-AF65-F5344CB8AC3E}">
        <p14:creationId xmlns:p14="http://schemas.microsoft.com/office/powerpoint/2010/main" val="296186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532DD-AECD-4DDD-9881-4286FC65F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Same-level Pattern Mapping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343BF65-0C3E-46CF-A36C-744F45EF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027526"/>
              </p:ext>
            </p:extLst>
          </p:nvPr>
        </p:nvGraphicFramePr>
        <p:xfrm>
          <a:off x="1726983" y="1372978"/>
          <a:ext cx="27240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15EA2ED-3163-47EA-958C-1E0245CD95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7197314"/>
              </p:ext>
            </p:extLst>
          </p:nvPr>
        </p:nvGraphicFramePr>
        <p:xfrm>
          <a:off x="7119181" y="1364221"/>
          <a:ext cx="28349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34828416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383980A-9928-40CC-9CD5-0A7917C2E8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1684074"/>
              </p:ext>
            </p:extLst>
          </p:nvPr>
        </p:nvGraphicFramePr>
        <p:xfrm>
          <a:off x="1108346" y="3429000"/>
          <a:ext cx="4065629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62838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  <a:gridCol w="534520">
                  <a:extLst>
                    <a:ext uri="{9D8B030D-6E8A-4147-A177-3AD203B41FA5}">
                      <a16:colId xmlns:a16="http://schemas.microsoft.com/office/drawing/2014/main" val="2950920122"/>
                    </a:ext>
                  </a:extLst>
                </a:gridCol>
                <a:gridCol w="824040">
                  <a:extLst>
                    <a:ext uri="{9D8B030D-6E8A-4147-A177-3AD203B41FA5}">
                      <a16:colId xmlns:a16="http://schemas.microsoft.com/office/drawing/2014/main" val="3555982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Edgar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Steven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Davids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Jose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Luis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Garcia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FB1AAC7-2DBC-41F2-B7E7-5EE13A81D8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2474746"/>
              </p:ext>
            </p:extLst>
          </p:nvPr>
        </p:nvGraphicFramePr>
        <p:xfrm>
          <a:off x="6852033" y="3352964"/>
          <a:ext cx="4289464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238676">
                  <a:extLst>
                    <a:ext uri="{9D8B030D-6E8A-4147-A177-3AD203B41FA5}">
                      <a16:colId xmlns:a16="http://schemas.microsoft.com/office/drawing/2014/main" val="134828416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41809427"/>
                    </a:ext>
                  </a:extLst>
                </a:gridCol>
                <a:gridCol w="555367">
                  <a:extLst>
                    <a:ext uri="{9D8B030D-6E8A-4147-A177-3AD203B41FA5}">
                      <a16:colId xmlns:a16="http://schemas.microsoft.com/office/drawing/2014/main" val="35242758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1149731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Marquess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Leary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sp>
        <p:nvSpPr>
          <p:cNvPr id="20" name="Arrow: Right 19">
            <a:extLst>
              <a:ext uri="{FF2B5EF4-FFF2-40B4-BE49-F238E27FC236}">
                <a16:creationId xmlns:a16="http://schemas.microsoft.com/office/drawing/2014/main" id="{DB061DF3-BB48-47BB-9A91-2D3364B71A89}"/>
              </a:ext>
            </a:extLst>
          </p:cNvPr>
          <p:cNvSpPr/>
          <p:nvPr/>
        </p:nvSpPr>
        <p:spPr>
          <a:xfrm>
            <a:off x="4701092" y="1759058"/>
            <a:ext cx="2150941" cy="61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D4FE265-F30D-46AD-B64A-C037496413CC}"/>
              </a:ext>
            </a:extLst>
          </p:cNvPr>
          <p:cNvSpPr/>
          <p:nvPr/>
        </p:nvSpPr>
        <p:spPr>
          <a:xfrm>
            <a:off x="5339968" y="3964419"/>
            <a:ext cx="1329773" cy="6176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1B9A59F-3BCB-4D9C-856F-2E762310E8C3}"/>
              </a:ext>
            </a:extLst>
          </p:cNvPr>
          <p:cNvSpPr txBox="1"/>
          <p:nvPr/>
        </p:nvSpPr>
        <p:spPr>
          <a:xfrm>
            <a:off x="1739303" y="5502987"/>
            <a:ext cx="85311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Find the best mapping =&gt; Learn the correct transformation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1E3C1-3821-47B7-BA99-11C806255BCA}"/>
              </a:ext>
            </a:extLst>
          </p:cNvPr>
          <p:cNvSpPr txBox="1"/>
          <p:nvPr/>
        </p:nvSpPr>
        <p:spPr>
          <a:xfrm>
            <a:off x="1908162" y="4976841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patterns</a:t>
            </a:r>
            <a:endParaRPr lang="en-US" sz="2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34B50F-6D83-488A-BDA5-12E365813029}"/>
              </a:ext>
            </a:extLst>
          </p:cNvPr>
          <p:cNvSpPr txBox="1"/>
          <p:nvPr/>
        </p:nvSpPr>
        <p:spPr>
          <a:xfrm>
            <a:off x="8150601" y="4965286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83821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70277-8611-466A-AA5C-571C71B9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Pattern-level ranking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F3F257B-3C76-4835-B2CC-E5EEB1104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534064"/>
              </p:ext>
            </p:extLst>
          </p:nvPr>
        </p:nvGraphicFramePr>
        <p:xfrm>
          <a:off x="5953570" y="1448286"/>
          <a:ext cx="2724024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79793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90AF268-3540-46A1-9BBA-6F66A62932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35455"/>
              </p:ext>
            </p:extLst>
          </p:nvPr>
        </p:nvGraphicFramePr>
        <p:xfrm>
          <a:off x="609600" y="1448286"/>
          <a:ext cx="4266820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31291">
                  <a:extLst>
                    <a:ext uri="{9D8B030D-6E8A-4147-A177-3AD203B41FA5}">
                      <a16:colId xmlns:a16="http://schemas.microsoft.com/office/drawing/2014/main" val="45784612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364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&lt;L+&gt;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&lt;U+&gt;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&lt;L+&gt;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daward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92E339-0781-4284-8E98-408644C0B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0451944"/>
              </p:ext>
            </p:extLst>
          </p:nvPr>
        </p:nvGraphicFramePr>
        <p:xfrm>
          <a:off x="10033679" y="1448286"/>
          <a:ext cx="1419543" cy="14833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19543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&lt;ADS+&gt;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Mark 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Edward Daid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131A202-E94B-413E-811E-E6E2A7FF40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073507"/>
              </p:ext>
            </p:extLst>
          </p:nvPr>
        </p:nvGraphicFramePr>
        <p:xfrm>
          <a:off x="5973879" y="4059909"/>
          <a:ext cx="2834958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134828416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813118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CC0F08FA-D7EC-49E6-90EE-30FF7B2BA3AE}"/>
              </a:ext>
            </a:extLst>
          </p:cNvPr>
          <p:cNvSpPr/>
          <p:nvPr/>
        </p:nvSpPr>
        <p:spPr>
          <a:xfrm rot="5400000">
            <a:off x="6757590" y="3134628"/>
            <a:ext cx="830997" cy="64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B450830-18AC-4D5C-9FBF-5D46FC2DD62F}"/>
              </a:ext>
            </a:extLst>
          </p:cNvPr>
          <p:cNvSpPr txBox="1"/>
          <p:nvPr/>
        </p:nvSpPr>
        <p:spPr>
          <a:xfrm>
            <a:off x="3063784" y="3050659"/>
            <a:ext cx="3891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What is the best level </a:t>
            </a:r>
          </a:p>
          <a:p>
            <a:pPr algn="ctr"/>
            <a:r>
              <a:rPr lang="en-US" sz="2400" b="1">
                <a:solidFill>
                  <a:srgbClr val="FF0000"/>
                </a:solidFill>
              </a:rPr>
              <a:t>to learn the transformation ?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3D793B5-B165-488D-9CC3-9B573DA68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569505"/>
              </p:ext>
            </p:extLst>
          </p:nvPr>
        </p:nvGraphicFramePr>
        <p:xfrm>
          <a:off x="10033678" y="4019127"/>
          <a:ext cx="141954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419543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&lt;ADS+&gt;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W. Smith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T. Cruise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F29B777-160E-44C2-8EA6-FE36DA4F84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3326292"/>
              </p:ext>
            </p:extLst>
          </p:nvPr>
        </p:nvGraphicFramePr>
        <p:xfrm>
          <a:off x="609600" y="4019127"/>
          <a:ext cx="4322383" cy="1483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931101">
                  <a:extLst>
                    <a:ext uri="{9D8B030D-6E8A-4147-A177-3AD203B41FA5}">
                      <a16:colId xmlns:a16="http://schemas.microsoft.com/office/drawing/2014/main" val="1870341327"/>
                    </a:ext>
                  </a:extLst>
                </a:gridCol>
                <a:gridCol w="931291">
                  <a:extLst>
                    <a:ext uri="{9D8B030D-6E8A-4147-A177-3AD203B41FA5}">
                      <a16:colId xmlns:a16="http://schemas.microsoft.com/office/drawing/2014/main" val="457846128"/>
                    </a:ext>
                  </a:extLst>
                </a:gridCol>
                <a:gridCol w="913130">
                  <a:extLst>
                    <a:ext uri="{9D8B030D-6E8A-4147-A177-3AD203B41FA5}">
                      <a16:colId xmlns:a16="http://schemas.microsoft.com/office/drawing/2014/main" val="381447278"/>
                    </a:ext>
                  </a:extLst>
                </a:gridCol>
                <a:gridCol w="771843">
                  <a:extLst>
                    <a:ext uri="{9D8B030D-6E8A-4147-A177-3AD203B41FA5}">
                      <a16:colId xmlns:a16="http://schemas.microsoft.com/office/drawing/2014/main" val="2003272265"/>
                    </a:ext>
                  </a:extLst>
                </a:gridCol>
                <a:gridCol w="775018">
                  <a:extLst>
                    <a:ext uri="{9D8B030D-6E8A-4147-A177-3AD203B41FA5}">
                      <a16:colId xmlns:a16="http://schemas.microsoft.com/office/drawing/2014/main" val="364462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&lt;U+&gt;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(space)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&lt;U+&gt;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&lt;L+&gt;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1452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mith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428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ruise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6216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0246427"/>
                  </a:ext>
                </a:extLst>
              </a:tr>
            </a:tbl>
          </a:graphicData>
        </a:graphic>
      </p:graphicFrame>
      <p:sp>
        <p:nvSpPr>
          <p:cNvPr id="15" name="Arrow: Right 14">
            <a:extLst>
              <a:ext uri="{FF2B5EF4-FFF2-40B4-BE49-F238E27FC236}">
                <a16:creationId xmlns:a16="http://schemas.microsoft.com/office/drawing/2014/main" id="{827C2305-56E4-46A2-8DA7-B083F3A804F4}"/>
              </a:ext>
            </a:extLst>
          </p:cNvPr>
          <p:cNvSpPr/>
          <p:nvPr/>
        </p:nvSpPr>
        <p:spPr>
          <a:xfrm rot="5400000">
            <a:off x="2317316" y="3124433"/>
            <a:ext cx="851388" cy="64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E238BA0C-6479-450C-8808-8E8A3AF221F9}"/>
              </a:ext>
            </a:extLst>
          </p:cNvPr>
          <p:cNvSpPr/>
          <p:nvPr/>
        </p:nvSpPr>
        <p:spPr>
          <a:xfrm rot="5400000">
            <a:off x="10317756" y="3124433"/>
            <a:ext cx="851388" cy="64154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5E49627-8F41-4B98-B096-878FA7462378}"/>
              </a:ext>
            </a:extLst>
          </p:cNvPr>
          <p:cNvSpPr txBox="1"/>
          <p:nvPr/>
        </p:nvSpPr>
        <p:spPr>
          <a:xfrm>
            <a:off x="4625242" y="953199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patterns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F3B1C-F031-42E5-BEBA-CE4826914290}"/>
              </a:ext>
            </a:extLst>
          </p:cNvPr>
          <p:cNvSpPr txBox="1"/>
          <p:nvPr/>
        </p:nvSpPr>
        <p:spPr>
          <a:xfrm>
            <a:off x="4625242" y="5725668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patterns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22309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3A-5DE2-4232-B2BF-E6E2458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Transformation Learning</a:t>
            </a:r>
            <a:endParaRPr lang="en-US" dirty="0"/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FA7C2C-5844-41FD-96B0-2C6F0F4A1BAD}"/>
              </a:ext>
            </a:extLst>
          </p:cNvPr>
          <p:cNvSpPr/>
          <p:nvPr/>
        </p:nvSpPr>
        <p:spPr>
          <a:xfrm>
            <a:off x="242456" y="1637867"/>
            <a:ext cx="803564" cy="68349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endParaRPr lang="en-US" sz="2400" baseline="-25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620A0E-D49D-4456-80E8-EC4A7D6EA1F4}"/>
              </a:ext>
            </a:extLst>
          </p:cNvPr>
          <p:cNvSpPr/>
          <p:nvPr/>
        </p:nvSpPr>
        <p:spPr>
          <a:xfrm>
            <a:off x="1199716" y="1803691"/>
            <a:ext cx="105819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B44BA2-7EBE-4323-B35C-1F6951A2C7ED}"/>
              </a:ext>
            </a:extLst>
          </p:cNvPr>
          <p:cNvSpPr/>
          <p:nvPr/>
        </p:nvSpPr>
        <p:spPr>
          <a:xfrm>
            <a:off x="4240413" y="1803691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AB959-F17F-4B08-867E-83E4729DA750}"/>
              </a:ext>
            </a:extLst>
          </p:cNvPr>
          <p:cNvSpPr txBox="1"/>
          <p:nvPr/>
        </p:nvSpPr>
        <p:spPr>
          <a:xfrm>
            <a:off x="0" y="2307354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</a:t>
            </a:r>
            <a:r>
              <a:rPr lang="en-US" sz="2400" dirty="0"/>
              <a:t>Data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D6C1233-077B-447D-844E-4307341C5805}"/>
              </a:ext>
            </a:extLst>
          </p:cNvPr>
          <p:cNvSpPr/>
          <p:nvPr/>
        </p:nvSpPr>
        <p:spPr>
          <a:xfrm>
            <a:off x="181903" y="3304087"/>
            <a:ext cx="803564" cy="68349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S’</a:t>
            </a:r>
            <a:endParaRPr lang="en-US" sz="24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9C2927-B1C7-4EEB-99F1-086CEEC997EF}"/>
              </a:ext>
            </a:extLst>
          </p:cNvPr>
          <p:cNvSpPr/>
          <p:nvPr/>
        </p:nvSpPr>
        <p:spPr>
          <a:xfrm>
            <a:off x="1139163" y="3469911"/>
            <a:ext cx="10166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87E09D-21CC-4E55-81FE-DED5388FA3AC}"/>
              </a:ext>
            </a:extLst>
          </p:cNvPr>
          <p:cNvSpPr/>
          <p:nvPr/>
        </p:nvSpPr>
        <p:spPr>
          <a:xfrm>
            <a:off x="2353597" y="1728572"/>
            <a:ext cx="1649979" cy="2244964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Syntactic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201E75-8C98-4A32-840B-C04A83F75902}"/>
              </a:ext>
            </a:extLst>
          </p:cNvPr>
          <p:cNvSpPr txBox="1"/>
          <p:nvPr/>
        </p:nvSpPr>
        <p:spPr>
          <a:xfrm>
            <a:off x="8914294" y="575457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Transformed Data</a:t>
            </a:r>
            <a:endParaRPr lang="en-US" sz="2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756892-C212-407E-8B69-9ACD2F1ED5F6}"/>
              </a:ext>
            </a:extLst>
          </p:cNvPr>
          <p:cNvGrpSpPr/>
          <p:nvPr/>
        </p:nvGrpSpPr>
        <p:grpSpPr>
          <a:xfrm>
            <a:off x="5664168" y="1103064"/>
            <a:ext cx="1442955" cy="1322113"/>
            <a:chOff x="3841673" y="1894267"/>
            <a:chExt cx="1442955" cy="13221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9C05D2-34A4-4C64-AB01-BD16C319D12B}"/>
                </a:ext>
              </a:extLst>
            </p:cNvPr>
            <p:cNvSpPr/>
            <p:nvPr/>
          </p:nvSpPr>
          <p:spPr>
            <a:xfrm>
              <a:off x="4394718" y="189426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FDAA7B-25B2-4C7D-BF64-569035F64012}"/>
                </a:ext>
              </a:extLst>
            </p:cNvPr>
            <p:cNvSpPr/>
            <p:nvPr/>
          </p:nvSpPr>
          <p:spPr>
            <a:xfrm>
              <a:off x="4058816" y="235170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EDC5B7-045E-4347-8254-48DA5867EB4A}"/>
                </a:ext>
              </a:extLst>
            </p:cNvPr>
            <p:cNvSpPr/>
            <p:nvPr/>
          </p:nvSpPr>
          <p:spPr>
            <a:xfrm>
              <a:off x="4721289" y="2362422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173006-5CC5-4BC0-8FC5-A84B41627961}"/>
                </a:ext>
              </a:extLst>
            </p:cNvPr>
            <p:cNvSpPr/>
            <p:nvPr/>
          </p:nvSpPr>
          <p:spPr>
            <a:xfrm>
              <a:off x="3841673" y="289466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EE0F5C-B54B-47A8-A71C-86342A43C2C6}"/>
                </a:ext>
              </a:extLst>
            </p:cNvPr>
            <p:cNvSpPr/>
            <p:nvPr/>
          </p:nvSpPr>
          <p:spPr>
            <a:xfrm>
              <a:off x="4371649" y="2887715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141BE9-1616-46A9-A0BD-ECB8CAABD28E}"/>
                </a:ext>
              </a:extLst>
            </p:cNvPr>
            <p:cNvSpPr/>
            <p:nvPr/>
          </p:nvSpPr>
          <p:spPr>
            <a:xfrm>
              <a:off x="4948726" y="28925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9C22B3E-D55D-4FB2-B1F6-3BE969DFCCF9}"/>
                </a:ext>
              </a:extLst>
            </p:cNvPr>
            <p:cNvCxnSpPr>
              <a:stCxn id="3" idx="4"/>
              <a:endCxn id="36" idx="0"/>
            </p:cNvCxnSpPr>
            <p:nvPr/>
          </p:nvCxnSpPr>
          <p:spPr>
            <a:xfrm flipH="1">
              <a:off x="4226767" y="2215981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9B63FF-1DDF-4AD8-861F-65F18DD5D877}"/>
                </a:ext>
              </a:extLst>
            </p:cNvPr>
            <p:cNvCxnSpPr>
              <a:cxnSpLocks/>
              <a:stCxn id="3" idx="4"/>
              <a:endCxn id="37" idx="0"/>
            </p:cNvCxnSpPr>
            <p:nvPr/>
          </p:nvCxnSpPr>
          <p:spPr>
            <a:xfrm>
              <a:off x="4562669" y="2215981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BDB1BF-6F70-43D2-8338-628D222ACA9D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 flipH="1">
              <a:off x="4009624" y="2626303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E94B48-2534-4342-A6F3-15A5916C8812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4226767" y="2673417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8D49BE-BC24-4D59-8E56-7F9CCEFE6AF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4889240" y="2684136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6FE73B-2529-4A05-B076-DE149F4DBDAC}"/>
              </a:ext>
            </a:extLst>
          </p:cNvPr>
          <p:cNvGrpSpPr/>
          <p:nvPr/>
        </p:nvGrpSpPr>
        <p:grpSpPr>
          <a:xfrm>
            <a:off x="5567516" y="3009119"/>
            <a:ext cx="1740207" cy="1334399"/>
            <a:chOff x="3754639" y="4710771"/>
            <a:chExt cx="1740207" cy="133439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1910E8-9C9D-4DF4-ABDA-8143FCF5CDE0}"/>
                </a:ext>
              </a:extLst>
            </p:cNvPr>
            <p:cNvSpPr/>
            <p:nvPr/>
          </p:nvSpPr>
          <p:spPr>
            <a:xfrm>
              <a:off x="4404048" y="4710771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E29A4F-4319-4B28-80C2-54817C54A728}"/>
                </a:ext>
              </a:extLst>
            </p:cNvPr>
            <p:cNvSpPr/>
            <p:nvPr/>
          </p:nvSpPr>
          <p:spPr>
            <a:xfrm>
              <a:off x="3971782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DF733D-703B-492F-BD54-766A372D24EF}"/>
                </a:ext>
              </a:extLst>
            </p:cNvPr>
            <p:cNvSpPr/>
            <p:nvPr/>
          </p:nvSpPr>
          <p:spPr>
            <a:xfrm>
              <a:off x="4862595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280340-75E9-4E60-987D-9E91E426D126}"/>
                </a:ext>
              </a:extLst>
            </p:cNvPr>
            <p:cNvSpPr/>
            <p:nvPr/>
          </p:nvSpPr>
          <p:spPr>
            <a:xfrm>
              <a:off x="3754639" y="5711170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68EE712-B717-4798-B815-80DDA42AF9F7}"/>
                </a:ext>
              </a:extLst>
            </p:cNvPr>
            <p:cNvSpPr/>
            <p:nvPr/>
          </p:nvSpPr>
          <p:spPr>
            <a:xfrm>
              <a:off x="4203698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1AE349-855D-4146-B516-1F6783DD8B95}"/>
                </a:ext>
              </a:extLst>
            </p:cNvPr>
            <p:cNvSpPr/>
            <p:nvPr/>
          </p:nvSpPr>
          <p:spPr>
            <a:xfrm>
              <a:off x="4681321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EAB2D1-1D54-43B9-AF3E-63F7E5214AE5}"/>
                </a:ext>
              </a:extLst>
            </p:cNvPr>
            <p:cNvCxnSpPr>
              <a:stCxn id="57" idx="4"/>
              <a:endCxn id="58" idx="0"/>
            </p:cNvCxnSpPr>
            <p:nvPr/>
          </p:nvCxnSpPr>
          <p:spPr>
            <a:xfrm flipH="1">
              <a:off x="4139733" y="5032485"/>
              <a:ext cx="432266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7AE1973-CF5E-446F-8A9F-CCE9E4AD3D75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4571999" y="5032485"/>
              <a:ext cx="458547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1CC34F9-F9F5-41D0-B47A-DF15EA51D578}"/>
                </a:ext>
              </a:extLst>
            </p:cNvPr>
            <p:cNvCxnSpPr>
              <a:cxnSpLocks/>
              <a:stCxn id="58" idx="3"/>
              <a:endCxn id="60" idx="0"/>
            </p:cNvCxnSpPr>
            <p:nvPr/>
          </p:nvCxnSpPr>
          <p:spPr>
            <a:xfrm flipH="1">
              <a:off x="3922590" y="5442807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9BBD86-EC5A-448B-9D07-83BBFDBBB52B}"/>
                </a:ext>
              </a:extLst>
            </p:cNvPr>
            <p:cNvCxnSpPr>
              <a:cxnSpLocks/>
              <a:stCxn id="58" idx="4"/>
              <a:endCxn id="61" idx="0"/>
            </p:cNvCxnSpPr>
            <p:nvPr/>
          </p:nvCxnSpPr>
          <p:spPr>
            <a:xfrm>
              <a:off x="4139733" y="5489921"/>
              <a:ext cx="231916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5B1FF9-B390-4DCE-92CA-A9AE4221815C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 flipH="1">
              <a:off x="4849272" y="5489921"/>
              <a:ext cx="181274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93FDDA9-A6AA-4344-9631-0FDF723E5102}"/>
                </a:ext>
              </a:extLst>
            </p:cNvPr>
            <p:cNvSpPr/>
            <p:nvPr/>
          </p:nvSpPr>
          <p:spPr>
            <a:xfrm>
              <a:off x="5158944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CD49C91-4943-48F1-A9EA-E108765A7710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>
              <a:off x="5030546" y="5489921"/>
              <a:ext cx="296349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D238-F2C1-48EC-B8AF-068D1F090D3E}"/>
              </a:ext>
            </a:extLst>
          </p:cNvPr>
          <p:cNvSpPr/>
          <p:nvPr/>
        </p:nvSpPr>
        <p:spPr>
          <a:xfrm>
            <a:off x="8873854" y="1560500"/>
            <a:ext cx="2252113" cy="835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Learning</a:t>
            </a:r>
            <a:endParaRPr lang="en-US" sz="2400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B642945-9FB6-4B61-AFEF-0FD311704129}"/>
              </a:ext>
            </a:extLst>
          </p:cNvPr>
          <p:cNvSpPr/>
          <p:nvPr/>
        </p:nvSpPr>
        <p:spPr>
          <a:xfrm>
            <a:off x="7159800" y="1794946"/>
            <a:ext cx="16545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8" name="Picture 4" descr="https://documents.lucidchart.com/documents/640856ee-98af-401c-b688-7a1de6b88d6f/pages/0_0?a=3085&amp;x=1290&amp;y=237&amp;w=431&amp;h=263&amp;store=1&amp;accept=image%2F*&amp;auth=LCA%20d5eb31861a82b61a349f48d391267484836f5b31-ts%3D1575579904">
            <a:extLst>
              <a:ext uri="{FF2B5EF4-FFF2-40B4-BE49-F238E27FC236}">
                <a16:creationId xmlns:a16="http://schemas.microsoft.com/office/drawing/2014/main" id="{D8CEB806-E079-4267-B856-204CA114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2" y="2441626"/>
            <a:ext cx="3913715" cy="21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Arrow: Right 92">
            <a:extLst>
              <a:ext uri="{FF2B5EF4-FFF2-40B4-BE49-F238E27FC236}">
                <a16:creationId xmlns:a16="http://schemas.microsoft.com/office/drawing/2014/main" id="{8B797011-7BDD-45AE-B2B0-5608D168778D}"/>
              </a:ext>
            </a:extLst>
          </p:cNvPr>
          <p:cNvSpPr/>
          <p:nvPr/>
        </p:nvSpPr>
        <p:spPr>
          <a:xfrm rot="5400000">
            <a:off x="9568461" y="2660643"/>
            <a:ext cx="8472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2B7D1E-5535-4992-8D34-C733340F8DDE}"/>
              </a:ext>
            </a:extLst>
          </p:cNvPr>
          <p:cNvSpPr/>
          <p:nvPr/>
        </p:nvSpPr>
        <p:spPr>
          <a:xfrm rot="18952420">
            <a:off x="7000645" y="2717035"/>
            <a:ext cx="212102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0BBD1E0-8D9C-45A9-BE9F-A23A6DAAE52D}"/>
              </a:ext>
            </a:extLst>
          </p:cNvPr>
          <p:cNvSpPr/>
          <p:nvPr/>
        </p:nvSpPr>
        <p:spPr>
          <a:xfrm rot="5400000">
            <a:off x="9707502" y="4492146"/>
            <a:ext cx="5691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B8382B49-7481-41CB-996C-F6AC2E0C921B}"/>
              </a:ext>
            </a:extLst>
          </p:cNvPr>
          <p:cNvSpPr/>
          <p:nvPr/>
        </p:nvSpPr>
        <p:spPr>
          <a:xfrm>
            <a:off x="9469581" y="5082785"/>
            <a:ext cx="1045029" cy="68349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r>
              <a:rPr lang="en-US" sz="2400" baseline="-25000"/>
              <a:t>i</a:t>
            </a:r>
            <a:endParaRPr lang="en-US" sz="2400" baseline="-2500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2D021390-C43E-492A-AA71-471FEB15D606}"/>
              </a:ext>
            </a:extLst>
          </p:cNvPr>
          <p:cNvSpPr/>
          <p:nvPr/>
        </p:nvSpPr>
        <p:spPr>
          <a:xfrm rot="10800000">
            <a:off x="7772400" y="5346344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C5FA25-5D50-4957-8D4B-0BFF644CB933}"/>
              </a:ext>
            </a:extLst>
          </p:cNvPr>
          <p:cNvSpPr/>
          <p:nvPr/>
        </p:nvSpPr>
        <p:spPr>
          <a:xfrm>
            <a:off x="5403989" y="5104940"/>
            <a:ext cx="2252113" cy="8235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Validation</a:t>
            </a:r>
            <a:endParaRPr lang="en-US" sz="2400" dirty="0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657979DC-1F42-4261-9738-909074B8BE59}"/>
              </a:ext>
            </a:extLst>
          </p:cNvPr>
          <p:cNvSpPr/>
          <p:nvPr/>
        </p:nvSpPr>
        <p:spPr>
          <a:xfrm>
            <a:off x="4215981" y="3461166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A96CD1B-4C47-4258-8A6E-AF6EC8087F03}"/>
              </a:ext>
            </a:extLst>
          </p:cNvPr>
          <p:cNvSpPr/>
          <p:nvPr/>
        </p:nvSpPr>
        <p:spPr>
          <a:xfrm rot="10800000">
            <a:off x="3712421" y="5346345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CE2B-E5C4-4313-8AE7-51C4374527E7}"/>
              </a:ext>
            </a:extLst>
          </p:cNvPr>
          <p:cNvSpPr txBox="1"/>
          <p:nvPr/>
        </p:nvSpPr>
        <p:spPr>
          <a:xfrm>
            <a:off x="5719309" y="2557050"/>
            <a:ext cx="133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Pattern Tree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8689E-6561-4560-9337-D78B558C02D8}"/>
              </a:ext>
            </a:extLst>
          </p:cNvPr>
          <p:cNvSpPr txBox="1"/>
          <p:nvPr/>
        </p:nvSpPr>
        <p:spPr>
          <a:xfrm>
            <a:off x="2451038" y="1352025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Jin et al, 2018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73BB57-39E1-476F-A89A-4AD02B03D287}"/>
              </a:ext>
            </a:extLst>
          </p:cNvPr>
          <p:cNvSpPr/>
          <p:nvPr/>
        </p:nvSpPr>
        <p:spPr>
          <a:xfrm>
            <a:off x="2334740" y="5276866"/>
            <a:ext cx="1245448" cy="582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True|False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83D24B-5B95-47E9-BD78-D8EA3E70BAF0}"/>
              </a:ext>
            </a:extLst>
          </p:cNvPr>
          <p:cNvSpPr txBox="1"/>
          <p:nvPr/>
        </p:nvSpPr>
        <p:spPr>
          <a:xfrm>
            <a:off x="0" y="411268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Data</a:t>
            </a:r>
            <a:endParaRPr lang="en-US" sz="24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CC6434CB-2548-274F-88B9-B1EE939328BA}"/>
              </a:ext>
            </a:extLst>
          </p:cNvPr>
          <p:cNvSpPr/>
          <p:nvPr/>
        </p:nvSpPr>
        <p:spPr>
          <a:xfrm>
            <a:off x="5040368" y="4783501"/>
            <a:ext cx="2939041" cy="1466440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50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BAF49-C7B2-4400-BAC2-60BF577E6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 Validation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0071146-301D-4CDC-9D57-5D88F52AE4F8}"/>
              </a:ext>
            </a:extLst>
          </p:cNvPr>
          <p:cNvSpPr/>
          <p:nvPr/>
        </p:nvSpPr>
        <p:spPr>
          <a:xfrm rot="2166547">
            <a:off x="3336152" y="2261758"/>
            <a:ext cx="1212579" cy="37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C6103B3D-2358-4889-805F-55829ABC054B}"/>
              </a:ext>
            </a:extLst>
          </p:cNvPr>
          <p:cNvSpPr/>
          <p:nvPr/>
        </p:nvSpPr>
        <p:spPr>
          <a:xfrm rot="8394497">
            <a:off x="3405577" y="4763107"/>
            <a:ext cx="1145769" cy="383676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6C8FDD1-32F2-4376-B406-284012242A84}"/>
              </a:ext>
            </a:extLst>
          </p:cNvPr>
          <p:cNvCxnSpPr>
            <a:cxnSpLocks/>
          </p:cNvCxnSpPr>
          <p:nvPr/>
        </p:nvCxnSpPr>
        <p:spPr>
          <a:xfrm>
            <a:off x="5946224" y="1251373"/>
            <a:ext cx="0" cy="4893796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11E0ECF-A197-4071-978E-693333169D66}"/>
              </a:ext>
            </a:extLst>
          </p:cNvPr>
          <p:cNvSpPr/>
          <p:nvPr/>
        </p:nvSpPr>
        <p:spPr>
          <a:xfrm>
            <a:off x="4174608" y="3083419"/>
            <a:ext cx="1670020" cy="10596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Have the same pattern?</a:t>
            </a:r>
            <a:endParaRPr lang="en-US" sz="2400" dirty="0"/>
          </a:p>
        </p:txBody>
      </p:sp>
      <p:graphicFrame>
        <p:nvGraphicFramePr>
          <p:cNvPr id="67" name="Table 66">
            <a:extLst>
              <a:ext uri="{FF2B5EF4-FFF2-40B4-BE49-F238E27FC236}">
                <a16:creationId xmlns:a16="http://schemas.microsoft.com/office/drawing/2014/main" id="{6C6A3605-A9C4-4E06-83EC-C7D8DE3B78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68610"/>
              </p:ext>
            </p:extLst>
          </p:nvPr>
        </p:nvGraphicFramePr>
        <p:xfrm>
          <a:off x="6212024" y="1684122"/>
          <a:ext cx="3282922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22223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  <a:gridCol w="638476">
                  <a:extLst>
                    <a:ext uri="{9D8B030D-6E8A-4147-A177-3AD203B41FA5}">
                      <a16:colId xmlns:a16="http://schemas.microsoft.com/office/drawing/2014/main" val="2081238750"/>
                    </a:ext>
                  </a:extLst>
                </a:gridCol>
                <a:gridCol w="1322223">
                  <a:extLst>
                    <a:ext uri="{9D8B030D-6E8A-4147-A177-3AD203B41FA5}">
                      <a16:colId xmlns:a16="http://schemas.microsoft.com/office/drawing/2014/main" val="20041769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&lt;AD+&gt;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&lt;AD+&gt;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Desiree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Seamons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Chong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Aylward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4A228C3D-91F4-4BA7-97B5-3DFB6F1AA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4752865"/>
              </p:ext>
            </p:extLst>
          </p:nvPr>
        </p:nvGraphicFramePr>
        <p:xfrm>
          <a:off x="6221245" y="4211347"/>
          <a:ext cx="1524756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52475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&lt;AD+&gt;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Samuel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Maryann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sp>
        <p:nvSpPr>
          <p:cNvPr id="80" name="TextBox 79">
            <a:extLst>
              <a:ext uri="{FF2B5EF4-FFF2-40B4-BE49-F238E27FC236}">
                <a16:creationId xmlns:a16="http://schemas.microsoft.com/office/drawing/2014/main" id="{EBC2A5BE-1F23-4A33-B0D8-135AE344BA1C}"/>
              </a:ext>
            </a:extLst>
          </p:cNvPr>
          <p:cNvSpPr txBox="1"/>
          <p:nvPr/>
        </p:nvSpPr>
        <p:spPr>
          <a:xfrm>
            <a:off x="6226024" y="1126943"/>
            <a:ext cx="2133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Pattern</a:t>
            </a:r>
            <a:endParaRPr lang="en-US" sz="2400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E19F827-6011-490A-96E5-8ACBDD0E6A11}"/>
              </a:ext>
            </a:extLst>
          </p:cNvPr>
          <p:cNvSpPr txBox="1"/>
          <p:nvPr/>
        </p:nvSpPr>
        <p:spPr>
          <a:xfrm>
            <a:off x="6065254" y="5683504"/>
            <a:ext cx="230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Pattern</a:t>
            </a:r>
            <a:endParaRPr lang="en-US" sz="2400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6402791-2786-4C52-A71A-0937E3A7A487}"/>
              </a:ext>
            </a:extLst>
          </p:cNvPr>
          <p:cNvSpPr/>
          <p:nvPr/>
        </p:nvSpPr>
        <p:spPr>
          <a:xfrm>
            <a:off x="10023434" y="4470409"/>
            <a:ext cx="1670020" cy="1550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Ambigous in matching tokens</a:t>
            </a:r>
            <a:endParaRPr lang="en-US" sz="2400" dirty="0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E37A9DB-CE43-4B58-BF51-28F487F1BBE0}"/>
              </a:ext>
            </a:extLst>
          </p:cNvPr>
          <p:cNvSpPr/>
          <p:nvPr/>
        </p:nvSpPr>
        <p:spPr>
          <a:xfrm rot="2504158">
            <a:off x="8766539" y="4689213"/>
            <a:ext cx="1246017" cy="37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1F0940E-9B26-432B-A5E3-C47FF0A476E3}"/>
              </a:ext>
            </a:extLst>
          </p:cNvPr>
          <p:cNvCxnSpPr>
            <a:cxnSpLocks/>
          </p:cNvCxnSpPr>
          <p:nvPr/>
        </p:nvCxnSpPr>
        <p:spPr>
          <a:xfrm flipH="1">
            <a:off x="6516925" y="3098827"/>
            <a:ext cx="134691" cy="11125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5657F82-8F84-436D-AA14-B32F0E10FD4E}"/>
              </a:ext>
            </a:extLst>
          </p:cNvPr>
          <p:cNvCxnSpPr>
            <a:cxnSpLocks/>
          </p:cNvCxnSpPr>
          <p:nvPr/>
        </p:nvCxnSpPr>
        <p:spPr>
          <a:xfrm flipH="1">
            <a:off x="6715207" y="3098827"/>
            <a:ext cx="1812367" cy="1112520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C500019-DCAD-4490-B635-995AC6E30DEF}"/>
              </a:ext>
            </a:extLst>
          </p:cNvPr>
          <p:cNvSpPr txBox="1"/>
          <p:nvPr/>
        </p:nvSpPr>
        <p:spPr>
          <a:xfrm>
            <a:off x="7928196" y="3416710"/>
            <a:ext cx="18712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Which one is </a:t>
            </a:r>
          </a:p>
          <a:p>
            <a:pPr algn="ctr"/>
            <a:r>
              <a:rPr lang="en-US" sz="2400"/>
              <a:t>first names</a:t>
            </a:r>
          </a:p>
        </p:txBody>
      </p:sp>
      <p:graphicFrame>
        <p:nvGraphicFramePr>
          <p:cNvPr id="74" name="Table 73">
            <a:extLst>
              <a:ext uri="{FF2B5EF4-FFF2-40B4-BE49-F238E27FC236}">
                <a16:creationId xmlns:a16="http://schemas.microsoft.com/office/drawing/2014/main" id="{07D83116-311E-42B3-A267-BD53947415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5091078"/>
              </p:ext>
            </p:extLst>
          </p:nvPr>
        </p:nvGraphicFramePr>
        <p:xfrm>
          <a:off x="306915" y="1285329"/>
          <a:ext cx="2675131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75131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Transformed data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Desiree 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Alaina 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78" name="Table 77">
            <a:extLst>
              <a:ext uri="{FF2B5EF4-FFF2-40B4-BE49-F238E27FC236}">
                <a16:creationId xmlns:a16="http://schemas.microsoft.com/office/drawing/2014/main" id="{4159C9FF-87A0-49B8-BF40-1D18A3DC56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97215"/>
              </p:ext>
            </p:extLst>
          </p:nvPr>
        </p:nvGraphicFramePr>
        <p:xfrm>
          <a:off x="306915" y="4650334"/>
          <a:ext cx="2965196" cy="137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965196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Target data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/>
                        <a:t>Andrew C.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Bradford L.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graphicFrame>
        <p:nvGraphicFramePr>
          <p:cNvPr id="83" name="Table 82">
            <a:extLst>
              <a:ext uri="{FF2B5EF4-FFF2-40B4-BE49-F238E27FC236}">
                <a16:creationId xmlns:a16="http://schemas.microsoft.com/office/drawing/2014/main" id="{0D622739-4261-43ED-95D9-ED3AE65C5B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884110"/>
              </p:ext>
            </p:extLst>
          </p:nvPr>
        </p:nvGraphicFramePr>
        <p:xfrm>
          <a:off x="366178" y="2927466"/>
          <a:ext cx="2675131" cy="1371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75131">
                  <a:extLst>
                    <a:ext uri="{9D8B030D-6E8A-4147-A177-3AD203B41FA5}">
                      <a16:colId xmlns:a16="http://schemas.microsoft.com/office/drawing/2014/main" val="3832808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Transformed data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6354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R. Mcgaughey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1206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/>
                        <a:t>C. Latimore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906026"/>
                  </a:ext>
                </a:extLst>
              </a:tr>
            </a:tbl>
          </a:graphicData>
        </a:graphic>
      </p:graphicFrame>
      <p:sp>
        <p:nvSpPr>
          <p:cNvPr id="85" name="Arrow: Right 84">
            <a:extLst>
              <a:ext uri="{FF2B5EF4-FFF2-40B4-BE49-F238E27FC236}">
                <a16:creationId xmlns:a16="http://schemas.microsoft.com/office/drawing/2014/main" id="{6F6F3676-D597-4582-9C4E-E92F4A2B0E1A}"/>
              </a:ext>
            </a:extLst>
          </p:cNvPr>
          <p:cNvSpPr/>
          <p:nvPr/>
        </p:nvSpPr>
        <p:spPr>
          <a:xfrm>
            <a:off x="3283549" y="3423919"/>
            <a:ext cx="694912" cy="378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3CB313-9A41-463C-9C5D-7C3A81BB9CBE}"/>
              </a:ext>
            </a:extLst>
          </p:cNvPr>
          <p:cNvSpPr txBox="1"/>
          <p:nvPr/>
        </p:nvSpPr>
        <p:spPr>
          <a:xfrm>
            <a:off x="3333006" y="3244065"/>
            <a:ext cx="6454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883540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AD24718-C98B-459B-8F96-AB0C0BAD9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4000"/>
              <a:t>Outline</a:t>
            </a:r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8A7F6D5B-2D55-4360-B3D3-B493158A7D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369477"/>
              </p:ext>
            </p:extLst>
          </p:nvPr>
        </p:nvGraphicFramePr>
        <p:xfrm>
          <a:off x="609600" y="1146175"/>
          <a:ext cx="10980738" cy="4979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549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158">
        <p:fade/>
      </p:transition>
    </mc:Choice>
    <mc:Fallback xmlns="">
      <p:transition spd="med" advTm="12158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DF451A-47AB-43EC-811D-56B39EAE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Evaluation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B8782-5944-4B35-A873-9A9F8371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623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C218-9990-4068-A820-039B30E85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5A8A8CC-9A7E-4C37-9D20-E791498A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900" y="1021307"/>
            <a:ext cx="9982200" cy="4572000"/>
          </a:xfrm>
        </p:spPr>
        <p:txBody>
          <a:bodyPr>
            <a:noAutofit/>
          </a:bodyPr>
          <a:lstStyle/>
          <a:p>
            <a:endParaRPr lang="en-US" sz="2100"/>
          </a:p>
          <a:p>
            <a:endParaRPr lang="en-US" sz="2100"/>
          </a:p>
          <a:p>
            <a:pPr marL="0" indent="0">
              <a:buNone/>
            </a:pPr>
            <a:endParaRPr lang="en-US" sz="2100"/>
          </a:p>
          <a:p>
            <a:endParaRPr lang="en-US" sz="2100"/>
          </a:p>
          <a:p>
            <a:endParaRPr lang="en-US" sz="2100" dirty="0"/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9E578BFA-7D79-4BBF-BC36-3E40FEAB28A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75492176"/>
              </p:ext>
            </p:extLst>
          </p:nvPr>
        </p:nvGraphicFramePr>
        <p:xfrm>
          <a:off x="587830" y="2611556"/>
          <a:ext cx="11117941" cy="3686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F023B78-30D3-4B33-99B8-F5FE9DB6C6DE}"/>
              </a:ext>
            </a:extLst>
          </p:cNvPr>
          <p:cNvSpPr txBox="1">
            <a:spLocks/>
          </p:cNvSpPr>
          <p:nvPr/>
        </p:nvSpPr>
        <p:spPr>
          <a:xfrm>
            <a:off x="587830" y="1243875"/>
            <a:ext cx="2558142" cy="4811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D785C-296E-46F2-A138-47E4EAE903FD}"/>
              </a:ext>
            </a:extLst>
          </p:cNvPr>
          <p:cNvSpPr txBox="1"/>
          <p:nvPr/>
        </p:nvSpPr>
        <p:spPr>
          <a:xfrm>
            <a:off x="1104900" y="1041896"/>
            <a:ext cx="86487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Our system: UDATA</a:t>
            </a:r>
          </a:p>
          <a:p>
            <a:r>
              <a:rPr lang="en-US" sz="2400" dirty="0"/>
              <a:t>- Two baseline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IPBE (Wu et al, 2015)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 err="1"/>
              <a:t>FlashFill</a:t>
            </a:r>
            <a:r>
              <a:rPr lang="en-US" sz="2400" dirty="0"/>
              <a:t> (</a:t>
            </a:r>
            <a:r>
              <a:rPr lang="en-US" sz="2400" dirty="0" err="1"/>
              <a:t>Gulwani</a:t>
            </a:r>
            <a:r>
              <a:rPr lang="en-US" sz="2400" dirty="0"/>
              <a:t> et al, 2012)</a:t>
            </a:r>
          </a:p>
        </p:txBody>
      </p:sp>
    </p:spTree>
    <p:extLst>
      <p:ext uri="{BB962C8B-B14F-4D97-AF65-F5344CB8AC3E}">
        <p14:creationId xmlns:p14="http://schemas.microsoft.com/office/powerpoint/2010/main" val="182145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F4DA7-C2A2-4F67-952B-2536DEBE9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Evaluation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9F98DC9-FD49-4684-A861-6F6FB135DD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6840481"/>
              </p:ext>
            </p:extLst>
          </p:nvPr>
        </p:nvGraphicFramePr>
        <p:xfrm>
          <a:off x="1320258" y="3324293"/>
          <a:ext cx="6738376" cy="22910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4594">
                  <a:extLst>
                    <a:ext uri="{9D8B030D-6E8A-4147-A177-3AD203B41FA5}">
                      <a16:colId xmlns:a16="http://schemas.microsoft.com/office/drawing/2014/main" val="2867881411"/>
                    </a:ext>
                  </a:extLst>
                </a:gridCol>
                <a:gridCol w="1684594">
                  <a:extLst>
                    <a:ext uri="{9D8B030D-6E8A-4147-A177-3AD203B41FA5}">
                      <a16:colId xmlns:a16="http://schemas.microsoft.com/office/drawing/2014/main" val="4210626682"/>
                    </a:ext>
                  </a:extLst>
                </a:gridCol>
                <a:gridCol w="1684594">
                  <a:extLst>
                    <a:ext uri="{9D8B030D-6E8A-4147-A177-3AD203B41FA5}">
                      <a16:colId xmlns:a16="http://schemas.microsoft.com/office/drawing/2014/main" val="1527185569"/>
                    </a:ext>
                  </a:extLst>
                </a:gridCol>
                <a:gridCol w="1684594">
                  <a:extLst>
                    <a:ext uri="{9D8B030D-6E8A-4147-A177-3AD203B41FA5}">
                      <a16:colId xmlns:a16="http://schemas.microsoft.com/office/drawing/2014/main" val="1754871870"/>
                    </a:ext>
                  </a:extLst>
                </a:gridCol>
              </a:tblGrid>
              <a:tr h="37084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Validation Result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/>
                        <a:t>Groundtruth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173559"/>
                  </a:ext>
                </a:extLst>
              </a:tr>
              <a:tr h="370840">
                <a:tc gridSpan="2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Incorrect Transform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 Transform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61566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Validation Prediction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Incorrect Transform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20.0%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11.7%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11488"/>
                  </a:ext>
                </a:extLst>
              </a:tr>
              <a:tr h="3833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Correct Transform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0.2%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/>
                        <a:t>68.1%</a:t>
                      </a:r>
                      <a:endParaRPr lang="en-US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352396"/>
                  </a:ext>
                </a:extLst>
              </a:tr>
            </a:tbl>
          </a:graphicData>
        </a:graphic>
      </p:graphicFrame>
      <p:sp>
        <p:nvSpPr>
          <p:cNvPr id="13" name="Arrow: Down 12">
            <a:extLst>
              <a:ext uri="{FF2B5EF4-FFF2-40B4-BE49-F238E27FC236}">
                <a16:creationId xmlns:a16="http://schemas.microsoft.com/office/drawing/2014/main" id="{8CCDDC4C-DDE3-45B3-8A65-ED062E422C44}"/>
              </a:ext>
            </a:extLst>
          </p:cNvPr>
          <p:cNvSpPr/>
          <p:nvPr/>
        </p:nvSpPr>
        <p:spPr>
          <a:xfrm rot="15117946">
            <a:off x="8223946" y="4112573"/>
            <a:ext cx="599768" cy="71452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B22648F-E46A-4ADA-98FD-5A3D7303F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7665627"/>
              </p:ext>
            </p:extLst>
          </p:nvPr>
        </p:nvGraphicFramePr>
        <p:xfrm>
          <a:off x="1115504" y="1768050"/>
          <a:ext cx="7147884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56046">
                  <a:extLst>
                    <a:ext uri="{9D8B030D-6E8A-4147-A177-3AD203B41FA5}">
                      <a16:colId xmlns:a16="http://schemas.microsoft.com/office/drawing/2014/main" val="385873000"/>
                    </a:ext>
                  </a:extLst>
                </a:gridCol>
                <a:gridCol w="1856046">
                  <a:extLst>
                    <a:ext uri="{9D8B030D-6E8A-4147-A177-3AD203B41FA5}">
                      <a16:colId xmlns:a16="http://schemas.microsoft.com/office/drawing/2014/main" val="999074360"/>
                    </a:ext>
                  </a:extLst>
                </a:gridCol>
                <a:gridCol w="1347604">
                  <a:extLst>
                    <a:ext uri="{9D8B030D-6E8A-4147-A177-3AD203B41FA5}">
                      <a16:colId xmlns:a16="http://schemas.microsoft.com/office/drawing/2014/main" val="804552657"/>
                    </a:ext>
                  </a:extLst>
                </a:gridCol>
                <a:gridCol w="2088188">
                  <a:extLst>
                    <a:ext uri="{9D8B030D-6E8A-4147-A177-3AD203B41FA5}">
                      <a16:colId xmlns:a16="http://schemas.microsoft.com/office/drawing/2014/main" val="42590410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F-measure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8152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Validation Result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>
                          <a:solidFill>
                            <a:srgbClr val="FF0000"/>
                          </a:solidFill>
                        </a:rPr>
                        <a:t>0.99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8177767"/>
                  </a:ext>
                </a:extLst>
              </a:tr>
            </a:tbl>
          </a:graphicData>
        </a:graphic>
      </p:graphicFrame>
      <p:sp>
        <p:nvSpPr>
          <p:cNvPr id="9" name="Arrow: Down 8">
            <a:extLst>
              <a:ext uri="{FF2B5EF4-FFF2-40B4-BE49-F238E27FC236}">
                <a16:creationId xmlns:a16="http://schemas.microsoft.com/office/drawing/2014/main" id="{B04CF5FA-16E0-4CBC-A054-F306F5CBDF93}"/>
              </a:ext>
            </a:extLst>
          </p:cNvPr>
          <p:cNvSpPr/>
          <p:nvPr/>
        </p:nvSpPr>
        <p:spPr>
          <a:xfrm>
            <a:off x="4389562" y="2594785"/>
            <a:ext cx="599768" cy="5593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37248-1E97-49F3-9A04-7457BA30C165}"/>
              </a:ext>
            </a:extLst>
          </p:cNvPr>
          <p:cNvSpPr txBox="1"/>
          <p:nvPr/>
        </p:nvSpPr>
        <p:spPr>
          <a:xfrm>
            <a:off x="8713367" y="3658580"/>
            <a:ext cx="313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31% scenarios require human-interaction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7B26B5-D14C-4FEB-8A2D-C2BF45778F74}"/>
              </a:ext>
            </a:extLst>
          </p:cNvPr>
          <p:cNvSpPr txBox="1"/>
          <p:nvPr/>
        </p:nvSpPr>
        <p:spPr>
          <a:xfrm>
            <a:off x="8713366" y="4945962"/>
            <a:ext cx="31308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100% scenarios require human-interaction without UData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E453C4-514D-4D1C-9712-56827BCB7575}"/>
              </a:ext>
            </a:extLst>
          </p:cNvPr>
          <p:cNvSpPr txBox="1"/>
          <p:nvPr/>
        </p:nvSpPr>
        <p:spPr>
          <a:xfrm>
            <a:off x="8616173" y="4484297"/>
            <a:ext cx="31308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vs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4C9864-B3BF-410E-87DB-FC936415116C}"/>
              </a:ext>
            </a:extLst>
          </p:cNvPr>
          <p:cNvSpPr txBox="1"/>
          <p:nvPr/>
        </p:nvSpPr>
        <p:spPr>
          <a:xfrm>
            <a:off x="754501" y="1136274"/>
            <a:ext cx="10196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Goal of validation: find all wrong transformations in the systems = high recall</a:t>
            </a:r>
          </a:p>
        </p:txBody>
      </p:sp>
    </p:spTree>
    <p:extLst>
      <p:ext uri="{BB962C8B-B14F-4D97-AF65-F5344CB8AC3E}">
        <p14:creationId xmlns:p14="http://schemas.microsoft.com/office/powerpoint/2010/main" val="3127141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52F55-5AE1-41F3-8AE7-6AFD7D0AC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Running Time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1BAF197F-3560-4288-BFBF-6D97884FF2E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95793386"/>
              </p:ext>
            </p:extLst>
          </p:nvPr>
        </p:nvGraphicFramePr>
        <p:xfrm>
          <a:off x="924232" y="1171143"/>
          <a:ext cx="10343536" cy="4891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10420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6A7DCE-C703-438E-91B5-80795BE09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Conclusion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804CB0-9D82-4F9C-8B1C-70BAE3BC48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38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35A625-F6BF-4C73-AAAB-A8E924F48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Conclusion and Future Work</a:t>
            </a:r>
            <a:endParaRPr lang="en-US" dirty="0"/>
          </a:p>
        </p:txBody>
      </p:sp>
      <p:graphicFrame>
        <p:nvGraphicFramePr>
          <p:cNvPr id="20" name="Content Placeholder 6">
            <a:extLst>
              <a:ext uri="{FF2B5EF4-FFF2-40B4-BE49-F238E27FC236}">
                <a16:creationId xmlns:a16="http://schemas.microsoft.com/office/drawing/2014/main" id="{9D5BFE01-7EDE-4067-971A-C28AE0198D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71674085"/>
              </p:ext>
            </p:extLst>
          </p:nvPr>
        </p:nvGraphicFramePr>
        <p:xfrm>
          <a:off x="838200" y="1035914"/>
          <a:ext cx="10515600" cy="48364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890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264F8B-0B0F-4264-BA51-B50F3DA9B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5368" y="2043663"/>
            <a:ext cx="6105194" cy="2031055"/>
          </a:xfrm>
        </p:spPr>
        <p:txBody>
          <a:bodyPr>
            <a:normAutofit/>
          </a:bodyPr>
          <a:lstStyle/>
          <a:p>
            <a:r>
              <a:rPr lang="en-US" sz="6600" dirty="0"/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33008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3">
            <a:extLst>
              <a:ext uri="{FF2B5EF4-FFF2-40B4-BE49-F238E27FC236}">
                <a16:creationId xmlns:a16="http://schemas.microsoft.com/office/drawing/2014/main" id="{674C946B-D344-AB49-8207-22E68CAEDD6E}"/>
              </a:ext>
            </a:extLst>
          </p:cNvPr>
          <p:cNvSpPr txBox="1">
            <a:spLocks/>
          </p:cNvSpPr>
          <p:nvPr/>
        </p:nvSpPr>
        <p:spPr bwMode="auto">
          <a:xfrm>
            <a:off x="804484" y="1191796"/>
            <a:ext cx="10021446" cy="297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4000" b="0" i="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sz="6600"/>
              <a:t>Problem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6080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2144">
        <p:fade/>
      </p:transition>
    </mc:Choice>
    <mc:Fallback xmlns="">
      <p:transition spd="med" advTm="2144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New York City 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D65FDE-80A5-C14F-9FCA-1777590D7C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246957"/>
              </p:ext>
            </p:extLst>
          </p:nvPr>
        </p:nvGraphicFramePr>
        <p:xfrm>
          <a:off x="226439" y="1311947"/>
          <a:ext cx="11578783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0996">
                  <a:extLst>
                    <a:ext uri="{9D8B030D-6E8A-4147-A177-3AD203B41FA5}">
                      <a16:colId xmlns:a16="http://schemas.microsoft.com/office/drawing/2014/main" val="2362879150"/>
                    </a:ext>
                  </a:extLst>
                </a:gridCol>
                <a:gridCol w="2923858">
                  <a:extLst>
                    <a:ext uri="{9D8B030D-6E8A-4147-A177-3AD203B41FA5}">
                      <a16:colId xmlns:a16="http://schemas.microsoft.com/office/drawing/2014/main" val="1121057453"/>
                    </a:ext>
                  </a:extLst>
                </a:gridCol>
                <a:gridCol w="1656080">
                  <a:extLst>
                    <a:ext uri="{9D8B030D-6E8A-4147-A177-3AD203B41FA5}">
                      <a16:colId xmlns:a16="http://schemas.microsoft.com/office/drawing/2014/main" val="2040654480"/>
                    </a:ext>
                  </a:extLst>
                </a:gridCol>
                <a:gridCol w="2932113">
                  <a:extLst>
                    <a:ext uri="{9D8B030D-6E8A-4147-A177-3AD203B41FA5}">
                      <a16:colId xmlns:a16="http://schemas.microsoft.com/office/drawing/2014/main" val="4070472298"/>
                    </a:ext>
                  </a:extLst>
                </a:gridCol>
                <a:gridCol w="1314768">
                  <a:extLst>
                    <a:ext uri="{9D8B030D-6E8A-4147-A177-3AD203B41FA5}">
                      <a16:colId xmlns:a16="http://schemas.microsoft.com/office/drawing/2014/main" val="3632062593"/>
                    </a:ext>
                  </a:extLst>
                </a:gridCol>
                <a:gridCol w="1390968">
                  <a:extLst>
                    <a:ext uri="{9D8B030D-6E8A-4147-A177-3AD203B41FA5}">
                      <a16:colId xmlns:a16="http://schemas.microsoft.com/office/drawing/2014/main" val="35033451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Latitude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Longitude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Sosa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Borella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832 Eighth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2122628282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http://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www.sosaborella.com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40.762444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-73.985983</a:t>
                      </a:r>
                      <a:endParaRPr lang="en-US" sz="1800" b="1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1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Starbucks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871-879 Eighth Ave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2122467699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http://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www.starbucks.com</a:t>
                      </a:r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40.763644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73.985134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4446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CAFC0E0-5997-DC42-9481-AB096AFC65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9320218"/>
              </p:ext>
            </p:extLst>
          </p:nvPr>
        </p:nvGraphicFramePr>
        <p:xfrm>
          <a:off x="926576" y="3793453"/>
          <a:ext cx="1076141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9048">
                  <a:extLst>
                    <a:ext uri="{9D8B030D-6E8A-4147-A177-3AD203B41FA5}">
                      <a16:colId xmlns:a16="http://schemas.microsoft.com/office/drawing/2014/main" val="2362879150"/>
                    </a:ext>
                  </a:extLst>
                </a:gridCol>
                <a:gridCol w="2447100">
                  <a:extLst>
                    <a:ext uri="{9D8B030D-6E8A-4147-A177-3AD203B41FA5}">
                      <a16:colId xmlns:a16="http://schemas.microsoft.com/office/drawing/2014/main" val="1121057453"/>
                    </a:ext>
                  </a:extLst>
                </a:gridCol>
                <a:gridCol w="3252407">
                  <a:extLst>
                    <a:ext uri="{9D8B030D-6E8A-4147-A177-3AD203B41FA5}">
                      <a16:colId xmlns:a16="http://schemas.microsoft.com/office/drawing/2014/main" val="2040654480"/>
                    </a:ext>
                  </a:extLst>
                </a:gridCol>
                <a:gridCol w="2522855">
                  <a:extLst>
                    <a:ext uri="{9D8B030D-6E8A-4147-A177-3AD203B41FA5}">
                      <a16:colId xmlns:a16="http://schemas.microsoft.com/office/drawing/2014/main" val="40704722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Website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Location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4088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Paramount Hotel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(212) 764-5500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http://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www.nycparamount.com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(40.759132, -73.986348)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14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Doubletree Guest Suites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2127191600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www.nycdoubletreehotels.com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(40.759055, -73.98471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7644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The Westin New York </a:t>
                      </a:r>
                    </a:p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at Times Square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(212) 868-1900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ext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245 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www.westinny</a:t>
                      </a:r>
                      <a:r>
                        <a:rPr lang="en-US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</a:t>
                      </a:r>
                      <a:r>
                        <a:rPr lang="en-US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(40.757482, -73.988309)</a:t>
                      </a:r>
                      <a:endParaRPr lang="en-US" sz="1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9405495"/>
                  </a:ext>
                </a:extLst>
              </a:tr>
            </a:tbl>
          </a:graphicData>
        </a:graphic>
      </p:graphicFrame>
      <p:sp>
        <p:nvSpPr>
          <p:cNvPr id="7" name="Up-Down Arrow 6">
            <a:extLst>
              <a:ext uri="{FF2B5EF4-FFF2-40B4-BE49-F238E27FC236}">
                <a16:creationId xmlns:a16="http://schemas.microsoft.com/office/drawing/2014/main" id="{FE4152F1-811A-7742-AC86-215D3A279BF1}"/>
              </a:ext>
            </a:extLst>
          </p:cNvPr>
          <p:cNvSpPr/>
          <p:nvPr/>
        </p:nvSpPr>
        <p:spPr>
          <a:xfrm>
            <a:off x="5659582" y="2677737"/>
            <a:ext cx="436418" cy="862446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37010F-B752-074B-9B45-2A6DD1BA183A}"/>
              </a:ext>
            </a:extLst>
          </p:cNvPr>
          <p:cNvSpPr txBox="1"/>
          <p:nvPr/>
        </p:nvSpPr>
        <p:spPr>
          <a:xfrm>
            <a:off x="6307281" y="2878127"/>
            <a:ext cx="2209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Data Integration</a:t>
            </a:r>
          </a:p>
        </p:txBody>
      </p:sp>
    </p:spTree>
    <p:extLst>
      <p:ext uri="{BB962C8B-B14F-4D97-AF65-F5344CB8AC3E}">
        <p14:creationId xmlns:p14="http://schemas.microsoft.com/office/powerpoint/2010/main" val="1654255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907">
        <p:fade/>
      </p:transition>
    </mc:Choice>
    <mc:Fallback xmlns="">
      <p:transition spd="med" advTm="907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CAE4BC-8A97-40D8-96B4-E2B3ACC86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Example: People names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ADE1A8E-3523-4E9B-B15D-8AE8864978BB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606406" y="1161005"/>
          <a:ext cx="1868196" cy="4290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868196">
                  <a:extLst>
                    <a:ext uri="{9D8B030D-6E8A-4147-A177-3AD203B41FA5}">
                      <a16:colId xmlns:a16="http://schemas.microsoft.com/office/drawing/2014/main" val="1717114425"/>
                    </a:ext>
                  </a:extLst>
                </a:gridCol>
              </a:tblGrid>
              <a:tr h="4766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3071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/>
                        <a:t>Mark 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82618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/>
                        <a:t>Tom A. Clerverley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12653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 dirty="0"/>
                        <a:t>Cahill, Michael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400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Edward 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7121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Sergio R. Garcia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46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Pogba, Paul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908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18951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59423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3B7EF26-F7FB-4F83-BBC8-BD68E35036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8206121" y="1161004"/>
          <a:ext cx="2229343" cy="4290183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2229343">
                  <a:extLst>
                    <a:ext uri="{9D8B030D-6E8A-4147-A177-3AD203B41FA5}">
                      <a16:colId xmlns:a16="http://schemas.microsoft.com/office/drawing/2014/main" val="1717114425"/>
                    </a:ext>
                  </a:extLst>
                </a:gridCol>
              </a:tblGrid>
              <a:tr h="476687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343071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/>
                        <a:t>Mark Slipper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6882618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/>
                        <a:t>Tom Clerverley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1112653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r>
                        <a:rPr lang="en-US"/>
                        <a:t>Michael Cahill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52400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Edward David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87121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Sergio Garcia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21246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Paul Pogba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5829082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6918951"/>
                  </a:ext>
                </a:extLst>
              </a:tr>
              <a:tr h="47668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859423"/>
                  </a:ext>
                </a:extLst>
              </a:tr>
            </a:tbl>
          </a:graphicData>
        </a:graphic>
      </p:graphicFrame>
      <p:sp>
        <p:nvSpPr>
          <p:cNvPr id="11" name="Arrow: Right 10">
            <a:extLst>
              <a:ext uri="{FF2B5EF4-FFF2-40B4-BE49-F238E27FC236}">
                <a16:creationId xmlns:a16="http://schemas.microsoft.com/office/drawing/2014/main" id="{D8590F1C-D897-4D7D-8AB8-BC165247EBB7}"/>
              </a:ext>
            </a:extLst>
          </p:cNvPr>
          <p:cNvSpPr/>
          <p:nvPr/>
        </p:nvSpPr>
        <p:spPr>
          <a:xfrm>
            <a:off x="4611329" y="2615381"/>
            <a:ext cx="2458065" cy="924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398E02-5E09-436A-BBF9-FBD84EAD072A}"/>
              </a:ext>
            </a:extLst>
          </p:cNvPr>
          <p:cNvSpPr txBox="1"/>
          <p:nvPr/>
        </p:nvSpPr>
        <p:spPr>
          <a:xfrm>
            <a:off x="4869512" y="3539614"/>
            <a:ext cx="1455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Normalize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59454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91C7D-2466-446B-B774-8A950DCE2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Problem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005D242F-34D6-4215-A0B9-6748FF6E3A00}"/>
              </a:ext>
            </a:extLst>
          </p:cNvPr>
          <p:cNvSpPr/>
          <p:nvPr/>
        </p:nvSpPr>
        <p:spPr>
          <a:xfrm>
            <a:off x="5405588" y="2828653"/>
            <a:ext cx="1206781" cy="68349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endParaRPr lang="en-US" sz="2400" baseline="-25000" dirty="0"/>
          </a:p>
        </p:txBody>
      </p:sp>
      <p:sp>
        <p:nvSpPr>
          <p:cNvPr id="14" name="Flowchart: Magnetic Disk 13">
            <a:extLst>
              <a:ext uri="{FF2B5EF4-FFF2-40B4-BE49-F238E27FC236}">
                <a16:creationId xmlns:a16="http://schemas.microsoft.com/office/drawing/2014/main" id="{0812FF50-A78F-43CF-A8BC-98E7DAD19258}"/>
              </a:ext>
            </a:extLst>
          </p:cNvPr>
          <p:cNvSpPr/>
          <p:nvPr/>
        </p:nvSpPr>
        <p:spPr>
          <a:xfrm>
            <a:off x="1671086" y="4893615"/>
            <a:ext cx="1200818" cy="68349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S’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4C4E40C-1C4B-4B88-9495-E8D6792E3580}"/>
              </a:ext>
            </a:extLst>
          </p:cNvPr>
          <p:cNvSpPr/>
          <p:nvPr/>
        </p:nvSpPr>
        <p:spPr>
          <a:xfrm>
            <a:off x="3024166" y="5027572"/>
            <a:ext cx="1619276" cy="41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38902406-5E0B-4A0F-8DA2-2B09C3028F69}"/>
              </a:ext>
            </a:extLst>
          </p:cNvPr>
          <p:cNvSpPr/>
          <p:nvPr/>
        </p:nvSpPr>
        <p:spPr>
          <a:xfrm rot="5400000">
            <a:off x="5557837" y="3974409"/>
            <a:ext cx="1006777" cy="41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85F29C5-A142-4209-A6E2-DA78C0FAD8AB}"/>
              </a:ext>
            </a:extLst>
          </p:cNvPr>
          <p:cNvSpPr/>
          <p:nvPr/>
        </p:nvSpPr>
        <p:spPr>
          <a:xfrm>
            <a:off x="4803608" y="4854450"/>
            <a:ext cx="2360484" cy="82239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Transformation</a:t>
            </a:r>
          </a:p>
          <a:p>
            <a:pPr algn="ctr"/>
            <a:r>
              <a:rPr lang="en-US" sz="2400" dirty="0"/>
              <a:t>Blackbox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7B3759E-0EED-461D-9D58-9142EDEB8B24}"/>
              </a:ext>
            </a:extLst>
          </p:cNvPr>
          <p:cNvSpPr/>
          <p:nvPr/>
        </p:nvSpPr>
        <p:spPr>
          <a:xfrm>
            <a:off x="7301994" y="4930773"/>
            <a:ext cx="1495509" cy="6463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9" name="Flowchart: Magnetic Disk 18">
            <a:extLst>
              <a:ext uri="{FF2B5EF4-FFF2-40B4-BE49-F238E27FC236}">
                <a16:creationId xmlns:a16="http://schemas.microsoft.com/office/drawing/2014/main" id="{F2E489D4-9E96-4813-9BA1-077906371B61}"/>
              </a:ext>
            </a:extLst>
          </p:cNvPr>
          <p:cNvSpPr/>
          <p:nvPr/>
        </p:nvSpPr>
        <p:spPr>
          <a:xfrm>
            <a:off x="9095796" y="4893613"/>
            <a:ext cx="1353080" cy="68349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S’’</a:t>
            </a:r>
            <a:endParaRPr lang="en-US" sz="2400" baseline="-25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71EB1-FF3C-4012-9B90-9A1249CB1E21}"/>
              </a:ext>
            </a:extLst>
          </p:cNvPr>
          <p:cNvSpPr txBox="1"/>
          <p:nvPr/>
        </p:nvSpPr>
        <p:spPr>
          <a:xfrm>
            <a:off x="216296" y="1365898"/>
            <a:ext cx="117578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Given two data sources S and S’, </a:t>
            </a:r>
          </a:p>
          <a:p>
            <a:pPr algn="ctr"/>
            <a:r>
              <a:rPr lang="en-US" sz="2400" b="1" dirty="0"/>
              <a:t>learn the transformation program P to transform S to the format of S’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1A5B3-B6BD-4437-8F1C-B76C4F8C4ACA}"/>
              </a:ext>
            </a:extLst>
          </p:cNvPr>
          <p:cNvSpPr txBox="1"/>
          <p:nvPr/>
        </p:nvSpPr>
        <p:spPr>
          <a:xfrm>
            <a:off x="5211756" y="2315158"/>
            <a:ext cx="169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data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79D460E-5EF7-4D3F-8C51-E7068E0B8D5A}"/>
              </a:ext>
            </a:extLst>
          </p:cNvPr>
          <p:cNvSpPr txBox="1"/>
          <p:nvPr/>
        </p:nvSpPr>
        <p:spPr>
          <a:xfrm>
            <a:off x="1422026" y="5660966"/>
            <a:ext cx="16989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456C43C-3FF3-4878-83B2-1E6C7DB04AD2}"/>
              </a:ext>
            </a:extLst>
          </p:cNvPr>
          <p:cNvSpPr txBox="1"/>
          <p:nvPr/>
        </p:nvSpPr>
        <p:spPr>
          <a:xfrm>
            <a:off x="8566739" y="5660966"/>
            <a:ext cx="2723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Transformed data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4594C15-7859-4C14-99BF-E729FBA3C27F}"/>
              </a:ext>
            </a:extLst>
          </p:cNvPr>
          <p:cNvSpPr txBox="1"/>
          <p:nvPr/>
        </p:nvSpPr>
        <p:spPr>
          <a:xfrm>
            <a:off x="3292181" y="4565907"/>
            <a:ext cx="10832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Format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B348B8-FC08-47AD-91D1-E7278340E9D0}"/>
              </a:ext>
            </a:extLst>
          </p:cNvPr>
          <p:cNvSpPr txBox="1"/>
          <p:nvPr/>
        </p:nvSpPr>
        <p:spPr>
          <a:xfrm>
            <a:off x="6199328" y="3850345"/>
            <a:ext cx="7646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1728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Tm="12986">
        <p:fade/>
      </p:transition>
    </mc:Choice>
    <mc:Fallback xmlns="">
      <p:transition spd="med" advTm="12986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DF451A-47AB-43EC-811D-56B39EAE9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484" y="1191796"/>
            <a:ext cx="10021446" cy="297634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kern="1200" dirty="0">
                <a:latin typeface="+mj-lt"/>
                <a:ea typeface="+mj-ea"/>
                <a:cs typeface="+mj-cs"/>
              </a:rPr>
              <a:t>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AB8782-5944-4B35-A873-9A9F83711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788" y="5318990"/>
            <a:ext cx="9416898" cy="723670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en-US" sz="1800" kern="1200">
              <a:solidFill>
                <a:srgbClr val="000000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96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98D3A-5DE2-4232-B2BF-E6E245840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Approach</a:t>
            </a: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62FA7C2C-5844-41FD-96B0-2C6F0F4A1BAD}"/>
              </a:ext>
            </a:extLst>
          </p:cNvPr>
          <p:cNvSpPr/>
          <p:nvPr/>
        </p:nvSpPr>
        <p:spPr>
          <a:xfrm>
            <a:off x="242456" y="1637867"/>
            <a:ext cx="803564" cy="683491"/>
          </a:xfrm>
          <a:prstGeom prst="flowChartMagneticDisk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</a:t>
            </a:r>
            <a:endParaRPr lang="en-US" sz="2400" baseline="-25000" dirty="0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0E620A0E-D49D-4456-80E8-EC4A7D6EA1F4}"/>
              </a:ext>
            </a:extLst>
          </p:cNvPr>
          <p:cNvSpPr/>
          <p:nvPr/>
        </p:nvSpPr>
        <p:spPr>
          <a:xfrm>
            <a:off x="1199716" y="1803691"/>
            <a:ext cx="105819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3FB44BA2-7EBE-4323-B35C-1F6951A2C7ED}"/>
              </a:ext>
            </a:extLst>
          </p:cNvPr>
          <p:cNvSpPr/>
          <p:nvPr/>
        </p:nvSpPr>
        <p:spPr>
          <a:xfrm>
            <a:off x="4240413" y="1803691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EDAB959-F17F-4B08-867E-83E4729DA750}"/>
              </a:ext>
            </a:extLst>
          </p:cNvPr>
          <p:cNvSpPr txBox="1"/>
          <p:nvPr/>
        </p:nvSpPr>
        <p:spPr>
          <a:xfrm>
            <a:off x="0" y="2307354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Source </a:t>
            </a:r>
            <a:r>
              <a:rPr lang="en-US" sz="2400" dirty="0"/>
              <a:t>Data</a:t>
            </a:r>
          </a:p>
        </p:txBody>
      </p:sp>
      <p:sp>
        <p:nvSpPr>
          <p:cNvPr id="31" name="Flowchart: Magnetic Disk 30">
            <a:extLst>
              <a:ext uri="{FF2B5EF4-FFF2-40B4-BE49-F238E27FC236}">
                <a16:creationId xmlns:a16="http://schemas.microsoft.com/office/drawing/2014/main" id="{6D6C1233-077B-447D-844E-4307341C5805}"/>
              </a:ext>
            </a:extLst>
          </p:cNvPr>
          <p:cNvSpPr/>
          <p:nvPr/>
        </p:nvSpPr>
        <p:spPr>
          <a:xfrm>
            <a:off x="181903" y="3304087"/>
            <a:ext cx="803564" cy="683491"/>
          </a:xfrm>
          <a:prstGeom prst="flowChartMagneticDisk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S’</a:t>
            </a:r>
            <a:endParaRPr lang="en-US" sz="2400" baseline="-25000" dirty="0"/>
          </a:p>
        </p:txBody>
      </p: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869C2927-B1C7-4EEB-99F1-086CEEC997EF}"/>
              </a:ext>
            </a:extLst>
          </p:cNvPr>
          <p:cNvSpPr/>
          <p:nvPr/>
        </p:nvSpPr>
        <p:spPr>
          <a:xfrm>
            <a:off x="1139163" y="3469911"/>
            <a:ext cx="1016625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A87E09D-21CC-4E55-81FE-DED5388FA3AC}"/>
              </a:ext>
            </a:extLst>
          </p:cNvPr>
          <p:cNvSpPr/>
          <p:nvPr/>
        </p:nvSpPr>
        <p:spPr>
          <a:xfrm>
            <a:off x="2353597" y="1728572"/>
            <a:ext cx="1649979" cy="2244964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Syntactic Clustering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201E75-8C98-4A32-840B-C04A83F75902}"/>
              </a:ext>
            </a:extLst>
          </p:cNvPr>
          <p:cNvSpPr txBox="1"/>
          <p:nvPr/>
        </p:nvSpPr>
        <p:spPr>
          <a:xfrm>
            <a:off x="8914294" y="575457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Transformed Data</a:t>
            </a:r>
            <a:endParaRPr lang="en-US" sz="2400" dirty="0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D756892-C212-407E-8B69-9ACD2F1ED5F6}"/>
              </a:ext>
            </a:extLst>
          </p:cNvPr>
          <p:cNvGrpSpPr/>
          <p:nvPr/>
        </p:nvGrpSpPr>
        <p:grpSpPr>
          <a:xfrm>
            <a:off x="5664168" y="1103064"/>
            <a:ext cx="1442955" cy="1322113"/>
            <a:chOff x="3841673" y="1894267"/>
            <a:chExt cx="1442955" cy="1322113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19C05D2-34A4-4C64-AB01-BD16C319D12B}"/>
                </a:ext>
              </a:extLst>
            </p:cNvPr>
            <p:cNvSpPr/>
            <p:nvPr/>
          </p:nvSpPr>
          <p:spPr>
            <a:xfrm>
              <a:off x="4394718" y="189426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6FDAA7B-25B2-4C7D-BF64-569035F64012}"/>
                </a:ext>
              </a:extLst>
            </p:cNvPr>
            <p:cNvSpPr/>
            <p:nvPr/>
          </p:nvSpPr>
          <p:spPr>
            <a:xfrm>
              <a:off x="4058816" y="2351703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9EDC5B7-045E-4347-8254-48DA5867EB4A}"/>
                </a:ext>
              </a:extLst>
            </p:cNvPr>
            <p:cNvSpPr/>
            <p:nvPr/>
          </p:nvSpPr>
          <p:spPr>
            <a:xfrm>
              <a:off x="4721289" y="2362422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9C173006-5CC5-4BC0-8FC5-A84B41627961}"/>
                </a:ext>
              </a:extLst>
            </p:cNvPr>
            <p:cNvSpPr/>
            <p:nvPr/>
          </p:nvSpPr>
          <p:spPr>
            <a:xfrm>
              <a:off x="3841673" y="289466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2EE0F5C-B54B-47A8-A71C-86342A43C2C6}"/>
                </a:ext>
              </a:extLst>
            </p:cNvPr>
            <p:cNvSpPr/>
            <p:nvPr/>
          </p:nvSpPr>
          <p:spPr>
            <a:xfrm>
              <a:off x="4371649" y="2887715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DE141BE9-1616-46A9-A0BD-ECB8CAABD28E}"/>
                </a:ext>
              </a:extLst>
            </p:cNvPr>
            <p:cNvSpPr/>
            <p:nvPr/>
          </p:nvSpPr>
          <p:spPr>
            <a:xfrm>
              <a:off x="4948726" y="289253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9C22B3E-D55D-4FB2-B1F6-3BE969DFCCF9}"/>
                </a:ext>
              </a:extLst>
            </p:cNvPr>
            <p:cNvCxnSpPr>
              <a:cxnSpLocks/>
              <a:stCxn id="3" idx="4"/>
              <a:endCxn id="36" idx="0"/>
            </p:cNvCxnSpPr>
            <p:nvPr/>
          </p:nvCxnSpPr>
          <p:spPr>
            <a:xfrm flipH="1">
              <a:off x="4226767" y="2215981"/>
              <a:ext cx="335902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F59B63FF-1DDF-4AD8-861F-65F18DD5D877}"/>
                </a:ext>
              </a:extLst>
            </p:cNvPr>
            <p:cNvCxnSpPr>
              <a:cxnSpLocks/>
              <a:stCxn id="3" idx="4"/>
              <a:endCxn id="37" idx="0"/>
            </p:cNvCxnSpPr>
            <p:nvPr/>
          </p:nvCxnSpPr>
          <p:spPr>
            <a:xfrm>
              <a:off x="4562669" y="2215981"/>
              <a:ext cx="326571" cy="146441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8BDB1BF-6F70-43D2-8338-628D222ACA9D}"/>
                </a:ext>
              </a:extLst>
            </p:cNvPr>
            <p:cNvCxnSpPr>
              <a:cxnSpLocks/>
              <a:stCxn id="36" idx="3"/>
              <a:endCxn id="38" idx="0"/>
            </p:cNvCxnSpPr>
            <p:nvPr/>
          </p:nvCxnSpPr>
          <p:spPr>
            <a:xfrm flipH="1">
              <a:off x="4009624" y="2626303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7E94B48-2534-4342-A6F3-15A5916C8812}"/>
                </a:ext>
              </a:extLst>
            </p:cNvPr>
            <p:cNvCxnSpPr>
              <a:cxnSpLocks/>
              <a:stCxn id="36" idx="4"/>
              <a:endCxn id="39" idx="0"/>
            </p:cNvCxnSpPr>
            <p:nvPr/>
          </p:nvCxnSpPr>
          <p:spPr>
            <a:xfrm>
              <a:off x="4226767" y="2673417"/>
              <a:ext cx="312833" cy="214298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9D8D49BE-BC24-4D59-8E56-7F9CCEFE6AF2}"/>
                </a:ext>
              </a:extLst>
            </p:cNvPr>
            <p:cNvCxnSpPr>
              <a:cxnSpLocks/>
              <a:stCxn id="37" idx="4"/>
              <a:endCxn id="40" idx="0"/>
            </p:cNvCxnSpPr>
            <p:nvPr/>
          </p:nvCxnSpPr>
          <p:spPr>
            <a:xfrm>
              <a:off x="4889240" y="2684136"/>
              <a:ext cx="227437" cy="20840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</p:cxn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086FE73B-2529-4A05-B076-DE149F4DBDAC}"/>
              </a:ext>
            </a:extLst>
          </p:cNvPr>
          <p:cNvGrpSpPr/>
          <p:nvPr/>
        </p:nvGrpSpPr>
        <p:grpSpPr>
          <a:xfrm>
            <a:off x="5567516" y="3009119"/>
            <a:ext cx="1740207" cy="1334399"/>
            <a:chOff x="3754639" y="4710771"/>
            <a:chExt cx="1740207" cy="1334399"/>
          </a:xfrm>
        </p:grpSpPr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91910E8-9C9D-4DF4-ABDA-8143FCF5CDE0}"/>
                </a:ext>
              </a:extLst>
            </p:cNvPr>
            <p:cNvSpPr/>
            <p:nvPr/>
          </p:nvSpPr>
          <p:spPr>
            <a:xfrm>
              <a:off x="4404048" y="4710771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7E29A4F-4319-4B28-80C2-54817C54A728}"/>
                </a:ext>
              </a:extLst>
            </p:cNvPr>
            <p:cNvSpPr/>
            <p:nvPr/>
          </p:nvSpPr>
          <p:spPr>
            <a:xfrm>
              <a:off x="3971782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DF733D-703B-492F-BD54-766A372D24EF}"/>
                </a:ext>
              </a:extLst>
            </p:cNvPr>
            <p:cNvSpPr/>
            <p:nvPr/>
          </p:nvSpPr>
          <p:spPr>
            <a:xfrm>
              <a:off x="4862595" y="5168207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C2280340-75E9-4E60-987D-9E91E426D126}"/>
                </a:ext>
              </a:extLst>
            </p:cNvPr>
            <p:cNvSpPr/>
            <p:nvPr/>
          </p:nvSpPr>
          <p:spPr>
            <a:xfrm>
              <a:off x="3754639" y="5711170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968EE712-B717-4798-B815-80DDA42AF9F7}"/>
                </a:ext>
              </a:extLst>
            </p:cNvPr>
            <p:cNvSpPr/>
            <p:nvPr/>
          </p:nvSpPr>
          <p:spPr>
            <a:xfrm>
              <a:off x="4203698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381AE349-855D-4146-B516-1F6783DD8B95}"/>
                </a:ext>
              </a:extLst>
            </p:cNvPr>
            <p:cNvSpPr/>
            <p:nvPr/>
          </p:nvSpPr>
          <p:spPr>
            <a:xfrm>
              <a:off x="4681321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1EAB2D1-1D54-43B9-AF3E-63F7E5214AE5}"/>
                </a:ext>
              </a:extLst>
            </p:cNvPr>
            <p:cNvCxnSpPr>
              <a:cxnSpLocks/>
              <a:stCxn id="57" idx="4"/>
              <a:endCxn id="58" idx="0"/>
            </p:cNvCxnSpPr>
            <p:nvPr/>
          </p:nvCxnSpPr>
          <p:spPr>
            <a:xfrm flipH="1">
              <a:off x="4139733" y="5032485"/>
              <a:ext cx="432266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B7AE1973-CF5E-446F-8A9F-CCE9E4AD3D75}"/>
                </a:ext>
              </a:extLst>
            </p:cNvPr>
            <p:cNvCxnSpPr>
              <a:cxnSpLocks/>
              <a:stCxn id="57" idx="4"/>
              <a:endCxn id="59" idx="0"/>
            </p:cNvCxnSpPr>
            <p:nvPr/>
          </p:nvCxnSpPr>
          <p:spPr>
            <a:xfrm>
              <a:off x="4571999" y="5032485"/>
              <a:ext cx="458547" cy="135722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1CC34F9-F9F5-41D0-B47A-DF15EA51D578}"/>
                </a:ext>
              </a:extLst>
            </p:cNvPr>
            <p:cNvCxnSpPr>
              <a:cxnSpLocks/>
              <a:stCxn id="58" idx="3"/>
              <a:endCxn id="60" idx="0"/>
            </p:cNvCxnSpPr>
            <p:nvPr/>
          </p:nvCxnSpPr>
          <p:spPr>
            <a:xfrm flipH="1">
              <a:off x="3922590" y="5442807"/>
              <a:ext cx="98384" cy="268363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799BBD86-EC5A-448B-9D07-83BBFDBBB52B}"/>
                </a:ext>
              </a:extLst>
            </p:cNvPr>
            <p:cNvCxnSpPr>
              <a:cxnSpLocks/>
              <a:stCxn id="58" idx="4"/>
              <a:endCxn id="61" idx="0"/>
            </p:cNvCxnSpPr>
            <p:nvPr/>
          </p:nvCxnSpPr>
          <p:spPr>
            <a:xfrm>
              <a:off x="4139733" y="5489921"/>
              <a:ext cx="231916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D5B1FF9-B390-4DCE-92CA-A9AE4221815C}"/>
                </a:ext>
              </a:extLst>
            </p:cNvPr>
            <p:cNvCxnSpPr>
              <a:cxnSpLocks/>
              <a:stCxn id="59" idx="4"/>
              <a:endCxn id="62" idx="0"/>
            </p:cNvCxnSpPr>
            <p:nvPr/>
          </p:nvCxnSpPr>
          <p:spPr>
            <a:xfrm flipH="1">
              <a:off x="4849272" y="5489921"/>
              <a:ext cx="181274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93FDDA9-A6AA-4344-9631-0FDF723E5102}"/>
                </a:ext>
              </a:extLst>
            </p:cNvPr>
            <p:cNvSpPr/>
            <p:nvPr/>
          </p:nvSpPr>
          <p:spPr>
            <a:xfrm>
              <a:off x="5158944" y="5723456"/>
              <a:ext cx="335902" cy="321714"/>
            </a:xfrm>
            <a:prstGeom prst="ellipse">
              <a:avLst/>
            </a:prstGeom>
            <a:ln w="28575"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BCD49C91-4943-48F1-A9EA-E108765A7710}"/>
                </a:ext>
              </a:extLst>
            </p:cNvPr>
            <p:cNvCxnSpPr>
              <a:cxnSpLocks/>
              <a:stCxn id="59" idx="4"/>
              <a:endCxn id="77" idx="0"/>
            </p:cNvCxnSpPr>
            <p:nvPr/>
          </p:nvCxnSpPr>
          <p:spPr>
            <a:xfrm>
              <a:off x="5030546" y="5489921"/>
              <a:ext cx="296349" cy="233535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A753D238-F2C1-48EC-B8AF-068D1F090D3E}"/>
              </a:ext>
            </a:extLst>
          </p:cNvPr>
          <p:cNvSpPr/>
          <p:nvPr/>
        </p:nvSpPr>
        <p:spPr>
          <a:xfrm>
            <a:off x="8873854" y="1560500"/>
            <a:ext cx="2252113" cy="83571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Learning</a:t>
            </a:r>
            <a:endParaRPr lang="en-US" sz="2400" dirty="0"/>
          </a:p>
        </p:txBody>
      </p:sp>
      <p:sp>
        <p:nvSpPr>
          <p:cNvPr id="91" name="Arrow: Right 90">
            <a:extLst>
              <a:ext uri="{FF2B5EF4-FFF2-40B4-BE49-F238E27FC236}">
                <a16:creationId xmlns:a16="http://schemas.microsoft.com/office/drawing/2014/main" id="{BB642945-9FB6-4B61-AFEF-0FD311704129}"/>
              </a:ext>
            </a:extLst>
          </p:cNvPr>
          <p:cNvSpPr/>
          <p:nvPr/>
        </p:nvSpPr>
        <p:spPr>
          <a:xfrm>
            <a:off x="7159800" y="1794946"/>
            <a:ext cx="165456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pic>
        <p:nvPicPr>
          <p:cNvPr id="1028" name="Picture 4" descr="https://documents.lucidchart.com/documents/640856ee-98af-401c-b688-7a1de6b88d6f/pages/0_0?a=3085&amp;x=1290&amp;y=237&amp;w=431&amp;h=263&amp;store=1&amp;accept=image%2F*&amp;auth=LCA%20d5eb31861a82b61a349f48d391267484836f5b31-ts%3D1575579904">
            <a:extLst>
              <a:ext uri="{FF2B5EF4-FFF2-40B4-BE49-F238E27FC236}">
                <a16:creationId xmlns:a16="http://schemas.microsoft.com/office/drawing/2014/main" id="{D8CEB806-E079-4267-B856-204CA1141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052" y="2441626"/>
            <a:ext cx="3913715" cy="2186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" name="Arrow: Right 92">
            <a:extLst>
              <a:ext uri="{FF2B5EF4-FFF2-40B4-BE49-F238E27FC236}">
                <a16:creationId xmlns:a16="http://schemas.microsoft.com/office/drawing/2014/main" id="{8B797011-7BDD-45AE-B2B0-5608D168778D}"/>
              </a:ext>
            </a:extLst>
          </p:cNvPr>
          <p:cNvSpPr/>
          <p:nvPr/>
        </p:nvSpPr>
        <p:spPr>
          <a:xfrm rot="5400000">
            <a:off x="9568461" y="2660643"/>
            <a:ext cx="847271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2" name="Arrow: Right 91">
            <a:extLst>
              <a:ext uri="{FF2B5EF4-FFF2-40B4-BE49-F238E27FC236}">
                <a16:creationId xmlns:a16="http://schemas.microsoft.com/office/drawing/2014/main" id="{2A2B7D1E-5535-4992-8D34-C733340F8DDE}"/>
              </a:ext>
            </a:extLst>
          </p:cNvPr>
          <p:cNvSpPr/>
          <p:nvPr/>
        </p:nvSpPr>
        <p:spPr>
          <a:xfrm rot="18952420">
            <a:off x="7000645" y="2717035"/>
            <a:ext cx="212102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8" name="Arrow: Right 97">
            <a:extLst>
              <a:ext uri="{FF2B5EF4-FFF2-40B4-BE49-F238E27FC236}">
                <a16:creationId xmlns:a16="http://schemas.microsoft.com/office/drawing/2014/main" id="{70BBD1E0-8D9C-45A9-BE9F-A23A6DAAE52D}"/>
              </a:ext>
            </a:extLst>
          </p:cNvPr>
          <p:cNvSpPr/>
          <p:nvPr/>
        </p:nvSpPr>
        <p:spPr>
          <a:xfrm rot="5400000">
            <a:off x="9707502" y="4492146"/>
            <a:ext cx="569188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9" name="Flowchart: Magnetic Disk 98">
            <a:extLst>
              <a:ext uri="{FF2B5EF4-FFF2-40B4-BE49-F238E27FC236}">
                <a16:creationId xmlns:a16="http://schemas.microsoft.com/office/drawing/2014/main" id="{B8382B49-7481-41CB-996C-F6AC2E0C921B}"/>
              </a:ext>
            </a:extLst>
          </p:cNvPr>
          <p:cNvSpPr/>
          <p:nvPr/>
        </p:nvSpPr>
        <p:spPr>
          <a:xfrm>
            <a:off x="9469581" y="5082785"/>
            <a:ext cx="1045029" cy="683491"/>
          </a:xfrm>
          <a:prstGeom prst="flowChartMagneticDisk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S’’</a:t>
            </a:r>
            <a:endParaRPr lang="en-US" sz="2400" baseline="-25000" dirty="0"/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2D021390-C43E-492A-AA71-471FEB15D606}"/>
              </a:ext>
            </a:extLst>
          </p:cNvPr>
          <p:cNvSpPr/>
          <p:nvPr/>
        </p:nvSpPr>
        <p:spPr>
          <a:xfrm rot="10800000">
            <a:off x="7772400" y="5346344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C5FA25-5D50-4957-8D4B-0BFF644CB933}"/>
              </a:ext>
            </a:extLst>
          </p:cNvPr>
          <p:cNvSpPr/>
          <p:nvPr/>
        </p:nvSpPr>
        <p:spPr>
          <a:xfrm>
            <a:off x="5403989" y="5104940"/>
            <a:ext cx="2252113" cy="82356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Transformation Validation</a:t>
            </a:r>
            <a:endParaRPr lang="en-US" sz="2400" dirty="0"/>
          </a:p>
        </p:txBody>
      </p:sp>
      <p:sp>
        <p:nvSpPr>
          <p:cNvPr id="103" name="Arrow: Right 102">
            <a:extLst>
              <a:ext uri="{FF2B5EF4-FFF2-40B4-BE49-F238E27FC236}">
                <a16:creationId xmlns:a16="http://schemas.microsoft.com/office/drawing/2014/main" id="{657979DC-1F42-4261-9738-909074B8BE59}"/>
              </a:ext>
            </a:extLst>
          </p:cNvPr>
          <p:cNvSpPr/>
          <p:nvPr/>
        </p:nvSpPr>
        <p:spPr>
          <a:xfrm>
            <a:off x="4215981" y="3461166"/>
            <a:ext cx="1331637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FA96CD1B-4C47-4258-8A6E-AF6EC8087F03}"/>
              </a:ext>
            </a:extLst>
          </p:cNvPr>
          <p:cNvSpPr/>
          <p:nvPr/>
        </p:nvSpPr>
        <p:spPr>
          <a:xfrm rot="10800000">
            <a:off x="3712421" y="5346345"/>
            <a:ext cx="1597350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10CE2B-E5C4-4313-8AE7-51C4374527E7}"/>
              </a:ext>
            </a:extLst>
          </p:cNvPr>
          <p:cNvSpPr txBox="1"/>
          <p:nvPr/>
        </p:nvSpPr>
        <p:spPr>
          <a:xfrm>
            <a:off x="5719309" y="2557050"/>
            <a:ext cx="1713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Pattern Tree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278689E-6561-4560-9337-D78B558C02D8}"/>
              </a:ext>
            </a:extLst>
          </p:cNvPr>
          <p:cNvSpPr txBox="1"/>
          <p:nvPr/>
        </p:nvSpPr>
        <p:spPr>
          <a:xfrm>
            <a:off x="2451038" y="1352025"/>
            <a:ext cx="1472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Jin et al, 2018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73BB57-39E1-476F-A89A-4AD02B03D287}"/>
              </a:ext>
            </a:extLst>
          </p:cNvPr>
          <p:cNvSpPr/>
          <p:nvPr/>
        </p:nvSpPr>
        <p:spPr>
          <a:xfrm>
            <a:off x="2334740" y="5276866"/>
            <a:ext cx="1245448" cy="5821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True|False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D83D24B-5B95-47E9-BD78-D8EA3E70BAF0}"/>
              </a:ext>
            </a:extLst>
          </p:cNvPr>
          <p:cNvSpPr txBox="1"/>
          <p:nvPr/>
        </p:nvSpPr>
        <p:spPr>
          <a:xfrm>
            <a:off x="0" y="4112685"/>
            <a:ext cx="2591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Target Data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933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02774-A507-4543-AB96-45FADDF8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and Pattern Tree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054297-B0D3-344A-84C2-94DF75D73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180" y="1392378"/>
            <a:ext cx="10856769" cy="441614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638C563-3F00-714F-AD98-9038A7445442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85736" y="1641760"/>
          <a:ext cx="3798317" cy="1560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6493">
                  <a:extLst>
                    <a:ext uri="{9D8B030D-6E8A-4147-A177-3AD203B41FA5}">
                      <a16:colId xmlns:a16="http://schemas.microsoft.com/office/drawing/2014/main" val="564234257"/>
                    </a:ext>
                  </a:extLst>
                </a:gridCol>
                <a:gridCol w="440055">
                  <a:extLst>
                    <a:ext uri="{9D8B030D-6E8A-4147-A177-3AD203B41FA5}">
                      <a16:colId xmlns:a16="http://schemas.microsoft.com/office/drawing/2014/main" val="480749551"/>
                    </a:ext>
                  </a:extLst>
                </a:gridCol>
                <a:gridCol w="958596">
                  <a:extLst>
                    <a:ext uri="{9D8B030D-6E8A-4147-A177-3AD203B41FA5}">
                      <a16:colId xmlns:a16="http://schemas.microsoft.com/office/drawing/2014/main" val="1883133516"/>
                    </a:ext>
                  </a:extLst>
                </a:gridCol>
                <a:gridCol w="392430">
                  <a:extLst>
                    <a:ext uri="{9D8B030D-6E8A-4147-A177-3AD203B41FA5}">
                      <a16:colId xmlns:a16="http://schemas.microsoft.com/office/drawing/2014/main" val="3584786200"/>
                    </a:ext>
                  </a:extLst>
                </a:gridCol>
                <a:gridCol w="860743">
                  <a:extLst>
                    <a:ext uri="{9D8B030D-6E8A-4147-A177-3AD203B41FA5}">
                      <a16:colId xmlns:a16="http://schemas.microsoft.com/office/drawing/2014/main" val="843120638"/>
                    </a:ext>
                  </a:extLst>
                </a:gridCol>
              </a:tblGrid>
              <a:tr h="390117">
                <a:tc>
                  <a:txBody>
                    <a:bodyPr/>
                    <a:lstStyle/>
                    <a:p>
                      <a:r>
                        <a:rPr lang="en-US" dirty="0"/>
                        <a:t>&lt;AD+&gt;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&lt;AD+&gt;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&lt;AD+&gt;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5370827"/>
                  </a:ext>
                </a:extLst>
              </a:tr>
              <a:tr h="390117">
                <a:tc>
                  <a:txBody>
                    <a:bodyPr/>
                    <a:lstStyle/>
                    <a:p>
                      <a:r>
                        <a:rPr lang="en-US" dirty="0"/>
                        <a:t>Alice1811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95479"/>
                  </a:ext>
                </a:extLst>
              </a:tr>
              <a:tr h="390117">
                <a:tc>
                  <a:txBody>
                    <a:bodyPr/>
                    <a:lstStyle/>
                    <a:p>
                      <a:r>
                        <a:rPr lang="en-US" dirty="0"/>
                        <a:t>Minh11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@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gmail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4006324"/>
                  </a:ext>
                </a:extLst>
              </a:tr>
              <a:tr h="390117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6344126"/>
                  </a:ext>
                </a:extLst>
              </a:tr>
            </a:tbl>
          </a:graphicData>
        </a:graphic>
      </p:graphicFrame>
      <p:sp>
        <p:nvSpPr>
          <p:cNvPr id="9" name="Left Arrow 8">
            <a:extLst>
              <a:ext uri="{FF2B5EF4-FFF2-40B4-BE49-F238E27FC236}">
                <a16:creationId xmlns:a16="http://schemas.microsoft.com/office/drawing/2014/main" id="{D2FC24F7-6E0E-5E4A-9ADD-5C16665A680F}"/>
              </a:ext>
            </a:extLst>
          </p:cNvPr>
          <p:cNvSpPr/>
          <p:nvPr/>
        </p:nvSpPr>
        <p:spPr>
          <a:xfrm rot="711872">
            <a:off x="5462497" y="2453661"/>
            <a:ext cx="1491853" cy="42631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055560"/>
      </p:ext>
    </p:extLst>
  </p:cSld>
  <p:clrMapOvr>
    <a:masterClrMapping/>
  </p:clrMapOvr>
</p:sld>
</file>

<file path=ppt/theme/theme1.xml><?xml version="1.0" encoding="utf-8"?>
<a:theme xmlns:a="http://schemas.openxmlformats.org/drawingml/2006/main" name="ISI Widescreen 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A81369-6F31-964D-BC81-5BD41012865B}" vid="{60A128A3-C5C6-124F-B014-24CD86F7339F}"/>
    </a:ext>
  </a:extLst>
</a:theme>
</file>

<file path=ppt/theme/theme2.xml><?xml version="1.0" encoding="utf-8"?>
<a:theme xmlns:a="http://schemas.openxmlformats.org/drawingml/2006/main" name="ISI Widescreen Template - With Shield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0AA81369-6F31-964D-BC81-5BD41012865B}" vid="{A7746436-EA30-7148-9AEE-1C0B93DD5CB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1210</TotalTime>
  <Words>1004</Words>
  <Application>Microsoft Office PowerPoint</Application>
  <PresentationFormat>Widescreen</PresentationFormat>
  <Paragraphs>461</Paragraphs>
  <Slides>26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Adobe Caslon Pro</vt:lpstr>
      <vt:lpstr>Arial</vt:lpstr>
      <vt:lpstr>Calibri</vt:lpstr>
      <vt:lpstr>Cambria Math</vt:lpstr>
      <vt:lpstr>ISI Widescreen Template</vt:lpstr>
      <vt:lpstr>ISI Widescreen Template - With Shield</vt:lpstr>
      <vt:lpstr>Learning data transformations  with minimal user effort</vt:lpstr>
      <vt:lpstr>Outline</vt:lpstr>
      <vt:lpstr>PowerPoint Presentation</vt:lpstr>
      <vt:lpstr>Example: New York City Data</vt:lpstr>
      <vt:lpstr>Example: People names</vt:lpstr>
      <vt:lpstr>General Problem</vt:lpstr>
      <vt:lpstr>Approach</vt:lpstr>
      <vt:lpstr>Overall Approach</vt:lpstr>
      <vt:lpstr>Pattern and Pattern Tree</vt:lpstr>
      <vt:lpstr>Transformation Program</vt:lpstr>
      <vt:lpstr>Transformation Learning</vt:lpstr>
      <vt:lpstr>Transformation Learning – Bottom Up</vt:lpstr>
      <vt:lpstr>String Function Learning</vt:lpstr>
      <vt:lpstr>Scoring Model</vt:lpstr>
      <vt:lpstr>String Function Learning</vt:lpstr>
      <vt:lpstr>Same-level Pattern Mapping</vt:lpstr>
      <vt:lpstr>Pattern-level ranking</vt:lpstr>
      <vt:lpstr>Transformation Learning</vt:lpstr>
      <vt:lpstr>Transformation Validation</vt:lpstr>
      <vt:lpstr>Evaluation</vt:lpstr>
      <vt:lpstr>Evaluation</vt:lpstr>
      <vt:lpstr>Validation Evaluation</vt:lpstr>
      <vt:lpstr>Running Time</vt:lpstr>
      <vt:lpstr>Conclusion </vt:lpstr>
      <vt:lpstr>Conclusion and Future Work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data transformations  with minimal user effort</dc:title>
  <dc:creator>Minh Pham</dc:creator>
  <cp:lastModifiedBy>Minh Pham</cp:lastModifiedBy>
  <cp:revision>52</cp:revision>
  <dcterms:created xsi:type="dcterms:W3CDTF">2019-12-06T22:09:50Z</dcterms:created>
  <dcterms:modified xsi:type="dcterms:W3CDTF">2019-12-09T06:40:04Z</dcterms:modified>
</cp:coreProperties>
</file>