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3" d="100"/>
          <a:sy n="33" d="100"/>
        </p:scale>
        <p:origin x="663" y="6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34473"/>
            <a:ext cx="24384000" cy="8205641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5569199" y="2326461"/>
            <a:ext cx="13245614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Welcome To </a:t>
            </a:r>
            <a:r>
              <a:rPr lang="en-US" dirty="0" smtClean="0"/>
              <a:t>LMS Web Conference</a:t>
            </a:r>
            <a:endParaRPr dirty="0"/>
          </a:p>
        </p:txBody>
      </p:sp>
      <p:sp>
        <p:nvSpPr>
          <p:cNvPr id="121" name="Line"/>
          <p:cNvSpPr/>
          <p:nvPr/>
        </p:nvSpPr>
        <p:spPr>
          <a:xfrm>
            <a:off x="11417300" y="4660900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6980647" y="3578672"/>
            <a:ext cx="1009250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This </a:t>
            </a:r>
            <a:r>
              <a:rPr dirty="0" smtClean="0"/>
              <a:t>web </a:t>
            </a:r>
            <a:r>
              <a:rPr dirty="0"/>
              <a:t>conferencing system designed for online learning</a:t>
            </a:r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Chat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Send public and private messages.</a:t>
            </a: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Webcams</a:t>
            </a:r>
            <a:endParaRPr dirty="0"/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Hold visual meetings.</a:t>
            </a:r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Audio</a:t>
            </a:r>
            <a:endParaRPr dirty="0"/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Communicate using high quality audio.</a:t>
            </a:r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yourself.</a:t>
            </a:r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BREAKOUT ROOMS</a:t>
            </a: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Group users into breakout rooms for team collaboration.</a:t>
            </a:r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Polling</a:t>
            </a:r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 your users anytime.</a:t>
            </a:r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Screen</a:t>
            </a:r>
            <a:r>
              <a:rPr lang="en-US" dirty="0" smtClean="0"/>
              <a:t> </a:t>
            </a:r>
            <a:r>
              <a:rPr dirty="0" smtClean="0"/>
              <a:t>sharing</a:t>
            </a:r>
            <a:endParaRPr dirty="0"/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Share your screen.</a:t>
            </a:r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Multi-user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Draw together.</a:t>
            </a:r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Image result for LM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112" y="477879"/>
            <a:ext cx="2517775" cy="1679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95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Basem sayed</cp:lastModifiedBy>
  <cp:revision>5</cp:revision>
  <dcterms:modified xsi:type="dcterms:W3CDTF">2020-03-07T04:53:10Z</dcterms:modified>
</cp:coreProperties>
</file>