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2" r:id="rId3"/>
    <p:sldId id="261" r:id="rId4"/>
    <p:sldId id="263" r:id="rId5"/>
    <p:sldId id="260" r:id="rId6"/>
    <p:sldId id="280" r:id="rId7"/>
    <p:sldId id="279" r:id="rId8"/>
    <p:sldId id="281" r:id="rId9"/>
  </p:sldIdLst>
  <p:sldSz cx="9144000" cy="5143500" type="screen16x9"/>
  <p:notesSz cx="6858000" cy="9144000"/>
  <p:embeddedFontLst>
    <p:embeddedFont>
      <p:font typeface="Varela Round" charset="-79"/>
      <p:regular r:id="rId11"/>
    </p:embeddedFont>
    <p:embeddedFont>
      <p:font typeface="Nixie One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3304811-FC66-4A9A-B69A-48EC3903BF16}">
  <a:tblStyle styleId="{33304811-FC66-4A9A-B69A-48EC3903BF1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94660"/>
  </p:normalViewPr>
  <p:slideViewPr>
    <p:cSldViewPr>
      <p:cViewPr>
        <p:scale>
          <a:sx n="90" d="100"/>
          <a:sy n="90" d="100"/>
        </p:scale>
        <p:origin x="-276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70683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1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752750" y="3465100"/>
            <a:ext cx="2284199" cy="2284199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76550" y="4217275"/>
            <a:ext cx="1207799" cy="1207799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244625" y="2541950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213975" y="695900"/>
            <a:ext cx="871499" cy="871499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334450" y="4139625"/>
            <a:ext cx="424799" cy="42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308287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x="3593400" y="7813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51" name="Shape 51"/>
          <p:cNvSpPr/>
          <p:nvPr/>
        </p:nvSpPr>
        <p:spPr>
          <a:xfrm>
            <a:off x="229225" y="2988350"/>
            <a:ext cx="802799" cy="8030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-442225" y="3999900"/>
            <a:ext cx="1695899" cy="1695899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1334025" y="-231725"/>
            <a:ext cx="1666799" cy="16667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032025" y="3791450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1217050" y="1311325"/>
            <a:ext cx="304799" cy="304799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050675" y="2042175"/>
            <a:ext cx="1520099" cy="1520099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969775" y="3713850"/>
            <a:ext cx="597900" cy="598199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144200" y="2698575"/>
            <a:ext cx="893699" cy="893699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788725" y="2338650"/>
            <a:ext cx="811199" cy="811199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53675" y="4149950"/>
            <a:ext cx="1207799" cy="12077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38575" y="2993025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839500" y="1019775"/>
            <a:ext cx="397499" cy="3974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295350" y="-321125"/>
            <a:ext cx="741599" cy="741599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650848" y="1550150"/>
            <a:ext cx="2560500" cy="337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1177050" y="657475"/>
            <a:ext cx="846899" cy="846899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887650" y="4142300"/>
            <a:ext cx="1207799" cy="12077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172525" y="1696950"/>
            <a:ext cx="304799" cy="30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515500" y="-72500"/>
            <a:ext cx="397499" cy="397499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651500" y="1030850"/>
            <a:ext cx="304799" cy="3047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8097900" y="167450"/>
            <a:ext cx="741599" cy="741599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-205625" y="2347725"/>
            <a:ext cx="2040599" cy="2040599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8532600" y="911950"/>
            <a:ext cx="542699" cy="542699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0425" y="-196925"/>
            <a:ext cx="741599" cy="741599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41750" y="4449750"/>
            <a:ext cx="397499" cy="397499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-164200" y="4277700"/>
            <a:ext cx="741599" cy="741599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568725" y="4717500"/>
            <a:ext cx="508499" cy="5084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077475" y="224125"/>
            <a:ext cx="304799" cy="304799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553248" y="328373"/>
            <a:ext cx="585599" cy="5855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00425" y="3830625"/>
            <a:ext cx="304799" cy="30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1BECC"/>
              </a:buClr>
              <a:buSzPct val="1000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555776" y="1995686"/>
            <a:ext cx="3985127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dirty="0" smtClean="0"/>
              <a:t>Check4Face!</a:t>
            </a:r>
            <a:br>
              <a:rPr lang="en" dirty="0" smtClean="0"/>
            </a:br>
            <a:r>
              <a:rPr lang="en" sz="2400" b="1" dirty="0" smtClean="0"/>
              <a:t>Avance</a:t>
            </a:r>
            <a:endParaRPr lang="en" sz="24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3059832" y="3744231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Rafael </a:t>
            </a:r>
            <a:r>
              <a:rPr lang="es-CL" sz="1200" b="1" dirty="0" smtClean="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Díaz		201673050-8</a:t>
            </a:r>
            <a:endParaRPr lang="es-CL" sz="1200" b="1" dirty="0">
              <a:solidFill>
                <a:srgbClr val="617A86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r>
              <a:rPr lang="es-CL" sz="1200" b="1" dirty="0" smtClean="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José </a:t>
            </a:r>
            <a:r>
              <a:rPr lang="es-CL" sz="1200" b="1" dirty="0" err="1" smtClean="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Follert</a:t>
            </a:r>
            <a:r>
              <a:rPr lang="es-CL" sz="1200" b="1" dirty="0" smtClean="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		201673035-4</a:t>
            </a:r>
            <a:endParaRPr lang="es-CL" sz="1200" b="1" dirty="0">
              <a:solidFill>
                <a:srgbClr val="617A86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r>
              <a:rPr lang="es-CL" sz="1200" b="1" dirty="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Andrés Navarro 	</a:t>
            </a:r>
            <a:r>
              <a:rPr lang="es-CL" sz="1200" b="1" dirty="0" smtClean="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201673001-k</a:t>
            </a:r>
            <a:endParaRPr lang="es-CL" sz="1200" b="1" dirty="0">
              <a:solidFill>
                <a:srgbClr val="617A86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r>
              <a:rPr lang="es-CL" sz="1200" b="1" dirty="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Bárbara </a:t>
            </a:r>
            <a:r>
              <a:rPr lang="es-CL" sz="1200" b="1" dirty="0" smtClean="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Uribe	201673074-5</a:t>
            </a:r>
            <a:endParaRPr lang="es-CL" sz="1200" b="1" dirty="0">
              <a:solidFill>
                <a:srgbClr val="617A86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7" name="Shape 429"/>
          <p:cNvGrpSpPr/>
          <p:nvPr/>
        </p:nvGrpSpPr>
        <p:grpSpPr>
          <a:xfrm>
            <a:off x="3592852" y="210695"/>
            <a:ext cx="1960849" cy="1632331"/>
            <a:chOff x="1244325" y="314425"/>
            <a:chExt cx="444525" cy="370050"/>
          </a:xfrm>
          <a:solidFill>
            <a:schemeClr val="accent2"/>
          </a:solidFill>
        </p:grpSpPr>
        <p:sp>
          <p:nvSpPr>
            <p:cNvPr id="8" name="Shape 43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3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ctrTitle" idx="4294967295"/>
          </p:nvPr>
        </p:nvSpPr>
        <p:spPr>
          <a:xfrm>
            <a:off x="1304925" y="135550"/>
            <a:ext cx="65343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Progreso</a:t>
            </a:r>
            <a:endParaRPr lang="en" sz="6000" dirty="0"/>
          </a:p>
        </p:txBody>
      </p:sp>
      <p:sp>
        <p:nvSpPr>
          <p:cNvPr id="225" name="Shape 225"/>
          <p:cNvSpPr txBox="1">
            <a:spLocks noGrp="1"/>
          </p:cNvSpPr>
          <p:nvPr>
            <p:ph type="subTitle" idx="4294967295"/>
          </p:nvPr>
        </p:nvSpPr>
        <p:spPr>
          <a:xfrm>
            <a:off x="1259632" y="4091207"/>
            <a:ext cx="65343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A1BECC"/>
                </a:solidFill>
              </a:rPr>
              <a:t>Check4Face!</a:t>
            </a:r>
            <a:endParaRPr lang="en" dirty="0">
              <a:solidFill>
                <a:srgbClr val="A1BECC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2962275" y="1543050"/>
            <a:ext cx="704699" cy="7046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name="adj" fmla="val 12811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6" name="Picture 2" descr="C:\Users\lenovo\Desktop\Ico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62" y="1425612"/>
            <a:ext cx="2292425" cy="229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25" grpId="1" build="p"/>
      <p:bldP spid="2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Funciones Principales</a:t>
            </a:r>
            <a:endParaRPr lang="en" dirty="0"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Agregar persona a la base de datos</a:t>
            </a:r>
          </a:p>
          <a:p>
            <a:pPr marL="457200" lvl="1" indent="-228600"/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Identificar a la persona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1"/>
      <p:bldP spid="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2627784" y="1550150"/>
            <a:ext cx="2868591" cy="33759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Agregar: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  <a:p>
            <a:pPr lvl="0" algn="just">
              <a:spcBef>
                <a:spcPts val="0"/>
              </a:spcBef>
              <a:buNone/>
            </a:pPr>
            <a:r>
              <a:rPr lang="en" dirty="0" smtClean="0"/>
              <a:t>Se crea un directorio que posee el nombre de la persona para luego agregar el mínimo de fotos que se requieren para el posterior reconocimiento de la persona.</a:t>
            </a:r>
            <a:endParaRPr lang="en" dirty="0"/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Funciones</a:t>
            </a:r>
            <a:endParaRPr lang="en" dirty="0"/>
          </a:p>
        </p:txBody>
      </p:sp>
      <p:sp>
        <p:nvSpPr>
          <p:cNvPr id="241" name="Shape 241"/>
          <p:cNvSpPr txBox="1">
            <a:spLocks noGrp="1"/>
          </p:cNvSpPr>
          <p:nvPr>
            <p:ph type="body" idx="2"/>
          </p:nvPr>
        </p:nvSpPr>
        <p:spPr>
          <a:xfrm>
            <a:off x="5650848" y="1550150"/>
            <a:ext cx="2881592" cy="337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Identificar :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  <a:p>
            <a:pPr lvl="0" algn="just">
              <a:spcBef>
                <a:spcPts val="0"/>
              </a:spcBef>
              <a:buNone/>
            </a:pPr>
            <a:r>
              <a:rPr lang="en" dirty="0" smtClean="0"/>
              <a:t>Planeamos utilizar redes neuronales (NeuroLab), entrenándolas con las fotos de cada persona, para que puedan ser identificadas.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uiExpand="1" build="p"/>
      <p:bldP spid="240" grpId="0"/>
      <p:bldP spid="24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691680" y="1920300"/>
            <a:ext cx="5832648" cy="207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En caso de que no llegue a buen puerto el entrenamiento de redes neuronales</a:t>
            </a:r>
            <a:r>
              <a:rPr lang="en" dirty="0" smtClean="0"/>
              <a:t>, se </a:t>
            </a:r>
            <a:r>
              <a:rPr lang="en" dirty="0" smtClean="0"/>
              <a:t>tiene pensado utilizar otro metodo.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Este pretende usar el algoritmo de </a:t>
            </a:r>
            <a:r>
              <a:rPr lang="es-CL" dirty="0" err="1" smtClean="0"/>
              <a:t>FisherFaces</a:t>
            </a:r>
            <a:r>
              <a:rPr lang="es-CL" dirty="0" smtClean="0"/>
              <a:t> para identificar las caras y luego usar la similitud del coseno para obtener que tan similar es la persona.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9974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2222325" y="123478"/>
            <a:ext cx="4699256" cy="365842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4294967295"/>
          </p:nvPr>
        </p:nvSpPr>
        <p:spPr>
          <a:xfrm>
            <a:off x="2085853" y="3781902"/>
            <a:ext cx="4972200" cy="12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Ejemplo de </a:t>
            </a:r>
            <a:r>
              <a:rPr lang="en" sz="1800" dirty="0" smtClean="0"/>
              <a:t>Organizacion</a:t>
            </a:r>
            <a:endParaRPr lang="en" sz="1800" dirty="0" smtClean="0">
              <a:latin typeface="Nixie One"/>
              <a:ea typeface="Nixie One"/>
              <a:cs typeface="Nixie One"/>
              <a:sym typeface="Nixie One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/>
            </a:r>
            <a:br>
              <a:rPr lang="en" sz="1400" dirty="0"/>
            </a:br>
            <a:r>
              <a:rPr lang="en" sz="1400" dirty="0" smtClean="0"/>
              <a:t>De </a:t>
            </a:r>
            <a:r>
              <a:rPr lang="en" sz="1400" dirty="0"/>
              <a:t>esta forma se podra acceder facilmente a las imagenes(ya que estan organizadas en directorios) para acceder a las fotos de cada </a:t>
            </a:r>
            <a:r>
              <a:rPr lang="en" sz="1400" dirty="0" smtClean="0"/>
              <a:t>persona.</a:t>
            </a:r>
            <a:endParaRPr lang="en" sz="14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415" y="360040"/>
            <a:ext cx="4239073" cy="2643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 animBg="1"/>
      <p:bldP spid="3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Muchas gracias por su </a:t>
            </a:r>
            <a:r>
              <a:rPr lang="es-CL" dirty="0" err="1" smtClean="0"/>
              <a:t>atencion</a:t>
            </a:r>
            <a:endParaRPr lang="es-CL" dirty="0"/>
          </a:p>
        </p:txBody>
      </p:sp>
      <p:pic>
        <p:nvPicPr>
          <p:cNvPr id="5" name="Picture 2" descr="C:\Users\lenovo\Desktop\Ico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059582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5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2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132</Words>
  <Application>Microsoft Office PowerPoint</Application>
  <PresentationFormat>Presentación en pantalla (16:9)</PresentationFormat>
  <Paragraphs>23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Varela Round</vt:lpstr>
      <vt:lpstr>Nixie One</vt:lpstr>
      <vt:lpstr>Puck template</vt:lpstr>
      <vt:lpstr>Check4Face! Avance</vt:lpstr>
      <vt:lpstr>Progreso</vt:lpstr>
      <vt:lpstr>Funciones Principales</vt:lpstr>
      <vt:lpstr>Funciones</vt:lpstr>
      <vt:lpstr>Presentación de PowerPoint</vt:lpstr>
      <vt:lpstr>Presentación de PowerPoint</vt:lpstr>
      <vt:lpstr>Presentación de PowerPoint</vt:lpstr>
      <vt:lpstr>Muchas gracias por su atencion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Check4Face! Avance</dc:title>
  <cp:lastModifiedBy>lenovo</cp:lastModifiedBy>
  <cp:revision>12</cp:revision>
  <dcterms:modified xsi:type="dcterms:W3CDTF">2016-10-25T07:30:46Z</dcterms:modified>
</cp:coreProperties>
</file>