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2C98-8286-4CF2-B431-95499420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D265A-9EB1-4DD6-B61C-26E1A7947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CF0F-1905-45EF-A195-9B43E434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79F2-A0A7-4E3C-9303-2B26EDD7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1B51-C6E0-4F22-9DA6-4429E1E7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4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1EB4-B846-4929-B957-BEEFACDF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62061-FB58-4FF9-89BD-C4AF60AA1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54C1-9986-4692-A1CF-76FDEB81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5762-F3FA-422E-9FAB-37A122D5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38E9-A713-451B-B973-9FB8FF5A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25E1A-F44D-4DB9-9103-7BC482870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F8E8-B89B-464C-8DCB-C545A6B74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ECC6-9F36-4FF7-9CE5-1F1F520E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B093-DA75-4200-8EF3-B2D3847F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0105-48A4-4181-9400-F8AEED1D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255E-2C31-4B68-8EB2-1F0C327A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DB50-BE31-4D80-BC73-DB951D32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5623-BE90-4F5F-989F-18178E84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5A93-8550-4A14-8B0B-BDA77D52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5C77-5950-466D-83C6-72C6DCB8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2A12-0C02-4D1F-B3DC-A3386723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57D5-6499-4F3F-AAF3-AFFD6C6D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76F6-F824-440F-B60F-56A2A164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83FCC-AA4A-4172-A6DA-5091B972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B87B-2B2E-4DB1-A249-2431A64F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73E7-0675-4383-ACE7-B848AE7B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A44-D96C-4367-975A-2F847878F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804C4-EBCF-44E9-8790-59C1A3E9D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7FA46-5B0D-4724-85E6-7BFAEAE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D51E5-FA7D-4DEB-BB88-FBF2D983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3454-B1C0-4BF9-9B2A-FEBA2A07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9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932F-1ADA-43C7-9187-E0B5D9ED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EDA8-658A-4B7E-A230-4ABAA893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31A9F-58E8-4074-9F40-5A29947B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2CB12-A937-4EF3-8CE0-8091C94C8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18CA8-020A-47C0-AFBB-3DAA99A9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18A76-B9C6-4D92-B5BD-3121773E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089AE-1D78-4EA5-B97C-918382B0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38541-1775-4DA8-A8F6-5A7F091A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BCD-101A-494F-A42E-09583B90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31119-F146-4307-8612-C966B8AC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40DD1-53E5-415D-8C22-377A1D08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985FA-FF6B-430C-BF84-997FDA0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92075-3EC6-40BE-B9C7-707EBB21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086EE-F8E2-440E-A646-1D1A7989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A6CA4-3641-4540-8E3E-D02C6F5B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FA94-C2B0-4D9F-B00E-F1524C11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A943-3C7A-4760-BCD1-0139DDD3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B8897-6223-4776-828F-E4DD1AE6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1974-C2A9-4629-92E1-DE2900B0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2F53-8537-4D8E-B692-E45999D6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F27D-1344-4FA8-9A82-9BEBF6B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915B-4B0F-4A19-AE64-8849776E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E1CB1-6536-40EA-B6F8-D86066476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71DA-5DF7-4112-B29D-83AA8329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2A9F-2AFE-45C0-A273-CEBEBF55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5EAB0-5DA6-4995-99F8-D2AF2E5F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DF0A-DF2F-4F84-8289-97B5121B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EF101-0C56-42AE-ABF5-A65AB1AA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8B11B-45CE-4715-A68C-E43E3823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8E2F-A8D9-4897-A47F-326A1224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55DE-11B8-4EAA-B52D-4522D59CA785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68AD-AFBC-493A-83CD-787F670E9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85B3-0E99-4945-BABD-F3A0B7DD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0499-B8BC-4B13-9D8C-7A2E64453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53EC7-134C-4F6F-8D9C-533018C6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28875"/>
            <a:ext cx="111252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2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6E784-CBD1-4E8E-AEAD-84E0D1DC1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4" y="0"/>
            <a:ext cx="9153525" cy="68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B967C6-7F87-4B89-B98A-CED63AD3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0" y="0"/>
            <a:ext cx="9546819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1F7D1D0-8CE1-443A-BD25-1464262BC097}"/>
              </a:ext>
            </a:extLst>
          </p:cNvPr>
          <p:cNvSpPr/>
          <p:nvPr/>
        </p:nvSpPr>
        <p:spPr>
          <a:xfrm rot="10800000">
            <a:off x="2419350" y="2543175"/>
            <a:ext cx="1323975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EC79F9A-F85D-4134-9F63-719AD5BBBECD}"/>
              </a:ext>
            </a:extLst>
          </p:cNvPr>
          <p:cNvSpPr/>
          <p:nvPr/>
        </p:nvSpPr>
        <p:spPr>
          <a:xfrm rot="10800000">
            <a:off x="6263129" y="3162300"/>
            <a:ext cx="1323975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0ECFD8-7081-4ED1-B954-53933BCFBEF6}"/>
              </a:ext>
            </a:extLst>
          </p:cNvPr>
          <p:cNvSpPr/>
          <p:nvPr/>
        </p:nvSpPr>
        <p:spPr>
          <a:xfrm rot="5400000">
            <a:off x="1252539" y="2033589"/>
            <a:ext cx="404810" cy="3667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EC2EE-03B9-4400-A73F-A7E6D56EFBEC}"/>
              </a:ext>
            </a:extLst>
          </p:cNvPr>
          <p:cNvSpPr txBox="1"/>
          <p:nvPr/>
        </p:nvSpPr>
        <p:spPr>
          <a:xfrm>
            <a:off x="1299033" y="1645208"/>
            <a:ext cx="4267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0F13D-590E-47AE-B879-E8EE70122064}"/>
              </a:ext>
            </a:extLst>
          </p:cNvPr>
          <p:cNvSpPr txBox="1"/>
          <p:nvPr/>
        </p:nvSpPr>
        <p:spPr>
          <a:xfrm>
            <a:off x="7638106" y="3059668"/>
            <a:ext cx="4267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96863-CB3C-4D39-BE77-38946F4C0FB8}"/>
              </a:ext>
            </a:extLst>
          </p:cNvPr>
          <p:cNvSpPr txBox="1"/>
          <p:nvPr/>
        </p:nvSpPr>
        <p:spPr>
          <a:xfrm>
            <a:off x="2556908" y="1939946"/>
            <a:ext cx="326832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3) </a:t>
            </a:r>
            <a:r>
              <a:rPr lang="en-GB" sz="1200" b="1" dirty="0">
                <a:solidFill>
                  <a:srgbClr val="FF0000"/>
                </a:solidFill>
              </a:rPr>
              <a:t>Add the path with the version to be used (e.g. C:\OpenSim 4.4\ bin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8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30F65-F6A6-4430-975A-8124C65B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11"/>
            <a:ext cx="12192000" cy="65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38907-C385-4E30-8BCC-E87C11AB8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Basílio Gonçalves</dc:creator>
  <cp:lastModifiedBy>Basílio Gonçalves</cp:lastModifiedBy>
  <cp:revision>1</cp:revision>
  <dcterms:created xsi:type="dcterms:W3CDTF">2023-12-20T08:16:32Z</dcterms:created>
  <dcterms:modified xsi:type="dcterms:W3CDTF">2023-12-20T08:23:06Z</dcterms:modified>
</cp:coreProperties>
</file>