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sim" id="{05D74531-8072-4BA1-A779-0D53D66B5DAD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1:00:57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2517 430 0,'0'-8'14,"1"1"0,-1-1 1,0 1-1,0-1 0,-1 1 0,0-1 1,0 1-1,-1-1 0,0 1 0,-1 0 0,1 0 1,-7-13-1,1 8 55,-1 1 0,0-1 0,0 1 0,-1 1 0,-20-18 0,9 12-34,-1 1 0,-1 1 0,0 0 0,0 2 0,-1 1 0,-1 1 1,0 1-1,0 1 0,-1 1 0,-49-6 0,-11 4-67,-170 4-1,105 10 17,-251 40 0,326-30 10,0 3 1,0 4 0,2 3 0,1 3-1,-73 39 1,63-21-4,-138 102 0,172-109 3,1 2 1,2 2 0,-68 84-1,97-105 5,2 1 0,1 0 0,0 1 0,2 1 0,1 0 0,1 1 0,1 0 0,1 1-1,1-1 1,2 1 0,0 1 0,0 30 0,4-41 1,1 1-1,1 0 0,0 0 1,2-1-1,0 1 1,0-1-1,2 1 1,0-1-1,1-1 0,1 1 1,0-1-1,2 0 1,-1 0-1,2-1 1,0-1-1,1 0 1,0 0-1,1-1 0,25 22 1,-13-19 4,-1 0 0,2-2 0,0 0 0,1-2 0,0-1 0,1-1 0,0-2 0,0 0-1,1-2 1,0 0 0,0-3 0,33 2 0,17-4 68,0-4 0,-1-2 0,95-20 0,-18-6 55,-1-7 0,-2-7 1,-2-6-1,-2-7 1,-3-6-1,-3-6 1,-3-6-1,-4-6 0,-3-6 1,153-135-1,-229 175 377,-3-3 0,61-76 0,-93 103 92,-2-2-1,-1 0 1,-1-1-1,-1-1 1,-1 0-1,-2-1 1,17-59-1,-27 81-571,0 0 0,-1-1 0,0 1 0,0 0 0,-1-1 0,0 1 0,0 0 0,-1-1 0,0 1 0,0 0 0,0 0 0,-1 0 0,0-1 0,-1 2 0,-5-12 0,4 11-153,-1 1 0,0 0 0,-1 0 1,1 0-1,-1 1 0,0 0 0,-1 0 0,1 0 0,-1 1 1,0 0-1,0 0 0,0 1 0,-1 0 0,1 0 0,-11-2 1,-11-2-1245,-1 1 0,-44-4 0,-89 0-198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11:01:09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234 136 0,'-13'-3'108,"15"-5"106,28-9-87,-23 15-108,-1 0-1,1 1 1,-1-1-1,1 1 1,0 0-1,0 1 1,0 0-1,-1 0 1,1 0-1,0 1 1,0 0-1,0 1 1,-1-1-1,1 1 1,7 4-1,-1-2 48,0-1 0,0 0-1,0-1 1,0 0-1,1-1 1,-1-1 0,18-1-1,101-16 221,-45 5-207,299 1 331,-55 4-228,259-63 176,-552 66-352,-75-1-38,-308 39-277,34-3 23,-40-2 82,-496 105 0,684-107-78,868-83 368,440-28 1216,-1129 82-1234,-18 3 0,-39 2-68,-415 48-723,291-29 536,-639 132-67,521-66 271,187-55-5,156-42-46,-20 5 16,140-30-525,-111 24 99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6T11:05:58.5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0,'363'0,"-343"1,33 7,-33-4,32 2,-43-6,45 0,54 10,-76-7,46-1,9 0,-37 6,-31-4,28 2,178-6,-106-1,-113 2,-1-1,1 1,0 0,10 3,-6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E7EF-424B-FCA1-166D-468D295E1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A256-B2B7-A74B-60F6-F03D62169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5ABB8-F103-933B-F954-549428B4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3EC18-D23E-605E-8FD5-172CDB57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4E44-57CF-9F48-A2AB-D77E0DB0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18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8CCF-6783-CD38-B9C1-67105156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0B174-FA32-05E9-39F5-7494A1070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D99E-7D6A-C8BD-B8B0-51799C9A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1ABD-DBEB-D9D5-ABB6-BA0C07AC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D67EF-B102-6614-D877-5CFBDDCB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21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33EA7-DCC6-7FD7-7B09-F571C875F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92128-0E3C-DDAC-C7BF-BBBDD75D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1FD7-41C8-DD0A-D755-BDB7B15AF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911E4-7A8D-2F05-2AF6-87861512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91B9-BB0E-35E8-AFE5-B00A26E4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6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8892-6763-9FF0-7F6A-C2B336D9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2CE8-CEDC-B89C-4C5F-7FBAD42FB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08D61-2A31-0B75-AF85-325CD5F3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EC82-E489-5359-E349-C7B43DF2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3A897-E3F4-43B5-F468-5D8F9205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0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BD15-27DB-CF4C-29B3-ABA5237B0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5E557-7C06-4C9A-8BC3-D2AAA2E74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FA4A-3600-8C75-9E4A-4820A4B4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F2FE-691C-7718-C141-4B1B664E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2005-2B15-3CDE-21F3-D552F5A9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7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561B-01AC-7D63-EE08-7D608879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E398-7C6B-31BA-4362-58FAAF50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743F-6DC7-53C3-54DA-981DAC7F1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ED64-0C2E-5A43-76C3-ADAABF72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4AB90-A399-7CE4-7F41-60361960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A313-C119-6B17-6DB7-7EBE86F2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382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0A6E-DC99-4827-E082-199671A7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6A7BE-DEAA-3106-C029-4DB0A3527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2B09-F896-7B14-A1C2-F15BC43AF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C0ACB-0B95-1E21-AA16-5BA0CC663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8CD04-5E6C-6B72-F955-EB276C21B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9EA4C5-2EB5-D441-BCB2-C196275C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0B2A6-AB93-4B6C-425F-85F772AA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C7FE5-5591-CD6C-4634-BC9111B1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465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0BDE-2B9E-0B3C-D20D-09489E72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6C67B-E9E3-D2CF-DE09-24A4E2C9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D4F9F-7FE8-2ED8-0D1A-79A34B35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932E7-E2B4-DDAB-6A51-29A7BCA2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54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7006-88FD-6FF2-4666-C18F4E31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CBE78-9239-8B91-EFCF-1702F3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C3C01-1D12-6E58-966C-8BB88B44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895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D636-CA87-D952-6ABE-F859FA72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5B9E9-CE62-787C-1236-DCEEC59A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28CB-3B94-D776-AF79-7296FB6CA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70275-5C65-F348-25AF-C931BAB1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6472-DC9A-6311-F72C-9492DBF3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0324E-7DC3-B0C7-3475-09E1B631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25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E0CB4-23B8-2FC7-0960-014488AD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6D61B-2BFE-F0AA-84DA-DF1DC1228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AA32-3320-3F17-C5BC-75501402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540DE-12D0-D1D8-04EB-8C3619BA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40139-68AB-FC94-1D7F-9F69C0D7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592E7-B3EC-DD02-675F-0064999C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5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5E6E1D-CDCE-E94E-2811-F8F279EC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D288-D0CE-B1AF-E37C-129B3FAA1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F9439-8845-169C-595F-3B980C4C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3822-B98E-4161-ACC7-56681E65EC67}" type="datetimeFigureOut">
              <a:rPr lang="en-AU" smtClean="0"/>
              <a:t>16-02-2024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CE1F-52BC-4930-613D-5D71494C0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DB4D6-CA1E-E6BD-5C85-73D30F8C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4EF35-5ECC-480C-B42E-EC5D19B2B9E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77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5F2DDA-7B54-A07D-098E-F0EB7FDD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97" y="206187"/>
            <a:ext cx="8870170" cy="48011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02D677-5868-AD3A-6679-8113BEF0FBF8}"/>
                  </a:ext>
                </a:extLst>
              </p14:cNvPr>
              <p14:cNvContentPartPr/>
              <p14:nvPr/>
            </p14:nvContentPartPr>
            <p14:xfrm>
              <a:off x="2134800" y="3294268"/>
              <a:ext cx="1088640" cy="57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02D677-5868-AD3A-6679-8113BEF0FB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25800" y="3285268"/>
                <a:ext cx="11062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6325F95-4537-BBC0-A4F1-B9643F649E79}"/>
                  </a:ext>
                </a:extLst>
              </p14:cNvPr>
              <p14:cNvContentPartPr/>
              <p14:nvPr/>
            </p14:nvContentPartPr>
            <p14:xfrm>
              <a:off x="2228040" y="3527908"/>
              <a:ext cx="740160" cy="167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6325F95-4537-BBC0-A4F1-B9643F649E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9400" y="3518908"/>
                <a:ext cx="757800" cy="1850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C047029F-C07B-FCB9-54DE-6B33D9CCE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20" y="4527442"/>
            <a:ext cx="6020640" cy="2124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9CBF5D-FA32-CB88-8852-B8D36685B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1342" y="4298385"/>
            <a:ext cx="5119002" cy="218046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F6C459-3CB0-3BC8-A220-E7A180998016}"/>
              </a:ext>
            </a:extLst>
          </p:cNvPr>
          <p:cNvCxnSpPr>
            <a:cxnSpLocks/>
          </p:cNvCxnSpPr>
          <p:nvPr/>
        </p:nvCxnSpPr>
        <p:spPr>
          <a:xfrm flipH="1" flipV="1">
            <a:off x="2968200" y="3527908"/>
            <a:ext cx="4317037" cy="1599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D55875-6517-F97F-F7AB-EF3B4056D547}"/>
              </a:ext>
            </a:extLst>
          </p:cNvPr>
          <p:cNvSpPr txBox="1"/>
          <p:nvPr/>
        </p:nvSpPr>
        <p:spPr>
          <a:xfrm>
            <a:off x="3801600" y="3156827"/>
            <a:ext cx="271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1. Copy name correctly from Geometry folder</a:t>
            </a:r>
            <a:endParaRPr lang="en-AU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9691AE-7ACD-5962-5D11-4BDCBC378A6D}"/>
              </a:ext>
            </a:extLst>
          </p:cNvPr>
          <p:cNvGrpSpPr/>
          <p:nvPr/>
        </p:nvGrpSpPr>
        <p:grpSpPr>
          <a:xfrm>
            <a:off x="2134800" y="785505"/>
            <a:ext cx="632428" cy="1097976"/>
            <a:chOff x="5410104" y="2915548"/>
            <a:chExt cx="1026619" cy="154705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1D0BDC1-0B63-94D7-A74D-152150947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10104" y="2915548"/>
              <a:ext cx="1026619" cy="15470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936F82-F668-ED16-EDA6-2476771A9021}"/>
                    </a:ext>
                  </a:extLst>
                </p14:cNvPr>
                <p14:cNvContentPartPr/>
                <p14:nvPr/>
              </p14:nvContentPartPr>
              <p14:xfrm>
                <a:off x="5540033" y="3747120"/>
                <a:ext cx="810000" cy="3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936F82-F668-ED16-EDA6-2476771A90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52371" y="3595920"/>
                  <a:ext cx="984740" cy="33465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2CE9D7F-2493-29CC-24C6-55E2BA175333}"/>
              </a:ext>
            </a:extLst>
          </p:cNvPr>
          <p:cNvSpPr txBox="1"/>
          <p:nvPr/>
        </p:nvSpPr>
        <p:spPr>
          <a:xfrm>
            <a:off x="3269340" y="1214271"/>
            <a:ext cx="168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2. Save model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212B9-B900-DB29-229F-BE1C0579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55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Basilio Goncalves</dc:creator>
  <cp:lastModifiedBy>Basilio Goncalves</cp:lastModifiedBy>
  <cp:revision>2</cp:revision>
  <dcterms:created xsi:type="dcterms:W3CDTF">2024-02-16T10:59:51Z</dcterms:created>
  <dcterms:modified xsi:type="dcterms:W3CDTF">2024-02-16T11:08:46Z</dcterms:modified>
</cp:coreProperties>
</file>