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7" r:id="rId11"/>
    <p:sldId id="266" r:id="rId12"/>
    <p:sldId id="271" r:id="rId13"/>
    <p:sldId id="268" r:id="rId14"/>
    <p:sldId id="269" r:id="rId15"/>
    <p:sldId id="272" r:id="rId16"/>
    <p:sldId id="273" r:id="rId17"/>
    <p:sldId id="270" r:id="rId18"/>
    <p:sldId id="274" r:id="rId19"/>
    <p:sldId id="27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463B-C6A5-9764-2B99-0AC8E598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3B63C-FB2F-0107-D6D2-944DB741C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F0D60-2776-93BD-7EC8-0266CEB3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7824-99C9-49F3-95FC-562307266CFB}" type="datetimeFigureOut">
              <a:rPr lang="en-AU" smtClean="0"/>
              <a:t>26-06-2025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84FF-B781-719A-2F53-BF07A1C4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04AC-9098-18B8-6353-3DC36599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7461-4B0F-4D1E-889C-0240A54E1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074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5249-7A4E-05FA-8BD1-B027F6FE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A50BC-E9EA-495B-7BD4-624B44953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5B716-794A-F5B5-F9CE-211C3E0C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7824-99C9-49F3-95FC-562307266CFB}" type="datetimeFigureOut">
              <a:rPr lang="en-AU" smtClean="0"/>
              <a:t>26-06-2025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A6CC-DF52-4314-F362-0C07B56C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09505-425B-3CA4-A024-113F3650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7461-4B0F-4D1E-889C-0240A54E1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78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92CE8-14A9-E765-A886-2A3659A1F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2FD9D-0E70-5290-6920-B3A5694F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E337-664B-4262-0B7E-C923AE78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7824-99C9-49F3-95FC-562307266CFB}" type="datetimeFigureOut">
              <a:rPr lang="en-AU" smtClean="0"/>
              <a:t>26-06-2025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DD48-205A-5D98-4141-0FC2BF8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AAC5-2A28-8E3C-A9C1-61B453BB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7461-4B0F-4D1E-889C-0240A54E1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98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8867-E18B-5947-23E1-CC65CB9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40C3-6734-3147-CE54-66AF4FC6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12E6B-BC41-9A8F-7A58-3B3D94E7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7824-99C9-49F3-95FC-562307266CFB}" type="datetimeFigureOut">
              <a:rPr lang="en-AU" smtClean="0"/>
              <a:t>26-06-2025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F99F3-024C-E8C0-76F6-1D013D3F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A462-7A39-B954-923E-944B5477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7461-4B0F-4D1E-889C-0240A54E1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973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76DD-1540-AA62-B223-6D63578C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D3E62-A63D-F22B-E3DF-96D57468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4EC6-21AB-C16C-BA61-29D33EB6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7824-99C9-49F3-95FC-562307266CFB}" type="datetimeFigureOut">
              <a:rPr lang="en-AU" smtClean="0"/>
              <a:t>26-06-2025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738D-73DB-D067-8FFC-E931381C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D11CB-A574-4768-B9A9-32964239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7461-4B0F-4D1E-889C-0240A54E1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99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5F10-36B3-E1D2-96B4-1F870A43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A030A-57D7-7E31-9ED1-815632B24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AA43C-4A44-A508-00CB-1CDE5CBA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901A5-8D33-4A43-D713-ADE70580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7824-99C9-49F3-95FC-562307266CFB}" type="datetimeFigureOut">
              <a:rPr lang="en-AU" smtClean="0"/>
              <a:t>26-06-2025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11170-9A9D-4CBF-7781-8149E1A8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F8B4A-E4DE-A6FD-A7D5-0BA5DC04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7461-4B0F-4D1E-889C-0240A54E1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0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8079-3A4E-6656-E7E5-675E44DB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D22F-7336-3D8B-F363-52E461475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FAD13-EB10-EE5B-357C-02FDA1489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9DFBD-D2C1-B041-CCA9-4389379CE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3164E-2FFE-A174-272C-955F53B4D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96E42-F874-9E01-7C8C-322F0526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7824-99C9-49F3-95FC-562307266CFB}" type="datetimeFigureOut">
              <a:rPr lang="en-AU" smtClean="0"/>
              <a:t>26-06-2025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376E2-6CC5-118A-0264-5398D7BE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4A091-E086-F58E-B8A6-210BCADE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7461-4B0F-4D1E-889C-0240A54E1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27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6D6C-E4D0-333F-E12C-523188E3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B8F5E-E6C0-AC0A-6FA5-7D0D6736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7824-99C9-49F3-95FC-562307266CFB}" type="datetimeFigureOut">
              <a:rPr lang="en-AU" smtClean="0"/>
              <a:t>26-06-2025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84973-8D28-54B0-4FC2-2DD46E1B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83F76-A373-8F03-6CE9-2D435A31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7461-4B0F-4D1E-889C-0240A54E1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44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6D0B5-AAB9-2168-95ED-7FA95BB8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7824-99C9-49F3-95FC-562307266CFB}" type="datetimeFigureOut">
              <a:rPr lang="en-AU" smtClean="0"/>
              <a:t>26-06-2025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894BD-BA63-7DA8-EECD-26F1FB12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12701-F34F-0634-2DB9-FA217BE2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7461-4B0F-4D1E-889C-0240A54E1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39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6FBE-0FF6-D1FF-47A3-863BA757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FE08-6E53-7F1E-E017-E4F2B1F8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7FA0D-83BD-80F7-0693-4E141B9D6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8F94F-D7D8-12AD-0067-5C41329B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7824-99C9-49F3-95FC-562307266CFB}" type="datetimeFigureOut">
              <a:rPr lang="en-AU" smtClean="0"/>
              <a:t>26-06-2025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DF220-7AD5-E25C-6B66-A93620D1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0F8A5-F2BF-B079-5CD7-37820262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7461-4B0F-4D1E-889C-0240A54E1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5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59BA-E6A8-12A2-D857-78683ABF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B37A9-180D-8081-5E32-7C4F230FE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099AA-78F1-5EEE-ABBE-4DEA5D9EE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60676-8EC9-05A0-E0A8-987214FD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7824-99C9-49F3-95FC-562307266CFB}" type="datetimeFigureOut">
              <a:rPr lang="en-AU" smtClean="0"/>
              <a:t>26-06-2025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6E814-8AB7-FE01-1107-E0490811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7294B-1767-5139-5D6D-DCB75431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7461-4B0F-4D1E-889C-0240A54E1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43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608CF-71ED-4475-B87E-7D05A6DE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E1F84-E3E8-A362-7AF9-211DF406A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BDD7-684F-00B6-6BD1-6544AFC0C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37824-99C9-49F3-95FC-562307266CFB}" type="datetimeFigureOut">
              <a:rPr lang="en-AU" smtClean="0"/>
              <a:t>26-06-2025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6735-2C58-89A1-8200-ECF222205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0E3B-DEBD-1D3B-8184-6E1D51474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3D7461-4B0F-4D1E-889C-0240A54E1C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86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11838333@unet.univie.ac.at" TargetMode="External"/><Relationship Id="rId2" Type="http://schemas.openxmlformats.org/officeDocument/2006/relationships/hyperlink" Target="mailto:a12048662@unet.univie.ac.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12137212@unet.univie.ac.a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345E6-E134-B836-6389-F851E011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8" y="251969"/>
            <a:ext cx="11412543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63198-FDF5-9125-64CE-C8E6FDF3E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17495-7178-6009-CC8B-C8AC0D118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518706"/>
            <a:ext cx="10917174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9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BC3F5-D7C3-4369-CAC0-1A5408940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609E2-FF28-18F0-007E-378113847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575864"/>
            <a:ext cx="11403016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6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CE4FA-6A88-BD50-8E8A-2538CB263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58B4A4-5E8F-9077-7D11-B39CC7F47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9" y="1695482"/>
            <a:ext cx="1159354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7A918-FD92-0ED1-CC50-DFF4237FC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6613A-1304-262F-B01F-027AD61A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10" y="264444"/>
            <a:ext cx="3753374" cy="2819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607FA-E70C-A9A6-8782-18853DC5E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62" y="3136952"/>
            <a:ext cx="1142206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9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58FAD-97ED-16CA-3739-1D24301B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CC62DE-98AD-0F37-31D8-869C6937F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1771418"/>
            <a:ext cx="11469701" cy="331516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E74CAD-EEAE-CDF0-0373-3AA47260A056}"/>
              </a:ext>
            </a:extLst>
          </p:cNvPr>
          <p:cNvCxnSpPr>
            <a:cxnSpLocks/>
          </p:cNvCxnSpPr>
          <p:nvPr/>
        </p:nvCxnSpPr>
        <p:spPr>
          <a:xfrm flipV="1">
            <a:off x="2150076" y="4456670"/>
            <a:ext cx="749643" cy="1301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orrect Incorrect Icons: Over 8,103 ...">
            <a:extLst>
              <a:ext uri="{FF2B5EF4-FFF2-40B4-BE49-F238E27FC236}">
                <a16:creationId xmlns:a16="http://schemas.microsoft.com/office/drawing/2014/main" id="{5B1ECA85-13DC-C5D1-F3B8-C9052C625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2803696" y="5200650"/>
            <a:ext cx="1381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rrect Incorrect Icons: Over 8,103 ...">
            <a:extLst>
              <a:ext uri="{FF2B5EF4-FFF2-40B4-BE49-F238E27FC236}">
                <a16:creationId xmlns:a16="http://schemas.microsoft.com/office/drawing/2014/main" id="{841D20D1-725A-4721-9B96-A212588A2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955589" y="5200650"/>
            <a:ext cx="1381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85EB32-CA43-6120-3D31-A9A3F7FA279A}"/>
              </a:ext>
            </a:extLst>
          </p:cNvPr>
          <p:cNvCxnSpPr>
            <a:cxnSpLocks/>
          </p:cNvCxnSpPr>
          <p:nvPr/>
        </p:nvCxnSpPr>
        <p:spPr>
          <a:xfrm flipH="1" flipV="1">
            <a:off x="2806527" y="4180702"/>
            <a:ext cx="360921" cy="14766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4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62CC8-87FB-3C0D-531E-E701F5402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748729-4B6F-5614-D96C-BAEC66AA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1828576"/>
            <a:ext cx="1155543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7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471EC-9C2F-A243-7207-7C9AF09B7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27D457-75E9-2F4E-D322-E8AA841B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09" y="1523892"/>
            <a:ext cx="7925906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88BAC-ACB6-C105-1297-DD20B5B0C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96227-C7C9-5DCE-EB12-7780B123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7" y="1112994"/>
            <a:ext cx="5929293" cy="4632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2B54D4-9691-9457-C3DF-1A5D815E5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73" y="1412206"/>
            <a:ext cx="5530541" cy="201679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A37B63-085B-D3BE-B2C3-05135A6BA077}"/>
              </a:ext>
            </a:extLst>
          </p:cNvPr>
          <p:cNvCxnSpPr>
            <a:cxnSpLocks/>
          </p:cNvCxnSpPr>
          <p:nvPr/>
        </p:nvCxnSpPr>
        <p:spPr>
          <a:xfrm flipH="1" flipV="1">
            <a:off x="7658357" y="2644346"/>
            <a:ext cx="208778" cy="18040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orrect Incorrect Icons: Over 8,103 ...">
            <a:extLst>
              <a:ext uri="{FF2B5EF4-FFF2-40B4-BE49-F238E27FC236}">
                <a16:creationId xmlns:a16="http://schemas.microsoft.com/office/drawing/2014/main" id="{2CD313F0-2E53-97A3-2EA1-D3972A6A5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8125339" y="3866120"/>
            <a:ext cx="1381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rrect Incorrect Icons: Over 8,103 ...">
            <a:extLst>
              <a:ext uri="{FF2B5EF4-FFF2-40B4-BE49-F238E27FC236}">
                <a16:creationId xmlns:a16="http://schemas.microsoft.com/office/drawing/2014/main" id="{9BE97037-3B86-B6F1-29CE-016674894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277232" y="3866120"/>
            <a:ext cx="1381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9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4BD8E-B7A8-6A26-D065-B499D47C6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051D5-47E7-29CC-98F0-676153AEF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1580892"/>
            <a:ext cx="1169833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5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1D95B-76EE-F049-007D-FD88319F5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595E8-F8D2-3222-2069-98105E3421A9}"/>
              </a:ext>
            </a:extLst>
          </p:cNvPr>
          <p:cNvSpPr txBox="1"/>
          <p:nvPr/>
        </p:nvSpPr>
        <p:spPr>
          <a:xfrm>
            <a:off x="914400" y="1145060"/>
            <a:ext cx="8690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After all points in MRI done:</a:t>
            </a:r>
          </a:p>
          <a:p>
            <a:pPr marL="285750" indent="-285750">
              <a:buFontTx/>
              <a:buChar char="-"/>
            </a:pPr>
            <a:r>
              <a:rPr lang="pt-PT" dirty="0"/>
              <a:t>"E:\DataFolder\Katya_UniVie\athlete_03\001bis\P01\model_update\2.0_tps.ipynb“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16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8530F-2AA8-93FB-6843-093B2C652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604443"/>
            <a:ext cx="9126224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00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87E77-7D2E-13E6-F95C-9913633F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940BC8-D04B-6770-139C-2AE7B1FB4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22203"/>
              </p:ext>
            </p:extLst>
          </p:nvPr>
        </p:nvGraphicFramePr>
        <p:xfrm>
          <a:off x="533400" y="1528604"/>
          <a:ext cx="10515600" cy="10972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0166079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600496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11429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/>
                        <a:t>Manuel Prigl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u="sng">
                          <a:solidFill>
                            <a:srgbClr val="1E53A3"/>
                          </a:solidFill>
                          <a:effectLst/>
                          <a:hlinkClick r:id="rId2" tooltip="mailto:a12048662@unet.univie.ac.at"/>
                        </a:rPr>
                        <a:t>a12048662@unet.univie.ac.at</a:t>
                      </a:r>
                      <a:endParaRPr lang="en-A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50828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/>
                        <a:t>Silvana Söllinger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u="sng">
                          <a:solidFill>
                            <a:srgbClr val="1E53A3"/>
                          </a:solidFill>
                          <a:effectLst/>
                          <a:hlinkClick r:id="rId3" tooltip="mailto:a11838333@unet.univie.ac.at"/>
                        </a:rPr>
                        <a:t>a11838333@unet.univie.ac.at</a:t>
                      </a:r>
                      <a:endParaRPr lang="en-A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206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/>
                        <a:t>Benjamin Stummer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u="sng" dirty="0">
                          <a:solidFill>
                            <a:srgbClr val="1E53A3"/>
                          </a:solidFill>
                          <a:effectLst/>
                          <a:hlinkClick r:id="rId4" tooltip="mailto:a12137212@unet.univie.ac.at"/>
                        </a:rPr>
                        <a:t>a12137212@unet.univie.ac.at</a:t>
                      </a:r>
                      <a:endParaRPr lang="en-A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58351"/>
                  </a:ext>
                </a:extLst>
              </a:tr>
            </a:tbl>
          </a:graphicData>
        </a:graphic>
      </p:graphicFrame>
      <p:sp>
        <p:nvSpPr>
          <p:cNvPr id="3" name="Rectangle 1">
            <a:hlinkClick r:id="rId4" tooltip="mailto:a12137212@unet.univie.ac.at"/>
            <a:extLst>
              <a:ext uri="{FF2B5EF4-FFF2-40B4-BE49-F238E27FC236}">
                <a16:creationId xmlns:a16="http://schemas.microsoft.com/office/drawing/2014/main" id="{B8A2133E-2847-133A-C4BB-05F421DE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8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8797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CB791-E503-D282-EE07-2FE8D2584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51A8E-B207-B589-53CF-4B30891A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556811"/>
            <a:ext cx="8440328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9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409F1-60DC-6E98-64F2-82CFBA0FC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10F272-E388-38A6-A1A2-38409C74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432969"/>
            <a:ext cx="11012437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6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FF1C2-C5BF-F553-885D-ADEA289CA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2B69D7-5657-1FEC-C1C6-E7DA194A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447259"/>
            <a:ext cx="10526594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0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47D40-63F9-5857-9624-355BB2B7B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6D90C2-E4A0-1013-8F93-993616570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390101"/>
            <a:ext cx="11088647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2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E9ADC-1D6E-19D7-6E98-1B3163302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D92359-0DF7-093E-BECE-4468B9C3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428206"/>
            <a:ext cx="1099338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7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01AA4-27E0-193E-6A31-0B09FA88F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5F0208-DEB3-E236-01DE-1E5009A6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452022"/>
            <a:ext cx="8106906" cy="5953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54BE4A-D78F-AA97-08AD-871D6F55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452022"/>
            <a:ext cx="8106906" cy="5953956"/>
          </a:xfrm>
          <a:prstGeom prst="rect">
            <a:avLst/>
          </a:prstGeom>
        </p:spPr>
      </p:pic>
      <p:pic>
        <p:nvPicPr>
          <p:cNvPr id="1026" name="Picture 2" descr="Correct Incorrect Icons: Over 8,103 ...">
            <a:extLst>
              <a:ext uri="{FF2B5EF4-FFF2-40B4-BE49-F238E27FC236}">
                <a16:creationId xmlns:a16="http://schemas.microsoft.com/office/drawing/2014/main" id="{87F5FC07-591A-8EDF-9584-5CC7A1687B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10379675" y="4748628"/>
            <a:ext cx="1381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9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F519A-8229-1EA9-8634-C0CD9E52E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E3A42-4DB7-FD1B-17FB-CEAB53E4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53" y="870863"/>
            <a:ext cx="5638383" cy="4203646"/>
          </a:xfrm>
          <a:prstGeom prst="rect">
            <a:avLst/>
          </a:prstGeom>
        </p:spPr>
      </p:pic>
      <p:pic>
        <p:nvPicPr>
          <p:cNvPr id="4" name="Picture 2" descr="Correct Incorrect Icons: Over 8,103 ...">
            <a:extLst>
              <a:ext uri="{FF2B5EF4-FFF2-40B4-BE49-F238E27FC236}">
                <a16:creationId xmlns:a16="http://schemas.microsoft.com/office/drawing/2014/main" id="{FE93575E-2EE7-5C5D-9D9D-23572F282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10234226" y="4758154"/>
            <a:ext cx="1381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AE20B-884A-B605-66EB-BC0AB9A3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488" y="870863"/>
            <a:ext cx="5081010" cy="42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8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67</Words>
  <Application>Microsoft Office PowerPoint</Application>
  <PresentationFormat>Widescreen</PresentationFormat>
  <Paragraphs>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Basílio Gonçalves</dc:creator>
  <cp:lastModifiedBy>Basílio Gonçalves</cp:lastModifiedBy>
  <cp:revision>4</cp:revision>
  <dcterms:created xsi:type="dcterms:W3CDTF">2025-06-25T08:22:02Z</dcterms:created>
  <dcterms:modified xsi:type="dcterms:W3CDTF">2025-06-26T12:16:58Z</dcterms:modified>
</cp:coreProperties>
</file>