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0F242-10E0-4652-5180-43B86E1D2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382794-0C00-2223-E7E9-0CEE9BAE8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B2BDB-0B0D-84BC-178B-36396B47F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7839-ECDE-479E-8AAC-88393E7D41F8}" type="datetimeFigureOut">
              <a:rPr lang="en-AU" smtClean="0"/>
              <a:t>14-07-2025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3F5D9-90FF-E136-4A0A-E228A7D9A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5B903-FBBA-D503-465B-9DBFA23E1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3991-AECB-43B7-A413-7F359889B8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931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8833-1965-1C58-89DA-531865E54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5127E-16A1-B879-92B2-8F3FA6A33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B3453-1362-866A-09FB-F68640183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7839-ECDE-479E-8AAC-88393E7D41F8}" type="datetimeFigureOut">
              <a:rPr lang="en-AU" smtClean="0"/>
              <a:t>14-07-2025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E2189-3CA9-BC0A-80A3-DC9C9E2D0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D1DD9-DB6E-A541-7D2F-3937855B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3991-AECB-43B7-A413-7F359889B8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57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2FE820-3945-58BE-0388-7F72F959E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67B26-9EFA-BD31-85A6-165C55CCD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F8B10-D03A-A6C5-6EA1-0EBCBFBA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7839-ECDE-479E-8AAC-88393E7D41F8}" type="datetimeFigureOut">
              <a:rPr lang="en-AU" smtClean="0"/>
              <a:t>14-07-2025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01C60-309F-36E4-3D7E-87707CAD3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351F0-6348-7651-FFAD-4733946B5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3991-AECB-43B7-A413-7F359889B8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2334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5CDA4-3C6E-6EDE-5DBE-8E3D1BE6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A34FF-BF26-443F-712D-70B33CF14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0ECAD-1C2D-FF2A-727F-65BB52987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7839-ECDE-479E-8AAC-88393E7D41F8}" type="datetimeFigureOut">
              <a:rPr lang="en-AU" smtClean="0"/>
              <a:t>14-07-2025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6DAA6-D522-5C57-7200-7B0CDB20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FB6F1-7577-70F3-525F-63955AE2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3991-AECB-43B7-A413-7F359889B8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507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4ADB2-153A-6905-9D37-0314EE4C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E3D27-90F6-057E-3465-C6E8D7580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0404C-C8F4-1FC7-D669-4C4D5C8E3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7839-ECDE-479E-8AAC-88393E7D41F8}" type="datetimeFigureOut">
              <a:rPr lang="en-AU" smtClean="0"/>
              <a:t>14-07-2025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F263B-01C9-BCFF-45A2-447069D68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E9950-D579-98C9-0EE5-BB7993F7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3991-AECB-43B7-A413-7F359889B8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5298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1B12B-A7D1-CAA2-ABC2-67D75F95D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9EE06-0525-EE7D-B945-6DB5EC70D9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E9C23-80A6-45DF-2D3B-160107CEE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58D20-99A5-AA62-B6A7-A78CA7DCE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7839-ECDE-479E-8AAC-88393E7D41F8}" type="datetimeFigureOut">
              <a:rPr lang="en-AU" smtClean="0"/>
              <a:t>14-07-2025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DC094-F675-7B72-AF19-499614817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69B4C-A3D7-E84D-16E7-BB3FD106F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3991-AECB-43B7-A413-7F359889B8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214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ADECF-D200-E71D-78D4-4D4B7C550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E72EC-9F0B-3392-8D75-414CA3469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C26E5-C405-EE02-00DE-E0B2C3E13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5D0A4-212D-4772-A5A6-4D8198EFCC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A4C9D-1119-F314-A356-AE7BEEA8EA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1776DC-6FAB-1BB7-331C-BA93E47E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7839-ECDE-479E-8AAC-88393E7D41F8}" type="datetimeFigureOut">
              <a:rPr lang="en-AU" smtClean="0"/>
              <a:t>14-07-2025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6EA289-A5F2-2C96-F1EC-6E4F9631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99070B-36D0-8E5D-30A1-28447ACA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3991-AECB-43B7-A413-7F359889B8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8412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628C6-01B6-8A1A-D323-EE0658973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47646-8CCA-52E9-DA41-AAB92A1E4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7839-ECDE-479E-8AAC-88393E7D41F8}" type="datetimeFigureOut">
              <a:rPr lang="en-AU" smtClean="0"/>
              <a:t>14-07-2025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B6048-58D6-85C7-D078-580003528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D1C8D-CFFF-7528-48EC-E3A2BB686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3991-AECB-43B7-A413-7F359889B8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042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4FA0DD-2965-3F3C-EF0F-F3601A858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7839-ECDE-479E-8AAC-88393E7D41F8}" type="datetimeFigureOut">
              <a:rPr lang="en-AU" smtClean="0"/>
              <a:t>14-07-2025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42CC2-4266-4EE1-65A9-C87E0D410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08968-A70E-0B40-93A5-7738412B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3991-AECB-43B7-A413-7F359889B8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239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496F3-F0B5-E036-DAB2-A21853890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115BF-BD62-2520-436A-157F433F5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11F53-A2B6-1127-3961-5673F22CA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CCA9C-9233-8204-161E-BCD8DA7BC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7839-ECDE-479E-8AAC-88393E7D41F8}" type="datetimeFigureOut">
              <a:rPr lang="en-AU" smtClean="0"/>
              <a:t>14-07-2025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B0E3A-45C4-251C-903C-30DBCD732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56909-32D6-24FC-4177-7A5B48461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3991-AECB-43B7-A413-7F359889B8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485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15B4D-C09D-C286-3477-880374295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E1BB17-745B-34BE-EDC8-73A0FEA38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B2B2D-C969-1DE1-9632-7FD7F9A3A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1190B-2B09-BC1E-A829-D0CF7A9D5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7839-ECDE-479E-8AAC-88393E7D41F8}" type="datetimeFigureOut">
              <a:rPr lang="en-AU" smtClean="0"/>
              <a:t>14-07-2025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A336E-FEB7-9CBF-D7B4-1C647DDF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1D8CC-9B60-DC4F-857C-A6CD7AAB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3991-AECB-43B7-A413-7F359889B8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440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630A08-F493-0EF4-A595-50119DDF1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B8A1F-354D-49FD-2515-C60E56DC4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CF4F7-BFAD-4F3B-C15C-737CECAA2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C07839-ECDE-479E-8AAC-88393E7D41F8}" type="datetimeFigureOut">
              <a:rPr lang="en-AU" smtClean="0"/>
              <a:t>14-07-2025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0174B-D014-46D8-30A1-F9507E606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0F980-B7A8-8AB8-C6E4-668CC6F85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AF3991-AECB-43B7-A413-7F359889B8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7131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B330BA-8BD1-F246-021C-6DA78167D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367" y="1876208"/>
            <a:ext cx="1905266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16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Basílio Gonçalves</dc:creator>
  <cp:lastModifiedBy>Basílio Gonçalves</cp:lastModifiedBy>
  <cp:revision>1</cp:revision>
  <dcterms:created xsi:type="dcterms:W3CDTF">2025-07-14T18:38:04Z</dcterms:created>
  <dcterms:modified xsi:type="dcterms:W3CDTF">2025-07-14T20:09:16Z</dcterms:modified>
</cp:coreProperties>
</file>