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4A64-D6E3-A410-67DF-86D3E69A9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2FD86-36E5-8170-97EC-9C9B398D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758A-C753-5909-2EFC-82F3BBF7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904E-197D-949F-1839-C7667B2F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F43D-1BA6-7218-9135-C9536C5F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70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88F3-39F4-781C-5A67-2437F172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DFE00-7E20-2430-1A32-E7974416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3F2D-3C9F-72EB-3081-19B57058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0E1B-E6B3-B91B-1833-AA77C68E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9DA1-6CA2-7901-0FD8-0226195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04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40ED0-AC50-9898-9D31-6B9C51810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0369-BCC9-7E8E-E9E2-797F4BDB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BF10-8DD7-CEA1-6716-398AB5DB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24A1-240E-B00E-334B-66B18F2D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2DB9-F2EC-4059-6FB9-7ABCBA34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83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A853-D20A-A5BD-4B41-DB2E768C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06BA-1551-A465-50D8-8F4967EB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9447-E904-BFBD-98A9-880E0522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72C0A-CD69-10E6-EE77-651BB7F0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748C-BCD2-DCED-FB72-F8B06F2C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98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3A42-623A-018E-38E9-E18A16ED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1315-AB08-F6FC-5B6E-3064FAB6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9768-86D4-5EAA-9B7F-5AAD92EC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33DB-4658-0E65-A326-1B517A77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BB3F-145F-ED1E-9FB0-6015825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5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A52D-C4B0-CC08-7DBF-72893493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9B12-5224-B91E-E72E-5AC5C816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4798F-99C0-BCA2-3D1B-99DE6EF5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FEDFF-25DF-7782-210C-C9CADB5E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1F68B-CCA1-13A5-97EA-352A8D0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BAF2-7624-08F9-AFC7-F7D1F74D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87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D29-491E-7EBF-282F-777B984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863D-AE24-AF9A-6F35-5DDF4B39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B6D4-E190-AC1F-7B2F-74773F8E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EBEFE-26D9-F3F6-832A-E176086D2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4C5FA-883A-F80D-60DC-81B5A450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195FA-36D3-C9EB-567D-6BDC0B42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25E2C-C33D-7735-3855-5072F1C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95695-C4A4-75CD-7565-F4C54C6E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5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9BA3-1319-E1C4-61FD-C1DECABA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A6EAB-99B2-F9B1-B211-3F7119C5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FEB68-17D1-B085-51D8-0C08AA8C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64E54-1180-20C4-2187-15ED835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21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651A0-59B2-53AA-28F2-65FCC07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51744-03AC-24BE-7198-AE3E5001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56CB5-A7BB-C2BA-79FB-8BE99852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56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8744-0CA3-46AF-4220-2C6F5649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C7E0-1CA4-2498-0393-738A6727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27B98-A882-A946-9E8D-621A2B32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ABCC-6341-D298-187D-368CE9B4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62938-D883-EB16-B615-C976AE4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A8CD2-8468-DA08-6606-ABC1BC40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4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A460-B886-187F-F7F6-EAD33C6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58E7F-8F8D-92F8-5233-5105C16AD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230FC-BC05-4C5A-8608-83523276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42A8-C445-E26B-E795-00B882A6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C7E2-6509-7409-4EEE-5C5C4A44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C1A00-6B73-480A-594D-F65A87DC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0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DEF01-71C4-DAB0-856C-28432CF6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B54F-1007-F454-4BEA-58DD76F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57F76-960C-0B09-BFF4-19344F59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FBA2C-50AE-4CB4-B4EC-161EE833ECE5}" type="datetimeFigureOut">
              <a:rPr lang="en-AU" smtClean="0"/>
              <a:t>03-03-2025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FC27-A08A-C49A-4E67-F1A300007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447E-AE67-AC7B-5B83-E25007AD2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2F48D-3210-4F62-BAF3-FE57CB96C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1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CD197-4B38-0686-6CB7-418E6BAA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2" y="2169518"/>
            <a:ext cx="10499388" cy="33749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EC7CD81-34F7-943E-97AF-7213CAA5FF38}"/>
              </a:ext>
            </a:extLst>
          </p:cNvPr>
          <p:cNvGrpSpPr/>
          <p:nvPr/>
        </p:nvGrpSpPr>
        <p:grpSpPr>
          <a:xfrm>
            <a:off x="415047" y="1893651"/>
            <a:ext cx="2217906" cy="626063"/>
            <a:chOff x="38911" y="1465634"/>
            <a:chExt cx="2217906" cy="6260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7A9691-F92F-CFF8-F5B3-5B67EFD6ED8D}"/>
                </a:ext>
              </a:extLst>
            </p:cNvPr>
            <p:cNvSpPr/>
            <p:nvPr/>
          </p:nvSpPr>
          <p:spPr>
            <a:xfrm>
              <a:off x="38911" y="1465634"/>
              <a:ext cx="350196" cy="3501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FD9307-7C83-E42C-2CAB-FB524D86A4C0}"/>
                </a:ext>
              </a:extLst>
            </p:cNvPr>
            <p:cNvSpPr/>
            <p:nvPr/>
          </p:nvSpPr>
          <p:spPr>
            <a:xfrm>
              <a:off x="337226" y="1741501"/>
              <a:ext cx="1919591" cy="350196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8AFEB8-0EEA-A5FE-FF95-ADA044267200}"/>
              </a:ext>
            </a:extLst>
          </p:cNvPr>
          <p:cNvGrpSpPr/>
          <p:nvPr/>
        </p:nvGrpSpPr>
        <p:grpSpPr>
          <a:xfrm>
            <a:off x="415047" y="2243847"/>
            <a:ext cx="479898" cy="492868"/>
            <a:chOff x="-210766" y="2665003"/>
            <a:chExt cx="479898" cy="4928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396F10-CE51-D914-9F0E-0C7B6C9C4CA2}"/>
                </a:ext>
              </a:extLst>
            </p:cNvPr>
            <p:cNvSpPr/>
            <p:nvPr/>
          </p:nvSpPr>
          <p:spPr>
            <a:xfrm>
              <a:off x="-210766" y="2665003"/>
              <a:ext cx="350196" cy="3501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913FEC-ADA2-7993-F083-BA958DF1EC17}"/>
                </a:ext>
              </a:extLst>
            </p:cNvPr>
            <p:cNvSpPr/>
            <p:nvPr/>
          </p:nvSpPr>
          <p:spPr>
            <a:xfrm>
              <a:off x="87550" y="2940870"/>
              <a:ext cx="181582" cy="217001"/>
            </a:xfrm>
            <a:prstGeom prst="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F626F9-5CD5-2C41-A15F-3138B809C45C}"/>
              </a:ext>
            </a:extLst>
          </p:cNvPr>
          <p:cNvGrpSpPr/>
          <p:nvPr/>
        </p:nvGrpSpPr>
        <p:grpSpPr>
          <a:xfrm>
            <a:off x="376136" y="3204267"/>
            <a:ext cx="479898" cy="492868"/>
            <a:chOff x="-210766" y="2665003"/>
            <a:chExt cx="479898" cy="49286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8C756-5364-49E1-41F2-6E82E24620C9}"/>
                </a:ext>
              </a:extLst>
            </p:cNvPr>
            <p:cNvSpPr/>
            <p:nvPr/>
          </p:nvSpPr>
          <p:spPr>
            <a:xfrm>
              <a:off x="-210766" y="2665003"/>
              <a:ext cx="350196" cy="3501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3EF211-8FF2-1B0C-8844-B69295448EAA}"/>
                </a:ext>
              </a:extLst>
            </p:cNvPr>
            <p:cNvSpPr/>
            <p:nvPr/>
          </p:nvSpPr>
          <p:spPr>
            <a:xfrm>
              <a:off x="87550" y="2940870"/>
              <a:ext cx="181582" cy="21700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079C64-F0DD-BF2F-A4CA-7290826CF951}"/>
              </a:ext>
            </a:extLst>
          </p:cNvPr>
          <p:cNvSpPr txBox="1"/>
          <p:nvPr/>
        </p:nvSpPr>
        <p:spPr>
          <a:xfrm>
            <a:off x="603115" y="356680"/>
            <a:ext cx="604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sz="1200" dirty="0"/>
              <a:t>Toolbar</a:t>
            </a:r>
          </a:p>
          <a:p>
            <a:pPr marL="342900" indent="-342900">
              <a:buAutoNum type="arabicPeriod"/>
            </a:pPr>
            <a:r>
              <a:rPr lang="en-AU" sz="1200" dirty="0"/>
              <a:t>Code content per sections</a:t>
            </a:r>
          </a:p>
          <a:p>
            <a:pPr marL="342900" indent="-342900">
              <a:buAutoNum type="arabicPeriod"/>
            </a:pPr>
            <a:r>
              <a:rPr lang="en-AU" sz="1200" dirty="0"/>
              <a:t>Current directory</a:t>
            </a:r>
          </a:p>
          <a:p>
            <a:pPr marL="342900" indent="-342900">
              <a:buAutoNum type="arabicPeriod"/>
            </a:pPr>
            <a:r>
              <a:rPr lang="en-AU" sz="1200" dirty="0"/>
              <a:t>Section header (.md format)</a:t>
            </a:r>
          </a:p>
          <a:p>
            <a:pPr marL="342900" indent="-342900">
              <a:buAutoNum type="arabicPeriod"/>
            </a:pPr>
            <a:r>
              <a:rPr lang="en-AU" sz="1200" dirty="0"/>
              <a:t>Code editor</a:t>
            </a:r>
          </a:p>
          <a:p>
            <a:pPr marL="342900" indent="-342900">
              <a:buAutoNum type="arabicPeriod"/>
            </a:pPr>
            <a:r>
              <a:rPr lang="en-AU" sz="1200" dirty="0"/>
              <a:t>File inspector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398378-64D2-2E4A-49F5-FB07CF613AA0}"/>
              </a:ext>
            </a:extLst>
          </p:cNvPr>
          <p:cNvGrpSpPr/>
          <p:nvPr/>
        </p:nvGrpSpPr>
        <p:grpSpPr>
          <a:xfrm>
            <a:off x="1968230" y="2594043"/>
            <a:ext cx="1423480" cy="492868"/>
            <a:chOff x="-210766" y="2665003"/>
            <a:chExt cx="1423480" cy="49286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5A98E3-05B8-3A79-B766-53FB75B73AA0}"/>
                </a:ext>
              </a:extLst>
            </p:cNvPr>
            <p:cNvSpPr/>
            <p:nvPr/>
          </p:nvSpPr>
          <p:spPr>
            <a:xfrm>
              <a:off x="-210766" y="2665003"/>
              <a:ext cx="350196" cy="3501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213ED9-34A0-5F32-0728-2194644390D8}"/>
                </a:ext>
              </a:extLst>
            </p:cNvPr>
            <p:cNvSpPr/>
            <p:nvPr/>
          </p:nvSpPr>
          <p:spPr>
            <a:xfrm>
              <a:off x="87549" y="2940870"/>
              <a:ext cx="1125165" cy="217001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2DE008-8C95-71BE-2C17-70EB0B814315}"/>
              </a:ext>
            </a:extLst>
          </p:cNvPr>
          <p:cNvGrpSpPr/>
          <p:nvPr/>
        </p:nvGrpSpPr>
        <p:grpSpPr>
          <a:xfrm>
            <a:off x="2049294" y="2957833"/>
            <a:ext cx="5778229" cy="2600277"/>
            <a:chOff x="-210766" y="2665003"/>
            <a:chExt cx="5778229" cy="260027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625B04-8A23-A0F8-DFF0-D5E4B045B110}"/>
                </a:ext>
              </a:extLst>
            </p:cNvPr>
            <p:cNvSpPr/>
            <p:nvPr/>
          </p:nvSpPr>
          <p:spPr>
            <a:xfrm>
              <a:off x="-210766" y="2665003"/>
              <a:ext cx="350196" cy="3501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BE2B18-AA99-360F-D50E-1AF7EB537E29}"/>
                </a:ext>
              </a:extLst>
            </p:cNvPr>
            <p:cNvSpPr/>
            <p:nvPr/>
          </p:nvSpPr>
          <p:spPr>
            <a:xfrm>
              <a:off x="87549" y="2940870"/>
              <a:ext cx="5479914" cy="232441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ED633-51BC-CCC5-DE11-3CD0D970A824}"/>
              </a:ext>
            </a:extLst>
          </p:cNvPr>
          <p:cNvGrpSpPr/>
          <p:nvPr/>
        </p:nvGrpSpPr>
        <p:grpSpPr>
          <a:xfrm>
            <a:off x="7545421" y="2418945"/>
            <a:ext cx="3667329" cy="1913106"/>
            <a:chOff x="-210766" y="2665003"/>
            <a:chExt cx="3667329" cy="19131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1B257C-0395-21FD-B2C1-25E27DDC303B}"/>
                </a:ext>
              </a:extLst>
            </p:cNvPr>
            <p:cNvSpPr/>
            <p:nvPr/>
          </p:nvSpPr>
          <p:spPr>
            <a:xfrm>
              <a:off x="-210766" y="2665003"/>
              <a:ext cx="350196" cy="35019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6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E8673E-CDEC-6741-192C-86EC603263CE}"/>
                </a:ext>
              </a:extLst>
            </p:cNvPr>
            <p:cNvSpPr/>
            <p:nvPr/>
          </p:nvSpPr>
          <p:spPr>
            <a:xfrm>
              <a:off x="87549" y="2940870"/>
              <a:ext cx="3369014" cy="163723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2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C9965-431E-FC93-0FB8-F452B776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171260"/>
            <a:ext cx="705901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CE7716-8771-7B3E-0D86-A4695AF3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916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E0F63435-A749-FF13-6213-F3634267F19A}"/>
              </a:ext>
            </a:extLst>
          </p:cNvPr>
          <p:cNvSpPr/>
          <p:nvPr/>
        </p:nvSpPr>
        <p:spPr>
          <a:xfrm>
            <a:off x="1530485" y="214009"/>
            <a:ext cx="661481" cy="108949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89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CB1C6-F982-8093-D259-DB372E92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62"/>
            <a:ext cx="12192000" cy="65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Basílio Gonçalves</dc:creator>
  <cp:lastModifiedBy>Basílio Gonçalves</cp:lastModifiedBy>
  <cp:revision>3</cp:revision>
  <dcterms:created xsi:type="dcterms:W3CDTF">2025-03-03T07:29:11Z</dcterms:created>
  <dcterms:modified xsi:type="dcterms:W3CDTF">2025-03-03T07:52:49Z</dcterms:modified>
</cp:coreProperties>
</file>