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279" r:id="rId3"/>
    <p:sldId id="280" r:id="rId4"/>
    <p:sldId id="281" r:id="rId5"/>
    <p:sldId id="303" r:id="rId6"/>
    <p:sldId id="296" r:id="rId7"/>
    <p:sldId id="304" r:id="rId8"/>
    <p:sldId id="305" r:id="rId9"/>
    <p:sldId id="306" r:id="rId10"/>
    <p:sldId id="297" r:id="rId11"/>
    <p:sldId id="300" r:id="rId12"/>
    <p:sldId id="301" r:id="rId13"/>
    <p:sldId id="307" r:id="rId14"/>
    <p:sldId id="298" r:id="rId15"/>
    <p:sldId id="308" r:id="rId16"/>
    <p:sldId id="309" r:id="rId17"/>
    <p:sldId id="310" r:id="rId18"/>
    <p:sldId id="292" r:id="rId19"/>
    <p:sldId id="299"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F97"/>
    <a:srgbClr val="AAC4E9"/>
    <a:srgbClr val="202C8F"/>
    <a:srgbClr val="FDFBF6"/>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26B28F-1B4B-4E33-882B-F839F677569F}" v="55" dt="2023-02-20T00:25:07.602"/>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1590" autoAdjust="0"/>
  </p:normalViewPr>
  <p:slideViewPr>
    <p:cSldViewPr snapToGrid="0" snapToObjects="1">
      <p:cViewPr varScale="1">
        <p:scale>
          <a:sx n="141" d="100"/>
          <a:sy n="141" d="100"/>
        </p:scale>
        <p:origin x="120" y="58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igh, Brooklen" userId="506b27fa-f964-4300-99f6-75d2f4239d11" providerId="ADAL" clId="{F926B28F-1B4B-4E33-882B-F839F677569F}"/>
    <pc:docChg chg="undo custSel addSld delSld modSld sldOrd modMainMaster">
      <pc:chgData name="Ashleigh, Brooklen" userId="506b27fa-f964-4300-99f6-75d2f4239d11" providerId="ADAL" clId="{F926B28F-1B4B-4E33-882B-F839F677569F}" dt="2023-02-20T00:31:35.017" v="8209" actId="1076"/>
      <pc:docMkLst>
        <pc:docMk/>
      </pc:docMkLst>
      <pc:sldChg chg="addSp delSp modSp mod">
        <pc:chgData name="Ashleigh, Brooklen" userId="506b27fa-f964-4300-99f6-75d2f4239d11" providerId="ADAL" clId="{F926B28F-1B4B-4E33-882B-F839F677569F}" dt="2023-02-19T21:02:38.546" v="2125" actId="1076"/>
        <pc:sldMkLst>
          <pc:docMk/>
          <pc:sldMk cId="2131568492" sldId="278"/>
        </pc:sldMkLst>
        <pc:spChg chg="mod">
          <ac:chgData name="Ashleigh, Brooklen" userId="506b27fa-f964-4300-99f6-75d2f4239d11" providerId="ADAL" clId="{F926B28F-1B4B-4E33-882B-F839F677569F}" dt="2023-02-19T21:02:34.617" v="2124" actId="1076"/>
          <ac:spMkLst>
            <pc:docMk/>
            <pc:sldMk cId="2131568492" sldId="278"/>
            <ac:spMk id="2" creationId="{516860D9-9D47-C0BB-B2B4-4B6F2B36CFCC}"/>
          </ac:spMkLst>
        </pc:spChg>
        <pc:spChg chg="mod">
          <ac:chgData name="Ashleigh, Brooklen" userId="506b27fa-f964-4300-99f6-75d2f4239d11" providerId="ADAL" clId="{F926B28F-1B4B-4E33-882B-F839F677569F}" dt="2023-02-19T20:08:17.985" v="116" actId="1076"/>
          <ac:spMkLst>
            <pc:docMk/>
            <pc:sldMk cId="2131568492" sldId="278"/>
            <ac:spMk id="3" creationId="{86C1060B-300F-3CE3-E5AA-D8E29791C960}"/>
          </ac:spMkLst>
        </pc:spChg>
        <pc:spChg chg="add del">
          <ac:chgData name="Ashleigh, Brooklen" userId="506b27fa-f964-4300-99f6-75d2f4239d11" providerId="ADAL" clId="{F926B28F-1B4B-4E33-882B-F839F677569F}" dt="2023-02-19T20:08:50.123" v="122" actId="11529"/>
          <ac:spMkLst>
            <pc:docMk/>
            <pc:sldMk cId="2131568492" sldId="278"/>
            <ac:spMk id="4" creationId="{0F2F516A-6751-AC4C-7AA0-D99CE2B6997D}"/>
          </ac:spMkLst>
        </pc:spChg>
        <pc:cxnChg chg="add mod">
          <ac:chgData name="Ashleigh, Brooklen" userId="506b27fa-f964-4300-99f6-75d2f4239d11" providerId="ADAL" clId="{F926B28F-1B4B-4E33-882B-F839F677569F}" dt="2023-02-19T21:02:38.546" v="2125" actId="1076"/>
          <ac:cxnSpMkLst>
            <pc:docMk/>
            <pc:sldMk cId="2131568492" sldId="278"/>
            <ac:cxnSpMk id="6" creationId="{1EB7BF4B-510F-7132-2370-8518AA116D58}"/>
          </ac:cxnSpMkLst>
        </pc:cxnChg>
      </pc:sldChg>
      <pc:sldChg chg="modSp mod">
        <pc:chgData name="Ashleigh, Brooklen" userId="506b27fa-f964-4300-99f6-75d2f4239d11" providerId="ADAL" clId="{F926B28F-1B4B-4E33-882B-F839F677569F}" dt="2023-02-20T00:03:52.155" v="7658" actId="12"/>
        <pc:sldMkLst>
          <pc:docMk/>
          <pc:sldMk cId="3855531800" sldId="279"/>
        </pc:sldMkLst>
        <pc:spChg chg="mod">
          <ac:chgData name="Ashleigh, Brooklen" userId="506b27fa-f964-4300-99f6-75d2f4239d11" providerId="ADAL" clId="{F926B28F-1B4B-4E33-882B-F839F677569F}" dt="2023-02-20T00:03:52.155" v="7658" actId="12"/>
          <ac:spMkLst>
            <pc:docMk/>
            <pc:sldMk cId="3855531800" sldId="279"/>
            <ac:spMk id="3" creationId="{4D1F66E5-D2D7-172B-46BA-FEBFE092CC7F}"/>
          </ac:spMkLst>
        </pc:spChg>
      </pc:sldChg>
      <pc:sldChg chg="addSp delSp modSp mod">
        <pc:chgData name="Ashleigh, Brooklen" userId="506b27fa-f964-4300-99f6-75d2f4239d11" providerId="ADAL" clId="{F926B28F-1B4B-4E33-882B-F839F677569F}" dt="2023-02-20T00:24:13.541" v="8127" actId="20577"/>
        <pc:sldMkLst>
          <pc:docMk/>
          <pc:sldMk cId="979622006" sldId="280"/>
        </pc:sldMkLst>
        <pc:spChg chg="mod">
          <ac:chgData name="Ashleigh, Brooklen" userId="506b27fa-f964-4300-99f6-75d2f4239d11" providerId="ADAL" clId="{F926B28F-1B4B-4E33-882B-F839F677569F}" dt="2023-02-20T00:24:13.541" v="8127" actId="20577"/>
          <ac:spMkLst>
            <pc:docMk/>
            <pc:sldMk cId="979622006" sldId="280"/>
            <ac:spMk id="3" creationId="{1E0B8C4B-3A3C-9FD1-59FB-1666C1F09376}"/>
          </ac:spMkLst>
        </pc:spChg>
        <pc:spChg chg="add del mod">
          <ac:chgData name="Ashleigh, Brooklen" userId="506b27fa-f964-4300-99f6-75d2f4239d11" providerId="ADAL" clId="{F926B28F-1B4B-4E33-882B-F839F677569F}" dt="2023-02-19T21:04:02.686" v="2147" actId="767"/>
          <ac:spMkLst>
            <pc:docMk/>
            <pc:sldMk cId="979622006" sldId="280"/>
            <ac:spMk id="6" creationId="{878E6ED9-41F2-DFE5-D0EA-E23D6C8120BA}"/>
          </ac:spMkLst>
        </pc:spChg>
        <pc:spChg chg="mod">
          <ac:chgData name="Ashleigh, Brooklen" userId="506b27fa-f964-4300-99f6-75d2f4239d11" providerId="ADAL" clId="{F926B28F-1B4B-4E33-882B-F839F677569F}" dt="2023-02-20T00:04:43.099" v="7686" actId="20577"/>
          <ac:spMkLst>
            <pc:docMk/>
            <pc:sldMk cId="979622006" sldId="280"/>
            <ac:spMk id="14" creationId="{03571BF2-FCCE-E7A0-736D-9168D2BBFF63}"/>
          </ac:spMkLst>
        </pc:spChg>
        <pc:cxnChg chg="add del mod">
          <ac:chgData name="Ashleigh, Brooklen" userId="506b27fa-f964-4300-99f6-75d2f4239d11" providerId="ADAL" clId="{F926B28F-1B4B-4E33-882B-F839F677569F}" dt="2023-02-19T21:04:05.867" v="2150" actId="478"/>
          <ac:cxnSpMkLst>
            <pc:docMk/>
            <pc:sldMk cId="979622006" sldId="280"/>
            <ac:cxnSpMk id="5" creationId="{81704E83-3DE3-B8D8-16E8-04E6D5D72685}"/>
          </ac:cxnSpMkLst>
        </pc:cxnChg>
      </pc:sldChg>
      <pc:sldChg chg="modSp mod">
        <pc:chgData name="Ashleigh, Brooklen" userId="506b27fa-f964-4300-99f6-75d2f4239d11" providerId="ADAL" clId="{F926B28F-1B4B-4E33-882B-F839F677569F}" dt="2023-02-19T20:11:33.221" v="169" actId="20577"/>
        <pc:sldMkLst>
          <pc:docMk/>
          <pc:sldMk cId="2952923800" sldId="281"/>
        </pc:sldMkLst>
        <pc:spChg chg="mod">
          <ac:chgData name="Ashleigh, Brooklen" userId="506b27fa-f964-4300-99f6-75d2f4239d11" providerId="ADAL" clId="{F926B28F-1B4B-4E33-882B-F839F677569F}" dt="2023-02-19T19:57:35.793" v="28" actId="1076"/>
          <ac:spMkLst>
            <pc:docMk/>
            <pc:sldMk cId="2952923800" sldId="281"/>
            <ac:spMk id="2" creationId="{D53B219B-7E3A-7E84-6386-37313F0CFB09}"/>
          </ac:spMkLst>
        </pc:spChg>
        <pc:spChg chg="mod">
          <ac:chgData name="Ashleigh, Brooklen" userId="506b27fa-f964-4300-99f6-75d2f4239d11" providerId="ADAL" clId="{F926B28F-1B4B-4E33-882B-F839F677569F}" dt="2023-02-19T20:11:33.221" v="169" actId="20577"/>
          <ac:spMkLst>
            <pc:docMk/>
            <pc:sldMk cId="2952923800" sldId="281"/>
            <ac:spMk id="3" creationId="{A2E339BF-E6D7-DD0E-AF02-6813852EE723}"/>
          </ac:spMkLst>
        </pc:spChg>
      </pc:sldChg>
      <pc:sldChg chg="del">
        <pc:chgData name="Ashleigh, Brooklen" userId="506b27fa-f964-4300-99f6-75d2f4239d11" providerId="ADAL" clId="{F926B28F-1B4B-4E33-882B-F839F677569F}" dt="2023-02-19T23:24:58.361" v="4916" actId="47"/>
        <pc:sldMkLst>
          <pc:docMk/>
          <pc:sldMk cId="685681062" sldId="282"/>
        </pc:sldMkLst>
      </pc:sldChg>
      <pc:sldChg chg="del">
        <pc:chgData name="Ashleigh, Brooklen" userId="506b27fa-f964-4300-99f6-75d2f4239d11" providerId="ADAL" clId="{F926B28F-1B4B-4E33-882B-F839F677569F}" dt="2023-02-19T23:25:21.043" v="4923" actId="47"/>
        <pc:sldMkLst>
          <pc:docMk/>
          <pc:sldMk cId="2903841477" sldId="283"/>
        </pc:sldMkLst>
      </pc:sldChg>
      <pc:sldChg chg="del">
        <pc:chgData name="Ashleigh, Brooklen" userId="506b27fa-f964-4300-99f6-75d2f4239d11" providerId="ADAL" clId="{F926B28F-1B4B-4E33-882B-F839F677569F}" dt="2023-02-19T23:24:56.642" v="4915" actId="47"/>
        <pc:sldMkLst>
          <pc:docMk/>
          <pc:sldMk cId="2886474736" sldId="284"/>
        </pc:sldMkLst>
      </pc:sldChg>
      <pc:sldChg chg="del">
        <pc:chgData name="Ashleigh, Brooklen" userId="506b27fa-f964-4300-99f6-75d2f4239d11" providerId="ADAL" clId="{F926B28F-1B4B-4E33-882B-F839F677569F}" dt="2023-02-19T23:24:59.761" v="4917" actId="47"/>
        <pc:sldMkLst>
          <pc:docMk/>
          <pc:sldMk cId="2011930182" sldId="285"/>
        </pc:sldMkLst>
      </pc:sldChg>
      <pc:sldChg chg="del">
        <pc:chgData name="Ashleigh, Brooklen" userId="506b27fa-f964-4300-99f6-75d2f4239d11" providerId="ADAL" clId="{F926B28F-1B4B-4E33-882B-F839F677569F}" dt="2023-02-19T23:25:02.145" v="4918" actId="47"/>
        <pc:sldMkLst>
          <pc:docMk/>
          <pc:sldMk cId="2452269796" sldId="287"/>
        </pc:sldMkLst>
      </pc:sldChg>
      <pc:sldChg chg="del">
        <pc:chgData name="Ashleigh, Brooklen" userId="506b27fa-f964-4300-99f6-75d2f4239d11" providerId="ADAL" clId="{F926B28F-1B4B-4E33-882B-F839F677569F}" dt="2023-02-19T23:25:03.610" v="4919" actId="47"/>
        <pc:sldMkLst>
          <pc:docMk/>
          <pc:sldMk cId="1600494506" sldId="288"/>
        </pc:sldMkLst>
      </pc:sldChg>
      <pc:sldChg chg="del">
        <pc:chgData name="Ashleigh, Brooklen" userId="506b27fa-f964-4300-99f6-75d2f4239d11" providerId="ADAL" clId="{F926B28F-1B4B-4E33-882B-F839F677569F}" dt="2023-02-19T23:25:05.377" v="4920" actId="47"/>
        <pc:sldMkLst>
          <pc:docMk/>
          <pc:sldMk cId="2502887943" sldId="289"/>
        </pc:sldMkLst>
      </pc:sldChg>
      <pc:sldChg chg="del">
        <pc:chgData name="Ashleigh, Brooklen" userId="506b27fa-f964-4300-99f6-75d2f4239d11" providerId="ADAL" clId="{F926B28F-1B4B-4E33-882B-F839F677569F}" dt="2023-02-19T23:25:07.849" v="4921" actId="47"/>
        <pc:sldMkLst>
          <pc:docMk/>
          <pc:sldMk cId="3170280394" sldId="290"/>
        </pc:sldMkLst>
      </pc:sldChg>
      <pc:sldChg chg="del">
        <pc:chgData name="Ashleigh, Brooklen" userId="506b27fa-f964-4300-99f6-75d2f4239d11" providerId="ADAL" clId="{F926B28F-1B4B-4E33-882B-F839F677569F}" dt="2023-02-19T23:25:09.481" v="4922" actId="47"/>
        <pc:sldMkLst>
          <pc:docMk/>
          <pc:sldMk cId="249904479" sldId="291"/>
        </pc:sldMkLst>
      </pc:sldChg>
      <pc:sldChg chg="addSp delSp modSp mod">
        <pc:chgData name="Ashleigh, Brooklen" userId="506b27fa-f964-4300-99f6-75d2f4239d11" providerId="ADAL" clId="{F926B28F-1B4B-4E33-882B-F839F677569F}" dt="2023-02-20T00:16:37.760" v="7880" actId="14100"/>
        <pc:sldMkLst>
          <pc:docMk/>
          <pc:sldMk cId="94818171" sldId="292"/>
        </pc:sldMkLst>
        <pc:spChg chg="mod">
          <ac:chgData name="Ashleigh, Brooklen" userId="506b27fa-f964-4300-99f6-75d2f4239d11" providerId="ADAL" clId="{F926B28F-1B4B-4E33-882B-F839F677569F}" dt="2023-02-20T00:16:37.760" v="7880" actId="14100"/>
          <ac:spMkLst>
            <pc:docMk/>
            <pc:sldMk cId="94818171" sldId="292"/>
            <ac:spMk id="3" creationId="{2BE8FDE3-DBA4-6A04-C75D-E56FE92EF368}"/>
          </ac:spMkLst>
        </pc:spChg>
        <pc:spChg chg="del">
          <ac:chgData name="Ashleigh, Brooklen" userId="506b27fa-f964-4300-99f6-75d2f4239d11" providerId="ADAL" clId="{F926B28F-1B4B-4E33-882B-F839F677569F}" dt="2023-02-20T00:08:43.320" v="7749" actId="478"/>
          <ac:spMkLst>
            <pc:docMk/>
            <pc:sldMk cId="94818171" sldId="292"/>
            <ac:spMk id="4" creationId="{D5BA2433-990B-A170-369A-3DF4A9B33BFA}"/>
          </ac:spMkLst>
        </pc:spChg>
        <pc:spChg chg="add mod">
          <ac:chgData name="Ashleigh, Brooklen" userId="506b27fa-f964-4300-99f6-75d2f4239d11" providerId="ADAL" clId="{F926B28F-1B4B-4E33-882B-F839F677569F}" dt="2023-02-20T00:08:48.780" v="7754" actId="404"/>
          <ac:spMkLst>
            <pc:docMk/>
            <pc:sldMk cId="94818171" sldId="292"/>
            <ac:spMk id="6" creationId="{C0B413DC-1460-D4C5-7754-5647102B0D53}"/>
          </ac:spMkLst>
        </pc:spChg>
      </pc:sldChg>
      <pc:sldChg chg="modSp mod">
        <pc:chgData name="Ashleigh, Brooklen" userId="506b27fa-f964-4300-99f6-75d2f4239d11" providerId="ADAL" clId="{F926B28F-1B4B-4E33-882B-F839F677569F}" dt="2023-02-19T20:27:40.279" v="872" actId="114"/>
        <pc:sldMkLst>
          <pc:docMk/>
          <pc:sldMk cId="1003962426" sldId="293"/>
        </pc:sldMkLst>
        <pc:spChg chg="mod">
          <ac:chgData name="Ashleigh, Brooklen" userId="506b27fa-f964-4300-99f6-75d2f4239d11" providerId="ADAL" clId="{F926B28F-1B4B-4E33-882B-F839F677569F}" dt="2023-02-19T20:27:40.279" v="872" actId="114"/>
          <ac:spMkLst>
            <pc:docMk/>
            <pc:sldMk cId="1003962426" sldId="293"/>
            <ac:spMk id="3" creationId="{B787DFD8-D262-D485-B1F2-817C5A0928C5}"/>
          </ac:spMkLst>
        </pc:spChg>
      </pc:sldChg>
      <pc:sldChg chg="del">
        <pc:chgData name="Ashleigh, Brooklen" userId="506b27fa-f964-4300-99f6-75d2f4239d11" providerId="ADAL" clId="{F926B28F-1B4B-4E33-882B-F839F677569F}" dt="2023-02-20T00:04:29.690" v="7659" actId="2696"/>
        <pc:sldMkLst>
          <pc:docMk/>
          <pc:sldMk cId="1872415477" sldId="294"/>
        </pc:sldMkLst>
      </pc:sldChg>
      <pc:sldChg chg="delSp modSp del mod">
        <pc:chgData name="Ashleigh, Brooklen" userId="506b27fa-f964-4300-99f6-75d2f4239d11" providerId="ADAL" clId="{F926B28F-1B4B-4E33-882B-F839F677569F}" dt="2023-02-19T22:30:54.123" v="2337" actId="2696"/>
        <pc:sldMkLst>
          <pc:docMk/>
          <pc:sldMk cId="4188709043" sldId="295"/>
        </pc:sldMkLst>
        <pc:spChg chg="mod">
          <ac:chgData name="Ashleigh, Brooklen" userId="506b27fa-f964-4300-99f6-75d2f4239d11" providerId="ADAL" clId="{F926B28F-1B4B-4E33-882B-F839F677569F}" dt="2023-02-19T21:05:01.715" v="2169" actId="1076"/>
          <ac:spMkLst>
            <pc:docMk/>
            <pc:sldMk cId="4188709043" sldId="295"/>
            <ac:spMk id="2" creationId="{40C4FEA1-FE1B-6159-5667-27C82B2A762E}"/>
          </ac:spMkLst>
        </pc:spChg>
        <pc:spChg chg="mod">
          <ac:chgData name="Ashleigh, Brooklen" userId="506b27fa-f964-4300-99f6-75d2f4239d11" providerId="ADAL" clId="{F926B28F-1B4B-4E33-882B-F839F677569F}" dt="2023-02-19T21:05:51.206" v="2182" actId="20577"/>
          <ac:spMkLst>
            <pc:docMk/>
            <pc:sldMk cId="4188709043" sldId="295"/>
            <ac:spMk id="5" creationId="{B27D7606-D468-FC5D-2902-80D9ADDE5CB7}"/>
          </ac:spMkLst>
        </pc:spChg>
        <pc:spChg chg="del mod">
          <ac:chgData name="Ashleigh, Brooklen" userId="506b27fa-f964-4300-99f6-75d2f4239d11" providerId="ADAL" clId="{F926B28F-1B4B-4E33-882B-F839F677569F}" dt="2023-02-19T21:05:25.309" v="2174" actId="478"/>
          <ac:spMkLst>
            <pc:docMk/>
            <pc:sldMk cId="4188709043" sldId="295"/>
            <ac:spMk id="7" creationId="{510695ED-ABD2-8B13-70EF-D773B235E5BD}"/>
          </ac:spMkLst>
        </pc:spChg>
        <pc:spChg chg="mod">
          <ac:chgData name="Ashleigh, Brooklen" userId="506b27fa-f964-4300-99f6-75d2f4239d11" providerId="ADAL" clId="{F926B28F-1B4B-4E33-882B-F839F677569F}" dt="2023-02-19T21:10:38.753" v="2326" actId="21"/>
          <ac:spMkLst>
            <pc:docMk/>
            <pc:sldMk cId="4188709043" sldId="295"/>
            <ac:spMk id="13" creationId="{B9423E8A-4F1C-2CBA-0E69-7C7E11E193A6}"/>
          </ac:spMkLst>
        </pc:spChg>
      </pc:sldChg>
      <pc:sldChg chg="modSp mod">
        <pc:chgData name="Ashleigh, Brooklen" userId="506b27fa-f964-4300-99f6-75d2f4239d11" providerId="ADAL" clId="{F926B28F-1B4B-4E33-882B-F839F677569F}" dt="2023-02-20T00:27:52.507" v="8150" actId="1076"/>
        <pc:sldMkLst>
          <pc:docMk/>
          <pc:sldMk cId="2184944442" sldId="296"/>
        </pc:sldMkLst>
        <pc:spChg chg="mod">
          <ac:chgData name="Ashleigh, Brooklen" userId="506b27fa-f964-4300-99f6-75d2f4239d11" providerId="ADAL" clId="{F926B28F-1B4B-4E33-882B-F839F677569F}" dt="2023-02-19T22:37:17.740" v="2643" actId="1076"/>
          <ac:spMkLst>
            <pc:docMk/>
            <pc:sldMk cId="2184944442" sldId="296"/>
            <ac:spMk id="2" creationId="{5F2EBA11-7756-76DC-0A8C-AE95284841A4}"/>
          </ac:spMkLst>
        </pc:spChg>
        <pc:spChg chg="mod">
          <ac:chgData name="Ashleigh, Brooklen" userId="506b27fa-f964-4300-99f6-75d2f4239d11" providerId="ADAL" clId="{F926B28F-1B4B-4E33-882B-F839F677569F}" dt="2023-02-20T00:27:52.507" v="8150" actId="1076"/>
          <ac:spMkLst>
            <pc:docMk/>
            <pc:sldMk cId="2184944442" sldId="296"/>
            <ac:spMk id="3" creationId="{ED0F2CFF-9B94-17FD-B9B8-697EF7B6D3F0}"/>
          </ac:spMkLst>
        </pc:spChg>
      </pc:sldChg>
      <pc:sldChg chg="addSp delSp modSp mod modClrScheme chgLayout">
        <pc:chgData name="Ashleigh, Brooklen" userId="506b27fa-f964-4300-99f6-75d2f4239d11" providerId="ADAL" clId="{F926B28F-1B4B-4E33-882B-F839F677569F}" dt="2023-02-20T00:07:54.060" v="7731" actId="1076"/>
        <pc:sldMkLst>
          <pc:docMk/>
          <pc:sldMk cId="1959744492" sldId="298"/>
        </pc:sldMkLst>
        <pc:spChg chg="mod ord">
          <ac:chgData name="Ashleigh, Brooklen" userId="506b27fa-f964-4300-99f6-75d2f4239d11" providerId="ADAL" clId="{F926B28F-1B4B-4E33-882B-F839F677569F}" dt="2023-02-20T00:07:51.068" v="7730" actId="1076"/>
          <ac:spMkLst>
            <pc:docMk/>
            <pc:sldMk cId="1959744492" sldId="298"/>
            <ac:spMk id="2" creationId="{B1BE7985-B6B0-D6CF-9A18-E9CD87DA2DDF}"/>
          </ac:spMkLst>
        </pc:spChg>
        <pc:spChg chg="mod ord">
          <ac:chgData name="Ashleigh, Brooklen" userId="506b27fa-f964-4300-99f6-75d2f4239d11" providerId="ADAL" clId="{F926B28F-1B4B-4E33-882B-F839F677569F}" dt="2023-02-20T00:07:54.060" v="7731" actId="1076"/>
          <ac:spMkLst>
            <pc:docMk/>
            <pc:sldMk cId="1959744492" sldId="298"/>
            <ac:spMk id="3" creationId="{8C0E00A9-FB7F-7264-E194-562B8713371B}"/>
          </ac:spMkLst>
        </pc:spChg>
        <pc:spChg chg="del">
          <ac:chgData name="Ashleigh, Brooklen" userId="506b27fa-f964-4300-99f6-75d2f4239d11" providerId="ADAL" clId="{F926B28F-1B4B-4E33-882B-F839F677569F}" dt="2023-02-20T00:07:29.103" v="7722" actId="478"/>
          <ac:spMkLst>
            <pc:docMk/>
            <pc:sldMk cId="1959744492" sldId="298"/>
            <ac:spMk id="4" creationId="{38439AD6-E40B-C1A3-58E2-056CD6DBCCA6}"/>
          </ac:spMkLst>
        </pc:spChg>
        <pc:spChg chg="del">
          <ac:chgData name="Ashleigh, Brooklen" userId="506b27fa-f964-4300-99f6-75d2f4239d11" providerId="ADAL" clId="{F926B28F-1B4B-4E33-882B-F839F677569F}" dt="2023-02-20T00:07:34.838" v="7725" actId="478"/>
          <ac:spMkLst>
            <pc:docMk/>
            <pc:sldMk cId="1959744492" sldId="298"/>
            <ac:spMk id="5" creationId="{DC63AF2D-9E3F-89E1-1FC7-190E4F83933D}"/>
          </ac:spMkLst>
        </pc:spChg>
        <pc:spChg chg="add del mod">
          <ac:chgData name="Ashleigh, Brooklen" userId="506b27fa-f964-4300-99f6-75d2f4239d11" providerId="ADAL" clId="{F926B28F-1B4B-4E33-882B-F839F677569F}" dt="2023-02-20T00:07:33.535" v="7724" actId="478"/>
          <ac:spMkLst>
            <pc:docMk/>
            <pc:sldMk cId="1959744492" sldId="298"/>
            <ac:spMk id="6" creationId="{D6065893-A328-F4B0-6AE3-A860691B5D92}"/>
          </ac:spMkLst>
        </pc:spChg>
      </pc:sldChg>
      <pc:sldChg chg="addSp delSp modSp mod ord">
        <pc:chgData name="Ashleigh, Brooklen" userId="506b27fa-f964-4300-99f6-75d2f4239d11" providerId="ADAL" clId="{F926B28F-1B4B-4E33-882B-F839F677569F}" dt="2023-02-20T00:31:35.017" v="8209" actId="1076"/>
        <pc:sldMkLst>
          <pc:docMk/>
          <pc:sldMk cId="209428305" sldId="299"/>
        </pc:sldMkLst>
        <pc:spChg chg="mod">
          <ac:chgData name="Ashleigh, Brooklen" userId="506b27fa-f964-4300-99f6-75d2f4239d11" providerId="ADAL" clId="{F926B28F-1B4B-4E33-882B-F839F677569F}" dt="2023-02-20T00:23:59.396" v="8124" actId="1076"/>
          <ac:spMkLst>
            <pc:docMk/>
            <pc:sldMk cId="209428305" sldId="299"/>
            <ac:spMk id="2" creationId="{2BBDA57E-8DA3-C9A4-8278-FB7321E120D3}"/>
          </ac:spMkLst>
        </pc:spChg>
        <pc:spChg chg="mod">
          <ac:chgData name="Ashleigh, Brooklen" userId="506b27fa-f964-4300-99f6-75d2f4239d11" providerId="ADAL" clId="{F926B28F-1B4B-4E33-882B-F839F677569F}" dt="2023-02-20T00:24:01.529" v="8125" actId="1076"/>
          <ac:spMkLst>
            <pc:docMk/>
            <pc:sldMk cId="209428305" sldId="299"/>
            <ac:spMk id="3" creationId="{4ACC8C33-24A6-2F38-136C-386874BD5C43}"/>
          </ac:spMkLst>
        </pc:spChg>
        <pc:spChg chg="del">
          <ac:chgData name="Ashleigh, Brooklen" userId="506b27fa-f964-4300-99f6-75d2f4239d11" providerId="ADAL" clId="{F926B28F-1B4B-4E33-882B-F839F677569F}" dt="2023-02-20T00:08:59.761" v="7755" actId="478"/>
          <ac:spMkLst>
            <pc:docMk/>
            <pc:sldMk cId="209428305" sldId="299"/>
            <ac:spMk id="5" creationId="{659FF859-2696-1872-FF3F-0C80A4108277}"/>
          </ac:spMkLst>
        </pc:spChg>
        <pc:spChg chg="add mod">
          <ac:chgData name="Ashleigh, Brooklen" userId="506b27fa-f964-4300-99f6-75d2f4239d11" providerId="ADAL" clId="{F926B28F-1B4B-4E33-882B-F839F677569F}" dt="2023-02-20T00:31:35.017" v="8209" actId="1076"/>
          <ac:spMkLst>
            <pc:docMk/>
            <pc:sldMk cId="209428305" sldId="299"/>
            <ac:spMk id="6" creationId="{14C3BA73-B4E6-E4EE-96AC-4F5BEB1D7360}"/>
          </ac:spMkLst>
        </pc:spChg>
      </pc:sldChg>
      <pc:sldChg chg="addSp delSp modSp new mod">
        <pc:chgData name="Ashleigh, Brooklen" userId="506b27fa-f964-4300-99f6-75d2f4239d11" providerId="ADAL" clId="{F926B28F-1B4B-4E33-882B-F839F677569F}" dt="2023-02-20T00:06:14.005" v="7705" actId="1076"/>
        <pc:sldMkLst>
          <pc:docMk/>
          <pc:sldMk cId="1614963458" sldId="300"/>
        </pc:sldMkLst>
        <pc:spChg chg="mod">
          <ac:chgData name="Ashleigh, Brooklen" userId="506b27fa-f964-4300-99f6-75d2f4239d11" providerId="ADAL" clId="{F926B28F-1B4B-4E33-882B-F839F677569F}" dt="2023-02-19T23:45:27.282" v="6220" actId="1076"/>
          <ac:spMkLst>
            <pc:docMk/>
            <pc:sldMk cId="1614963458" sldId="300"/>
            <ac:spMk id="2" creationId="{425A5B39-495D-F1CB-448C-4B4B5772327E}"/>
          </ac:spMkLst>
        </pc:spChg>
        <pc:spChg chg="mod">
          <ac:chgData name="Ashleigh, Brooklen" userId="506b27fa-f964-4300-99f6-75d2f4239d11" providerId="ADAL" clId="{F926B28F-1B4B-4E33-882B-F839F677569F}" dt="2023-02-19T23:45:22.073" v="6219" actId="403"/>
          <ac:spMkLst>
            <pc:docMk/>
            <pc:sldMk cId="1614963458" sldId="300"/>
            <ac:spMk id="3" creationId="{FD02C0BE-8F05-510B-436B-002A8D99638D}"/>
          </ac:spMkLst>
        </pc:spChg>
        <pc:spChg chg="del">
          <ac:chgData name="Ashleigh, Brooklen" userId="506b27fa-f964-4300-99f6-75d2f4239d11" providerId="ADAL" clId="{F926B28F-1B4B-4E33-882B-F839F677569F}" dt="2023-02-19T23:45:29.585" v="6221" actId="478"/>
          <ac:spMkLst>
            <pc:docMk/>
            <pc:sldMk cId="1614963458" sldId="300"/>
            <ac:spMk id="4" creationId="{EEC6A9BA-C9D0-0DAA-142F-7E10843D9FFE}"/>
          </ac:spMkLst>
        </pc:spChg>
        <pc:spChg chg="mod">
          <ac:chgData name="Ashleigh, Brooklen" userId="506b27fa-f964-4300-99f6-75d2f4239d11" providerId="ADAL" clId="{F926B28F-1B4B-4E33-882B-F839F677569F}" dt="2023-02-20T00:06:14.005" v="7705" actId="1076"/>
          <ac:spMkLst>
            <pc:docMk/>
            <pc:sldMk cId="1614963458" sldId="300"/>
            <ac:spMk id="5" creationId="{43CB644C-AF5E-0DD7-7D5B-B8A5A8957DD4}"/>
          </ac:spMkLst>
        </pc:spChg>
        <pc:spChg chg="add mod">
          <ac:chgData name="Ashleigh, Brooklen" userId="506b27fa-f964-4300-99f6-75d2f4239d11" providerId="ADAL" clId="{F926B28F-1B4B-4E33-882B-F839F677569F}" dt="2023-02-19T23:32:33.161" v="5103" actId="20577"/>
          <ac:spMkLst>
            <pc:docMk/>
            <pc:sldMk cId="1614963458" sldId="300"/>
            <ac:spMk id="6" creationId="{992549C2-FED3-C5FF-082A-4676F6B4AB74}"/>
          </ac:spMkLst>
        </pc:spChg>
        <pc:spChg chg="add mod">
          <ac:chgData name="Ashleigh, Brooklen" userId="506b27fa-f964-4300-99f6-75d2f4239d11" providerId="ADAL" clId="{F926B28F-1B4B-4E33-882B-F839F677569F}" dt="2023-02-20T00:06:11.385" v="7704" actId="1076"/>
          <ac:spMkLst>
            <pc:docMk/>
            <pc:sldMk cId="1614963458" sldId="300"/>
            <ac:spMk id="7" creationId="{37024915-02CE-32E8-4BF8-69D604A3766F}"/>
          </ac:spMkLst>
        </pc:spChg>
      </pc:sldChg>
      <pc:sldChg chg="addSp delSp modSp new mod modClrScheme chgLayout">
        <pc:chgData name="Ashleigh, Brooklen" userId="506b27fa-f964-4300-99f6-75d2f4239d11" providerId="ADAL" clId="{F926B28F-1B4B-4E33-882B-F839F677569F}" dt="2023-02-20T00:25:07.993" v="8143" actId="21"/>
        <pc:sldMkLst>
          <pc:docMk/>
          <pc:sldMk cId="1436025861" sldId="301"/>
        </pc:sldMkLst>
        <pc:spChg chg="mod ord">
          <ac:chgData name="Ashleigh, Brooklen" userId="506b27fa-f964-4300-99f6-75d2f4239d11" providerId="ADAL" clId="{F926B28F-1B4B-4E33-882B-F839F677569F}" dt="2023-02-19T23:36:41.928" v="5281" actId="1076"/>
          <ac:spMkLst>
            <pc:docMk/>
            <pc:sldMk cId="1436025861" sldId="301"/>
            <ac:spMk id="2" creationId="{871DE18D-5C5D-948F-D016-3A8194BB99D5}"/>
          </ac:spMkLst>
        </pc:spChg>
        <pc:spChg chg="mod ord">
          <ac:chgData name="Ashleigh, Brooklen" userId="506b27fa-f964-4300-99f6-75d2f4239d11" providerId="ADAL" clId="{F926B28F-1B4B-4E33-882B-F839F677569F}" dt="2023-02-20T00:25:07.993" v="8143" actId="21"/>
          <ac:spMkLst>
            <pc:docMk/>
            <pc:sldMk cId="1436025861" sldId="301"/>
            <ac:spMk id="3" creationId="{9259327D-2C97-928C-176F-3C953E750A76}"/>
          </ac:spMkLst>
        </pc:spChg>
        <pc:spChg chg="mod ord">
          <ac:chgData name="Ashleigh, Brooklen" userId="506b27fa-f964-4300-99f6-75d2f4239d11" providerId="ADAL" clId="{F926B28F-1B4B-4E33-882B-F839F677569F}" dt="2023-02-20T00:06:07.447" v="7703" actId="1076"/>
          <ac:spMkLst>
            <pc:docMk/>
            <pc:sldMk cId="1436025861" sldId="301"/>
            <ac:spMk id="4" creationId="{9B38E6DE-0761-ECBF-98BF-412B7DF9CEEB}"/>
          </ac:spMkLst>
        </pc:spChg>
        <pc:spChg chg="del mod ord">
          <ac:chgData name="Ashleigh, Brooklen" userId="506b27fa-f964-4300-99f6-75d2f4239d11" providerId="ADAL" clId="{F926B28F-1B4B-4E33-882B-F839F677569F}" dt="2023-02-19T23:34:05.146" v="5200" actId="478"/>
          <ac:spMkLst>
            <pc:docMk/>
            <pc:sldMk cId="1436025861" sldId="301"/>
            <ac:spMk id="5" creationId="{D7690574-F4F9-B70A-C342-A29865B559AB}"/>
          </ac:spMkLst>
        </pc:spChg>
        <pc:spChg chg="add del mod">
          <ac:chgData name="Ashleigh, Brooklen" userId="506b27fa-f964-4300-99f6-75d2f4239d11" providerId="ADAL" clId="{F926B28F-1B4B-4E33-882B-F839F677569F}" dt="2023-02-19T23:46:55.851" v="6243" actId="478"/>
          <ac:spMkLst>
            <pc:docMk/>
            <pc:sldMk cId="1436025861" sldId="301"/>
            <ac:spMk id="6" creationId="{B46E842C-9246-7ED7-00A4-ED1FC2EC8E36}"/>
          </ac:spMkLst>
        </pc:spChg>
        <pc:spChg chg="add mod">
          <ac:chgData name="Ashleigh, Brooklen" userId="506b27fa-f964-4300-99f6-75d2f4239d11" providerId="ADAL" clId="{F926B28F-1B4B-4E33-882B-F839F677569F}" dt="2023-02-19T23:47:49.346" v="6260" actId="1076"/>
          <ac:spMkLst>
            <pc:docMk/>
            <pc:sldMk cId="1436025861" sldId="301"/>
            <ac:spMk id="7" creationId="{5954C0B8-A2BD-5E55-E9C9-64E8ABE102B4}"/>
          </ac:spMkLst>
        </pc:spChg>
        <pc:spChg chg="add mod">
          <ac:chgData name="Ashleigh, Brooklen" userId="506b27fa-f964-4300-99f6-75d2f4239d11" providerId="ADAL" clId="{F926B28F-1B4B-4E33-882B-F839F677569F}" dt="2023-02-20T00:06:04.365" v="7702" actId="1076"/>
          <ac:spMkLst>
            <pc:docMk/>
            <pc:sldMk cId="1436025861" sldId="301"/>
            <ac:spMk id="8" creationId="{05043CFF-899F-B327-BCD9-0C3D07FF9417}"/>
          </ac:spMkLst>
        </pc:spChg>
        <pc:spChg chg="add del mod">
          <ac:chgData name="Ashleigh, Brooklen" userId="506b27fa-f964-4300-99f6-75d2f4239d11" providerId="ADAL" clId="{F926B28F-1B4B-4E33-882B-F839F677569F}" dt="2023-02-20T00:25:07.602" v="8142" actId="767"/>
          <ac:spMkLst>
            <pc:docMk/>
            <pc:sldMk cId="1436025861" sldId="301"/>
            <ac:spMk id="9" creationId="{588D7821-B610-14FE-69CC-50036EA942CC}"/>
          </ac:spMkLst>
        </pc:spChg>
      </pc:sldChg>
      <pc:sldChg chg="addSp delSp modSp new del mod modNotesTx">
        <pc:chgData name="Ashleigh, Brooklen" userId="506b27fa-f964-4300-99f6-75d2f4239d11" providerId="ADAL" clId="{F926B28F-1B4B-4E33-882B-F839F677569F}" dt="2023-02-19T23:50:40.881" v="6371" actId="2696"/>
        <pc:sldMkLst>
          <pc:docMk/>
          <pc:sldMk cId="3861096201" sldId="302"/>
        </pc:sldMkLst>
        <pc:spChg chg="mod">
          <ac:chgData name="Ashleigh, Brooklen" userId="506b27fa-f964-4300-99f6-75d2f4239d11" providerId="ADAL" clId="{F926B28F-1B4B-4E33-882B-F839F677569F}" dt="2023-02-19T23:20:47.124" v="4914" actId="1076"/>
          <ac:spMkLst>
            <pc:docMk/>
            <pc:sldMk cId="3861096201" sldId="302"/>
            <ac:spMk id="2" creationId="{AC4E2721-D2CB-7F32-3486-B1639A66BF05}"/>
          </ac:spMkLst>
        </pc:spChg>
        <pc:spChg chg="del">
          <ac:chgData name="Ashleigh, Brooklen" userId="506b27fa-f964-4300-99f6-75d2f4239d11" providerId="ADAL" clId="{F926B28F-1B4B-4E33-882B-F839F677569F}" dt="2023-02-19T20:39:21.650" v="1601" actId="478"/>
          <ac:spMkLst>
            <pc:docMk/>
            <pc:sldMk cId="3861096201" sldId="302"/>
            <ac:spMk id="3" creationId="{037820FB-D863-5E97-20A8-803F26054739}"/>
          </ac:spMkLst>
        </pc:spChg>
        <pc:spChg chg="mod">
          <ac:chgData name="Ashleigh, Brooklen" userId="506b27fa-f964-4300-99f6-75d2f4239d11" providerId="ADAL" clId="{F926B28F-1B4B-4E33-882B-F839F677569F}" dt="2023-02-19T20:39:38.857" v="1605" actId="1076"/>
          <ac:spMkLst>
            <pc:docMk/>
            <pc:sldMk cId="3861096201" sldId="302"/>
            <ac:spMk id="4" creationId="{B02BA1D1-C592-0641-E983-20B0674CA1D7}"/>
          </ac:spMkLst>
        </pc:spChg>
        <pc:spChg chg="add mod">
          <ac:chgData name="Ashleigh, Brooklen" userId="506b27fa-f964-4300-99f6-75d2f4239d11" providerId="ADAL" clId="{F926B28F-1B4B-4E33-882B-F839F677569F}" dt="2023-02-19T23:20:38.163" v="4912" actId="1076"/>
          <ac:spMkLst>
            <pc:docMk/>
            <pc:sldMk cId="3861096201" sldId="302"/>
            <ac:spMk id="6" creationId="{A5FB3FF6-1CA2-45EF-BB99-94FF50B39D28}"/>
          </ac:spMkLst>
        </pc:spChg>
        <pc:spChg chg="add mod">
          <ac:chgData name="Ashleigh, Brooklen" userId="506b27fa-f964-4300-99f6-75d2f4239d11" providerId="ADAL" clId="{F926B28F-1B4B-4E33-882B-F839F677569F}" dt="2023-02-19T23:20:06.696" v="4894" actId="20577"/>
          <ac:spMkLst>
            <pc:docMk/>
            <pc:sldMk cId="3861096201" sldId="302"/>
            <ac:spMk id="9" creationId="{9B0C7E36-9D94-70FD-1E14-10CE1760B7C5}"/>
          </ac:spMkLst>
        </pc:spChg>
        <pc:spChg chg="add mod">
          <ac:chgData name="Ashleigh, Brooklen" userId="506b27fa-f964-4300-99f6-75d2f4239d11" providerId="ADAL" clId="{F926B28F-1B4B-4E33-882B-F839F677569F}" dt="2023-02-19T23:20:35.438" v="4911" actId="1076"/>
          <ac:spMkLst>
            <pc:docMk/>
            <pc:sldMk cId="3861096201" sldId="302"/>
            <ac:spMk id="10" creationId="{6F48A654-1672-5B2D-1FA4-BA8B0AC56373}"/>
          </ac:spMkLst>
        </pc:spChg>
        <pc:cxnChg chg="add mod">
          <ac:chgData name="Ashleigh, Brooklen" userId="506b27fa-f964-4300-99f6-75d2f4239d11" providerId="ADAL" clId="{F926B28F-1B4B-4E33-882B-F839F677569F}" dt="2023-02-19T20:39:35.798" v="1604" actId="1076"/>
          <ac:cxnSpMkLst>
            <pc:docMk/>
            <pc:sldMk cId="3861096201" sldId="302"/>
            <ac:cxnSpMk id="8" creationId="{8A913CAD-9888-BC75-2121-3694C580996C}"/>
          </ac:cxnSpMkLst>
        </pc:cxnChg>
      </pc:sldChg>
      <pc:sldChg chg="addSp delSp modSp add mod modClrScheme chgLayout">
        <pc:chgData name="Ashleigh, Brooklen" userId="506b27fa-f964-4300-99f6-75d2f4239d11" providerId="ADAL" clId="{F926B28F-1B4B-4E33-882B-F839F677569F}" dt="2023-02-20T00:27:28.289" v="8149" actId="1076"/>
        <pc:sldMkLst>
          <pc:docMk/>
          <pc:sldMk cId="3268676922" sldId="303"/>
        </pc:sldMkLst>
        <pc:spChg chg="mod ord">
          <ac:chgData name="Ashleigh, Brooklen" userId="506b27fa-f964-4300-99f6-75d2f4239d11" providerId="ADAL" clId="{F926B28F-1B4B-4E33-882B-F839F677569F}" dt="2023-02-20T00:19:24.669" v="8009" actId="1076"/>
          <ac:spMkLst>
            <pc:docMk/>
            <pc:sldMk cId="3268676922" sldId="303"/>
            <ac:spMk id="2" creationId="{40C4FEA1-FE1B-6159-5667-27C82B2A762E}"/>
          </ac:spMkLst>
        </pc:spChg>
        <pc:spChg chg="del mod ord">
          <ac:chgData name="Ashleigh, Brooklen" userId="506b27fa-f964-4300-99f6-75d2f4239d11" providerId="ADAL" clId="{F926B28F-1B4B-4E33-882B-F839F677569F}" dt="2023-02-20T00:04:52.891" v="7687" actId="478"/>
          <ac:spMkLst>
            <pc:docMk/>
            <pc:sldMk cId="3268676922" sldId="303"/>
            <ac:spMk id="3" creationId="{B7B6D342-A1F9-D020-0FA2-D706C228EA54}"/>
          </ac:spMkLst>
        </pc:spChg>
        <pc:spChg chg="mod ord">
          <ac:chgData name="Ashleigh, Brooklen" userId="506b27fa-f964-4300-99f6-75d2f4239d11" providerId="ADAL" clId="{F926B28F-1B4B-4E33-882B-F839F677569F}" dt="2023-02-20T00:19:21.673" v="8008" actId="1076"/>
          <ac:spMkLst>
            <pc:docMk/>
            <pc:sldMk cId="3268676922" sldId="303"/>
            <ac:spMk id="4" creationId="{6E0975D5-69AB-D8C5-057E-838FFBB05F99}"/>
          </ac:spMkLst>
        </pc:spChg>
        <pc:spChg chg="del">
          <ac:chgData name="Ashleigh, Brooklen" userId="506b27fa-f964-4300-99f6-75d2f4239d11" providerId="ADAL" clId="{F926B28F-1B4B-4E33-882B-F839F677569F}" dt="2023-02-19T21:06:22.186" v="2184" actId="478"/>
          <ac:spMkLst>
            <pc:docMk/>
            <pc:sldMk cId="3268676922" sldId="303"/>
            <ac:spMk id="5" creationId="{B27D7606-D468-FC5D-2902-80D9ADDE5CB7}"/>
          </ac:spMkLst>
        </pc:spChg>
        <pc:spChg chg="add del mod ord">
          <ac:chgData name="Ashleigh, Brooklen" userId="506b27fa-f964-4300-99f6-75d2f4239d11" providerId="ADAL" clId="{F926B28F-1B4B-4E33-882B-F839F677569F}" dt="2023-02-19T21:06:30.867" v="2185" actId="700"/>
          <ac:spMkLst>
            <pc:docMk/>
            <pc:sldMk cId="3268676922" sldId="303"/>
            <ac:spMk id="7" creationId="{FCD1072B-D9E3-54CA-ED79-5A00A128FA38}"/>
          </ac:spMkLst>
        </pc:spChg>
        <pc:spChg chg="del">
          <ac:chgData name="Ashleigh, Brooklen" userId="506b27fa-f964-4300-99f6-75d2f4239d11" providerId="ADAL" clId="{F926B28F-1B4B-4E33-882B-F839F677569F}" dt="2023-02-19T21:06:22.186" v="2184" actId="478"/>
          <ac:spMkLst>
            <pc:docMk/>
            <pc:sldMk cId="3268676922" sldId="303"/>
            <ac:spMk id="8" creationId="{6BFF17FA-45E5-2204-B47B-43B06D588533}"/>
          </ac:spMkLst>
        </pc:spChg>
        <pc:spChg chg="del">
          <ac:chgData name="Ashleigh, Brooklen" userId="506b27fa-f964-4300-99f6-75d2f4239d11" providerId="ADAL" clId="{F926B28F-1B4B-4E33-882B-F839F677569F}" dt="2023-02-19T21:06:22.186" v="2184" actId="478"/>
          <ac:spMkLst>
            <pc:docMk/>
            <pc:sldMk cId="3268676922" sldId="303"/>
            <ac:spMk id="10" creationId="{715476E1-701D-1155-3CFB-42212AB29BF8}"/>
          </ac:spMkLst>
        </pc:spChg>
        <pc:spChg chg="del">
          <ac:chgData name="Ashleigh, Brooklen" userId="506b27fa-f964-4300-99f6-75d2f4239d11" providerId="ADAL" clId="{F926B28F-1B4B-4E33-882B-F839F677569F}" dt="2023-02-19T21:06:22.186" v="2184" actId="478"/>
          <ac:spMkLst>
            <pc:docMk/>
            <pc:sldMk cId="3268676922" sldId="303"/>
            <ac:spMk id="11" creationId="{E3D9B5AF-959B-1F34-035F-2C8409758D90}"/>
          </ac:spMkLst>
        </pc:spChg>
        <pc:spChg chg="add del mod">
          <ac:chgData name="Ashleigh, Brooklen" userId="506b27fa-f964-4300-99f6-75d2f4239d11" providerId="ADAL" clId="{F926B28F-1B4B-4E33-882B-F839F677569F}" dt="2023-02-19T21:06:30.867" v="2185" actId="700"/>
          <ac:spMkLst>
            <pc:docMk/>
            <pc:sldMk cId="3268676922" sldId="303"/>
            <ac:spMk id="12" creationId="{813D15D3-CCB8-9501-AC1B-82A1EA0E7918}"/>
          </ac:spMkLst>
        </pc:spChg>
        <pc:spChg chg="del">
          <ac:chgData name="Ashleigh, Brooklen" userId="506b27fa-f964-4300-99f6-75d2f4239d11" providerId="ADAL" clId="{F926B28F-1B4B-4E33-882B-F839F677569F}" dt="2023-02-19T21:06:22.186" v="2184" actId="478"/>
          <ac:spMkLst>
            <pc:docMk/>
            <pc:sldMk cId="3268676922" sldId="303"/>
            <ac:spMk id="13" creationId="{B9423E8A-4F1C-2CBA-0E69-7C7E11E193A6}"/>
          </ac:spMkLst>
        </pc:spChg>
        <pc:spChg chg="add del mod">
          <ac:chgData name="Ashleigh, Brooklen" userId="506b27fa-f964-4300-99f6-75d2f4239d11" providerId="ADAL" clId="{F926B28F-1B4B-4E33-882B-F839F677569F}" dt="2023-02-19T21:06:30.867" v="2185" actId="700"/>
          <ac:spMkLst>
            <pc:docMk/>
            <pc:sldMk cId="3268676922" sldId="303"/>
            <ac:spMk id="15" creationId="{E374E0C3-D7F2-E83C-57B3-6EE0A45720CC}"/>
          </ac:spMkLst>
        </pc:spChg>
        <pc:spChg chg="add del mod">
          <ac:chgData name="Ashleigh, Brooklen" userId="506b27fa-f964-4300-99f6-75d2f4239d11" providerId="ADAL" clId="{F926B28F-1B4B-4E33-882B-F839F677569F}" dt="2023-02-19T21:06:30.867" v="2185" actId="700"/>
          <ac:spMkLst>
            <pc:docMk/>
            <pc:sldMk cId="3268676922" sldId="303"/>
            <ac:spMk id="17" creationId="{0BD80C7E-DE03-80E8-8EB8-88624D2A5F16}"/>
          </ac:spMkLst>
        </pc:spChg>
        <pc:spChg chg="add del mod">
          <ac:chgData name="Ashleigh, Brooklen" userId="506b27fa-f964-4300-99f6-75d2f4239d11" providerId="ADAL" clId="{F926B28F-1B4B-4E33-882B-F839F677569F}" dt="2023-02-19T21:06:30.867" v="2185" actId="700"/>
          <ac:spMkLst>
            <pc:docMk/>
            <pc:sldMk cId="3268676922" sldId="303"/>
            <ac:spMk id="19" creationId="{2F1C71B0-02FE-BB37-7039-CB083AB15BDB}"/>
          </ac:spMkLst>
        </pc:spChg>
        <pc:spChg chg="add del mod ord">
          <ac:chgData name="Ashleigh, Brooklen" userId="506b27fa-f964-4300-99f6-75d2f4239d11" providerId="ADAL" clId="{F926B28F-1B4B-4E33-882B-F839F677569F}" dt="2023-02-19T21:06:33.686" v="2186" actId="478"/>
          <ac:spMkLst>
            <pc:docMk/>
            <pc:sldMk cId="3268676922" sldId="303"/>
            <ac:spMk id="20" creationId="{B5C7C475-D78B-48DC-F43D-53CCA84C6145}"/>
          </ac:spMkLst>
        </pc:spChg>
        <pc:spChg chg="add del mod">
          <ac:chgData name="Ashleigh, Brooklen" userId="506b27fa-f964-4300-99f6-75d2f4239d11" providerId="ADAL" clId="{F926B28F-1B4B-4E33-882B-F839F677569F}" dt="2023-02-19T23:26:50.825" v="4935" actId="478"/>
          <ac:spMkLst>
            <pc:docMk/>
            <pc:sldMk cId="3268676922" sldId="303"/>
            <ac:spMk id="21" creationId="{5C8FE0D9-55E3-A3F8-4A97-31023A48666C}"/>
          </ac:spMkLst>
        </pc:spChg>
        <pc:spChg chg="add mod">
          <ac:chgData name="Ashleigh, Brooklen" userId="506b27fa-f964-4300-99f6-75d2f4239d11" providerId="ADAL" clId="{F926B28F-1B4B-4E33-882B-F839F677569F}" dt="2023-02-20T00:20:04.191" v="8030" actId="20577"/>
          <ac:spMkLst>
            <pc:docMk/>
            <pc:sldMk cId="3268676922" sldId="303"/>
            <ac:spMk id="22" creationId="{1187213E-8187-068D-5D28-071CCB7B276D}"/>
          </ac:spMkLst>
        </pc:spChg>
        <pc:spChg chg="add del mod">
          <ac:chgData name="Ashleigh, Brooklen" userId="506b27fa-f964-4300-99f6-75d2f4239d11" providerId="ADAL" clId="{F926B28F-1B4B-4E33-882B-F839F677569F}" dt="2023-02-19T23:28:04.802" v="4987" actId="478"/>
          <ac:spMkLst>
            <pc:docMk/>
            <pc:sldMk cId="3268676922" sldId="303"/>
            <ac:spMk id="23" creationId="{CC03E4D2-8DD3-FC8A-D2D4-F5A7AFDEEFC2}"/>
          </ac:spMkLst>
        </pc:spChg>
        <pc:spChg chg="add mod">
          <ac:chgData name="Ashleigh, Brooklen" userId="506b27fa-f964-4300-99f6-75d2f4239d11" providerId="ADAL" clId="{F926B28F-1B4B-4E33-882B-F839F677569F}" dt="2023-02-20T00:20:20.960" v="8033" actId="1076"/>
          <ac:spMkLst>
            <pc:docMk/>
            <pc:sldMk cId="3268676922" sldId="303"/>
            <ac:spMk id="25" creationId="{DD9D3110-3E49-3E32-17A8-39575D24C585}"/>
          </ac:spMkLst>
        </pc:spChg>
        <pc:spChg chg="add del mod">
          <ac:chgData name="Ashleigh, Brooklen" userId="506b27fa-f964-4300-99f6-75d2f4239d11" providerId="ADAL" clId="{F926B28F-1B4B-4E33-882B-F839F677569F}" dt="2023-02-19T23:27:46.450" v="4969" actId="478"/>
          <ac:spMkLst>
            <pc:docMk/>
            <pc:sldMk cId="3268676922" sldId="303"/>
            <ac:spMk id="26" creationId="{264F83CC-101F-AB52-1623-8B27A9A37975}"/>
          </ac:spMkLst>
        </pc:spChg>
        <pc:spChg chg="add mod">
          <ac:chgData name="Ashleigh, Brooklen" userId="506b27fa-f964-4300-99f6-75d2f4239d11" providerId="ADAL" clId="{F926B28F-1B4B-4E33-882B-F839F677569F}" dt="2023-02-20T00:20:54.961" v="8098" actId="20577"/>
          <ac:spMkLst>
            <pc:docMk/>
            <pc:sldMk cId="3268676922" sldId="303"/>
            <ac:spMk id="27" creationId="{E49F1709-ADD7-43CD-2412-81B3DB8809E3}"/>
          </ac:spMkLst>
        </pc:spChg>
        <pc:spChg chg="add del mod">
          <ac:chgData name="Ashleigh, Brooklen" userId="506b27fa-f964-4300-99f6-75d2f4239d11" providerId="ADAL" clId="{F926B28F-1B4B-4E33-882B-F839F677569F}" dt="2023-02-19T23:28:12.866" v="4989" actId="478"/>
          <ac:spMkLst>
            <pc:docMk/>
            <pc:sldMk cId="3268676922" sldId="303"/>
            <ac:spMk id="28" creationId="{198D64A0-7237-073F-E207-2E55C2F988F0}"/>
          </ac:spMkLst>
        </pc:spChg>
        <pc:spChg chg="add mod">
          <ac:chgData name="Ashleigh, Brooklen" userId="506b27fa-f964-4300-99f6-75d2f4239d11" providerId="ADAL" clId="{F926B28F-1B4B-4E33-882B-F839F677569F}" dt="2023-02-20T00:21:00.283" v="8099" actId="1076"/>
          <ac:spMkLst>
            <pc:docMk/>
            <pc:sldMk cId="3268676922" sldId="303"/>
            <ac:spMk id="29" creationId="{960C3382-474A-A753-6674-81EAF9D43DE2}"/>
          </ac:spMkLst>
        </pc:spChg>
        <pc:spChg chg="add mod">
          <ac:chgData name="Ashleigh, Brooklen" userId="506b27fa-f964-4300-99f6-75d2f4239d11" providerId="ADAL" clId="{F926B28F-1B4B-4E33-882B-F839F677569F}" dt="2023-02-20T00:20:10.552" v="8032" actId="14100"/>
          <ac:spMkLst>
            <pc:docMk/>
            <pc:sldMk cId="3268676922" sldId="303"/>
            <ac:spMk id="30" creationId="{088060AA-DFFF-358D-4CDE-B0C152EFB277}"/>
          </ac:spMkLst>
        </pc:spChg>
        <pc:spChg chg="add mod">
          <ac:chgData name="Ashleigh, Brooklen" userId="506b27fa-f964-4300-99f6-75d2f4239d11" providerId="ADAL" clId="{F926B28F-1B4B-4E33-882B-F839F677569F}" dt="2023-02-20T00:20:24.511" v="8034" actId="1076"/>
          <ac:spMkLst>
            <pc:docMk/>
            <pc:sldMk cId="3268676922" sldId="303"/>
            <ac:spMk id="31" creationId="{EA063C1A-A3E0-B846-5B4C-049250D9DA11}"/>
          </ac:spMkLst>
        </pc:spChg>
        <pc:spChg chg="add mod">
          <ac:chgData name="Ashleigh, Brooklen" userId="506b27fa-f964-4300-99f6-75d2f4239d11" providerId="ADAL" clId="{F926B28F-1B4B-4E33-882B-F839F677569F}" dt="2023-02-20T00:27:26.465" v="8148" actId="1076"/>
          <ac:spMkLst>
            <pc:docMk/>
            <pc:sldMk cId="3268676922" sldId="303"/>
            <ac:spMk id="32" creationId="{D6E4318A-F323-8F2A-FDF3-1019403085A0}"/>
          </ac:spMkLst>
        </pc:spChg>
        <pc:spChg chg="add mod">
          <ac:chgData name="Ashleigh, Brooklen" userId="506b27fa-f964-4300-99f6-75d2f4239d11" providerId="ADAL" clId="{F926B28F-1B4B-4E33-882B-F839F677569F}" dt="2023-02-20T00:27:28.289" v="8149" actId="1076"/>
          <ac:spMkLst>
            <pc:docMk/>
            <pc:sldMk cId="3268676922" sldId="303"/>
            <ac:spMk id="33" creationId="{4FF05C67-6AC1-EAFB-9121-A6E06AB19D33}"/>
          </ac:spMkLst>
        </pc:spChg>
        <pc:spChg chg="add mod ord">
          <ac:chgData name="Ashleigh, Brooklen" userId="506b27fa-f964-4300-99f6-75d2f4239d11" providerId="ADAL" clId="{F926B28F-1B4B-4E33-882B-F839F677569F}" dt="2023-02-20T00:19:15.559" v="8007" actId="1076"/>
          <ac:spMkLst>
            <pc:docMk/>
            <pc:sldMk cId="3268676922" sldId="303"/>
            <ac:spMk id="34" creationId="{7BC7820E-6A88-CDD5-7500-B263614D9809}"/>
          </ac:spMkLst>
        </pc:spChg>
      </pc:sldChg>
      <pc:sldChg chg="addSp delSp modSp new mod modClrScheme chgLayout">
        <pc:chgData name="Ashleigh, Brooklen" userId="506b27fa-f964-4300-99f6-75d2f4239d11" providerId="ADAL" clId="{F926B28F-1B4B-4E33-882B-F839F677569F}" dt="2023-02-20T00:28:18.195" v="8183" actId="20577"/>
        <pc:sldMkLst>
          <pc:docMk/>
          <pc:sldMk cId="2945423291" sldId="304"/>
        </pc:sldMkLst>
        <pc:spChg chg="del">
          <ac:chgData name="Ashleigh, Brooklen" userId="506b27fa-f964-4300-99f6-75d2f4239d11" providerId="ADAL" clId="{F926B28F-1B4B-4E33-882B-F839F677569F}" dt="2023-02-19T22:37:30.623" v="2646" actId="478"/>
          <ac:spMkLst>
            <pc:docMk/>
            <pc:sldMk cId="2945423291" sldId="304"/>
            <ac:spMk id="2" creationId="{639AF24F-40AF-8D46-86C3-37A8578077EF}"/>
          </ac:spMkLst>
        </pc:spChg>
        <pc:spChg chg="del">
          <ac:chgData name="Ashleigh, Brooklen" userId="506b27fa-f964-4300-99f6-75d2f4239d11" providerId="ADAL" clId="{F926B28F-1B4B-4E33-882B-F839F677569F}" dt="2023-02-19T22:37:30.623" v="2646" actId="478"/>
          <ac:spMkLst>
            <pc:docMk/>
            <pc:sldMk cId="2945423291" sldId="304"/>
            <ac:spMk id="3" creationId="{DE24EBD1-170A-3A2B-055C-D6CCBEFE0C03}"/>
          </ac:spMkLst>
        </pc:spChg>
        <pc:spChg chg="add del mod">
          <ac:chgData name="Ashleigh, Brooklen" userId="506b27fa-f964-4300-99f6-75d2f4239d11" providerId="ADAL" clId="{F926B28F-1B4B-4E33-882B-F839F677569F}" dt="2023-02-19T22:38:42.624" v="2685"/>
          <ac:spMkLst>
            <pc:docMk/>
            <pc:sldMk cId="2945423291" sldId="304"/>
            <ac:spMk id="6" creationId="{1F579FC8-9E26-447A-9F10-24A311094720}"/>
          </ac:spMkLst>
        </pc:spChg>
        <pc:spChg chg="add del mod">
          <ac:chgData name="Ashleigh, Brooklen" userId="506b27fa-f964-4300-99f6-75d2f4239d11" providerId="ADAL" clId="{F926B28F-1B4B-4E33-882B-F839F677569F}" dt="2023-02-19T22:40:16.622" v="2716"/>
          <ac:spMkLst>
            <pc:docMk/>
            <pc:sldMk cId="2945423291" sldId="304"/>
            <ac:spMk id="10" creationId="{84755BF1-284A-4083-7100-8E8F9011173F}"/>
          </ac:spMkLst>
        </pc:spChg>
        <pc:spChg chg="add del">
          <ac:chgData name="Ashleigh, Brooklen" userId="506b27fa-f964-4300-99f6-75d2f4239d11" providerId="ADAL" clId="{F926B28F-1B4B-4E33-882B-F839F677569F}" dt="2023-02-19T22:39:55.188" v="2714" actId="11529"/>
          <ac:spMkLst>
            <pc:docMk/>
            <pc:sldMk cId="2945423291" sldId="304"/>
            <ac:spMk id="11" creationId="{E9923257-FB29-54D5-12D5-6A2A9CEF0E92}"/>
          </ac:spMkLst>
        </pc:spChg>
        <pc:spChg chg="add del">
          <ac:chgData name="Ashleigh, Brooklen" userId="506b27fa-f964-4300-99f6-75d2f4239d11" providerId="ADAL" clId="{F926B28F-1B4B-4E33-882B-F839F677569F}" dt="2023-02-19T22:40:16.622" v="2716"/>
          <ac:spMkLst>
            <pc:docMk/>
            <pc:sldMk cId="2945423291" sldId="304"/>
            <ac:spMk id="12" creationId="{FA0B4728-B9A3-EA8F-3469-FC1E1868111C}"/>
          </ac:spMkLst>
        </pc:spChg>
        <pc:spChg chg="del mod">
          <ac:chgData name="Ashleigh, Brooklen" userId="506b27fa-f964-4300-99f6-75d2f4239d11" providerId="ADAL" clId="{F926B28F-1B4B-4E33-882B-F839F677569F}" dt="2023-02-19T22:40:24.075" v="2717"/>
          <ac:spMkLst>
            <pc:docMk/>
            <pc:sldMk cId="2945423291" sldId="304"/>
            <ac:spMk id="13" creationId="{2F859592-689C-D61C-D57F-48D51A4F3B57}"/>
          </ac:spMkLst>
        </pc:spChg>
        <pc:spChg chg="add mod">
          <ac:chgData name="Ashleigh, Brooklen" userId="506b27fa-f964-4300-99f6-75d2f4239d11" providerId="ADAL" clId="{F926B28F-1B4B-4E33-882B-F839F677569F}" dt="2023-02-19T22:40:51.514" v="2722" actId="1076"/>
          <ac:spMkLst>
            <pc:docMk/>
            <pc:sldMk cId="2945423291" sldId="304"/>
            <ac:spMk id="15" creationId="{F2AB9A61-5966-0B1D-5823-68E97BE54733}"/>
          </ac:spMkLst>
        </pc:spChg>
        <pc:spChg chg="add mod">
          <ac:chgData name="Ashleigh, Brooklen" userId="506b27fa-f964-4300-99f6-75d2f4239d11" providerId="ADAL" clId="{F926B28F-1B4B-4E33-882B-F839F677569F}" dt="2023-02-20T00:28:18.195" v="8183" actId="20577"/>
          <ac:spMkLst>
            <pc:docMk/>
            <pc:sldMk cId="2945423291" sldId="304"/>
            <ac:spMk id="16" creationId="{130A107D-D229-9A37-4477-73AAE39B841C}"/>
          </ac:spMkLst>
        </pc:spChg>
        <pc:spChg chg="add mod">
          <ac:chgData name="Ashleigh, Brooklen" userId="506b27fa-f964-4300-99f6-75d2f4239d11" providerId="ADAL" clId="{F926B28F-1B4B-4E33-882B-F839F677569F}" dt="2023-02-19T22:43:04.435" v="2978" actId="1076"/>
          <ac:spMkLst>
            <pc:docMk/>
            <pc:sldMk cId="2945423291" sldId="304"/>
            <ac:spMk id="17" creationId="{1F5941A8-01B6-868A-DF3E-972EC56C9572}"/>
          </ac:spMkLst>
        </pc:spChg>
        <pc:spChg chg="add del mod ord">
          <ac:chgData name="Ashleigh, Brooklen" userId="506b27fa-f964-4300-99f6-75d2f4239d11" providerId="ADAL" clId="{F926B28F-1B4B-4E33-882B-F839F677569F}" dt="2023-02-19T22:43:39.787" v="2983" actId="700"/>
          <ac:spMkLst>
            <pc:docMk/>
            <pc:sldMk cId="2945423291" sldId="304"/>
            <ac:spMk id="18" creationId="{C8B6F2C1-B1C3-8168-2BB6-3B62143612C6}"/>
          </ac:spMkLst>
        </pc:spChg>
        <pc:picChg chg="add del mod modCrop">
          <ac:chgData name="Ashleigh, Brooklen" userId="506b27fa-f964-4300-99f6-75d2f4239d11" providerId="ADAL" clId="{F926B28F-1B4B-4E33-882B-F839F677569F}" dt="2023-02-19T22:38:42.624" v="2685"/>
          <ac:picMkLst>
            <pc:docMk/>
            <pc:sldMk cId="2945423291" sldId="304"/>
            <ac:picMk id="5" creationId="{06E1D5F0-DCEB-151F-BD93-1B76BAE5D610}"/>
          </ac:picMkLst>
        </pc:picChg>
        <pc:picChg chg="mod">
          <ac:chgData name="Ashleigh, Brooklen" userId="506b27fa-f964-4300-99f6-75d2f4239d11" providerId="ADAL" clId="{F926B28F-1B4B-4E33-882B-F839F677569F}" dt="2023-02-19T22:41:43.769" v="2834" actId="1076"/>
          <ac:picMkLst>
            <pc:docMk/>
            <pc:sldMk cId="2945423291" sldId="304"/>
            <ac:picMk id="7" creationId="{727768A6-53BE-0084-6949-DB54C3963BC7}"/>
          </ac:picMkLst>
        </pc:picChg>
        <pc:picChg chg="add del mod">
          <ac:chgData name="Ashleigh, Brooklen" userId="506b27fa-f964-4300-99f6-75d2f4239d11" providerId="ADAL" clId="{F926B28F-1B4B-4E33-882B-F839F677569F}" dt="2023-02-19T22:40:24.075" v="2717"/>
          <ac:picMkLst>
            <pc:docMk/>
            <pc:sldMk cId="2945423291" sldId="304"/>
            <ac:picMk id="9" creationId="{886558D2-001A-64BF-499E-59D627FB57C7}"/>
          </ac:picMkLst>
        </pc:picChg>
        <pc:picChg chg="mod">
          <ac:chgData name="Ashleigh, Brooklen" userId="506b27fa-f964-4300-99f6-75d2f4239d11" providerId="ADAL" clId="{F926B28F-1B4B-4E33-882B-F839F677569F}" dt="2023-02-19T22:40:29.997" v="2718" actId="1076"/>
          <ac:picMkLst>
            <pc:docMk/>
            <pc:sldMk cId="2945423291" sldId="304"/>
            <ac:picMk id="14" creationId="{2DB9BEB4-6177-7780-5E10-9FEC7EA31865}"/>
          </ac:picMkLst>
        </pc:picChg>
      </pc:sldChg>
      <pc:sldChg chg="addSp delSp modSp new mod">
        <pc:chgData name="Ashleigh, Brooklen" userId="506b27fa-f964-4300-99f6-75d2f4239d11" providerId="ADAL" clId="{F926B28F-1B4B-4E33-882B-F839F677569F}" dt="2023-02-20T00:29:03.988" v="8208" actId="20577"/>
        <pc:sldMkLst>
          <pc:docMk/>
          <pc:sldMk cId="1367630936" sldId="305"/>
        </pc:sldMkLst>
        <pc:spChg chg="mod">
          <ac:chgData name="Ashleigh, Brooklen" userId="506b27fa-f964-4300-99f6-75d2f4239d11" providerId="ADAL" clId="{F926B28F-1B4B-4E33-882B-F839F677569F}" dt="2023-02-19T22:44:00.826" v="3020" actId="1076"/>
          <ac:spMkLst>
            <pc:docMk/>
            <pc:sldMk cId="1367630936" sldId="305"/>
            <ac:spMk id="2" creationId="{B6E21FA8-1254-A3AA-04F0-C9B792510F47}"/>
          </ac:spMkLst>
        </pc:spChg>
        <pc:spChg chg="del">
          <ac:chgData name="Ashleigh, Brooklen" userId="506b27fa-f964-4300-99f6-75d2f4239d11" providerId="ADAL" clId="{F926B28F-1B4B-4E33-882B-F839F677569F}" dt="2023-02-20T00:05:18.556" v="7690" actId="478"/>
          <ac:spMkLst>
            <pc:docMk/>
            <pc:sldMk cId="1367630936" sldId="305"/>
            <ac:spMk id="3" creationId="{7A0F6B92-F598-001B-61F7-24C7A6C33B6C}"/>
          </ac:spMkLst>
        </pc:spChg>
        <pc:spChg chg="mod">
          <ac:chgData name="Ashleigh, Brooklen" userId="506b27fa-f964-4300-99f6-75d2f4239d11" providerId="ADAL" clId="{F926B28F-1B4B-4E33-882B-F839F677569F}" dt="2023-02-20T00:05:51.625" v="7698" actId="1076"/>
          <ac:spMkLst>
            <pc:docMk/>
            <pc:sldMk cId="1367630936" sldId="305"/>
            <ac:spMk id="4" creationId="{2E22445E-392A-3E3C-4767-39F7AE3501EB}"/>
          </ac:spMkLst>
        </pc:spChg>
        <pc:spChg chg="add mod">
          <ac:chgData name="Ashleigh, Brooklen" userId="506b27fa-f964-4300-99f6-75d2f4239d11" providerId="ADAL" clId="{F926B28F-1B4B-4E33-882B-F839F677569F}" dt="2023-02-20T00:29:03.988" v="8208" actId="20577"/>
          <ac:spMkLst>
            <pc:docMk/>
            <pc:sldMk cId="1367630936" sldId="305"/>
            <ac:spMk id="6" creationId="{3CABA24E-ACF8-F817-C671-DBB5FCB30D38}"/>
          </ac:spMkLst>
        </pc:spChg>
        <pc:spChg chg="add mod">
          <ac:chgData name="Ashleigh, Brooklen" userId="506b27fa-f964-4300-99f6-75d2f4239d11" providerId="ADAL" clId="{F926B28F-1B4B-4E33-882B-F839F677569F}" dt="2023-02-20T00:12:08.704" v="7844" actId="1076"/>
          <ac:spMkLst>
            <pc:docMk/>
            <pc:sldMk cId="1367630936" sldId="305"/>
            <ac:spMk id="7" creationId="{1B1C73C5-9996-3649-C37F-F22F46668A6C}"/>
          </ac:spMkLst>
        </pc:spChg>
        <pc:spChg chg="add mod">
          <ac:chgData name="Ashleigh, Brooklen" userId="506b27fa-f964-4300-99f6-75d2f4239d11" providerId="ADAL" clId="{F926B28F-1B4B-4E33-882B-F839F677569F}" dt="2023-02-19T22:50:18.012" v="3289" actId="1076"/>
          <ac:spMkLst>
            <pc:docMk/>
            <pc:sldMk cId="1367630936" sldId="305"/>
            <ac:spMk id="8" creationId="{10E4FC7A-CFCA-1121-D68D-1053B61E0057}"/>
          </ac:spMkLst>
        </pc:spChg>
        <pc:spChg chg="add mod">
          <ac:chgData name="Ashleigh, Brooklen" userId="506b27fa-f964-4300-99f6-75d2f4239d11" providerId="ADAL" clId="{F926B28F-1B4B-4E33-882B-F839F677569F}" dt="2023-02-20T00:11:29.764" v="7777" actId="20577"/>
          <ac:spMkLst>
            <pc:docMk/>
            <pc:sldMk cId="1367630936" sldId="305"/>
            <ac:spMk id="9" creationId="{C80CB6B4-2E0B-D479-6879-FD6D74553A86}"/>
          </ac:spMkLst>
        </pc:spChg>
        <pc:spChg chg="add mod">
          <ac:chgData name="Ashleigh, Brooklen" userId="506b27fa-f964-4300-99f6-75d2f4239d11" providerId="ADAL" clId="{F926B28F-1B4B-4E33-882B-F839F677569F}" dt="2023-02-20T00:05:48.636" v="7697" actId="1076"/>
          <ac:spMkLst>
            <pc:docMk/>
            <pc:sldMk cId="1367630936" sldId="305"/>
            <ac:spMk id="10" creationId="{67DEE76C-CE00-D6E4-1B05-121D689D2A8D}"/>
          </ac:spMkLst>
        </pc:spChg>
        <pc:picChg chg="add mod">
          <ac:chgData name="Ashleigh, Brooklen" userId="506b27fa-f964-4300-99f6-75d2f4239d11" providerId="ADAL" clId="{F926B28F-1B4B-4E33-882B-F839F677569F}" dt="2023-02-20T00:21:23.586" v="8104" actId="1076"/>
          <ac:picMkLst>
            <pc:docMk/>
            <pc:sldMk cId="1367630936" sldId="305"/>
            <ac:picMk id="5" creationId="{8350F1B8-67F4-6421-AA38-E26C9B36BBFD}"/>
          </ac:picMkLst>
        </pc:picChg>
      </pc:sldChg>
      <pc:sldChg chg="addSp delSp modSp add mod">
        <pc:chgData name="Ashleigh, Brooklen" userId="506b27fa-f964-4300-99f6-75d2f4239d11" providerId="ADAL" clId="{F926B28F-1B4B-4E33-882B-F839F677569F}" dt="2023-02-20T00:21:27.734" v="8105" actId="1076"/>
        <pc:sldMkLst>
          <pc:docMk/>
          <pc:sldMk cId="2888596422" sldId="306"/>
        </pc:sldMkLst>
        <pc:spChg chg="del">
          <ac:chgData name="Ashleigh, Brooklen" userId="506b27fa-f964-4300-99f6-75d2f4239d11" providerId="ADAL" clId="{F926B28F-1B4B-4E33-882B-F839F677569F}" dt="2023-02-20T00:05:32.236" v="7693" actId="478"/>
          <ac:spMkLst>
            <pc:docMk/>
            <pc:sldMk cId="2888596422" sldId="306"/>
            <ac:spMk id="3" creationId="{7A0F6B92-F598-001B-61F7-24C7A6C33B6C}"/>
          </ac:spMkLst>
        </pc:spChg>
        <pc:spChg chg="mod">
          <ac:chgData name="Ashleigh, Brooklen" userId="506b27fa-f964-4300-99f6-75d2f4239d11" providerId="ADAL" clId="{F926B28F-1B4B-4E33-882B-F839F677569F}" dt="2023-02-20T00:05:44.008" v="7696" actId="1076"/>
          <ac:spMkLst>
            <pc:docMk/>
            <pc:sldMk cId="2888596422" sldId="306"/>
            <ac:spMk id="4" creationId="{2E22445E-392A-3E3C-4767-39F7AE3501EB}"/>
          </ac:spMkLst>
        </pc:spChg>
        <pc:spChg chg="mod">
          <ac:chgData name="Ashleigh, Brooklen" userId="506b27fa-f964-4300-99f6-75d2f4239d11" providerId="ADAL" clId="{F926B28F-1B4B-4E33-882B-F839F677569F}" dt="2023-02-19T22:56:57.113" v="3999" actId="20577"/>
          <ac:spMkLst>
            <pc:docMk/>
            <pc:sldMk cId="2888596422" sldId="306"/>
            <ac:spMk id="6" creationId="{3CABA24E-ACF8-F817-C671-DBB5FCB30D38}"/>
          </ac:spMkLst>
        </pc:spChg>
        <pc:spChg chg="mod">
          <ac:chgData name="Ashleigh, Brooklen" userId="506b27fa-f964-4300-99f6-75d2f4239d11" providerId="ADAL" clId="{F926B28F-1B4B-4E33-882B-F839F677569F}" dt="2023-02-19T23:10:14.621" v="4171" actId="1076"/>
          <ac:spMkLst>
            <pc:docMk/>
            <pc:sldMk cId="2888596422" sldId="306"/>
            <ac:spMk id="7" creationId="{1B1C73C5-9996-3649-C37F-F22F46668A6C}"/>
          </ac:spMkLst>
        </pc:spChg>
        <pc:spChg chg="mod">
          <ac:chgData name="Ashleigh, Brooklen" userId="506b27fa-f964-4300-99f6-75d2f4239d11" providerId="ADAL" clId="{F926B28F-1B4B-4E33-882B-F839F677569F}" dt="2023-02-19T23:11:54.093" v="4400" actId="1076"/>
          <ac:spMkLst>
            <pc:docMk/>
            <pc:sldMk cId="2888596422" sldId="306"/>
            <ac:spMk id="9" creationId="{C80CB6B4-2E0B-D479-6879-FD6D74553A86}"/>
          </ac:spMkLst>
        </pc:spChg>
        <pc:spChg chg="add mod">
          <ac:chgData name="Ashleigh, Brooklen" userId="506b27fa-f964-4300-99f6-75d2f4239d11" providerId="ADAL" clId="{F926B28F-1B4B-4E33-882B-F839F677569F}" dt="2023-02-20T00:05:39.687" v="7695" actId="1076"/>
          <ac:spMkLst>
            <pc:docMk/>
            <pc:sldMk cId="2888596422" sldId="306"/>
            <ac:spMk id="10" creationId="{CC42F9C7-495D-A245-AE1D-D7B77ECB593E}"/>
          </ac:spMkLst>
        </pc:spChg>
        <pc:picChg chg="mod">
          <ac:chgData name="Ashleigh, Brooklen" userId="506b27fa-f964-4300-99f6-75d2f4239d11" providerId="ADAL" clId="{F926B28F-1B4B-4E33-882B-F839F677569F}" dt="2023-02-20T00:21:27.734" v="8105" actId="1076"/>
          <ac:picMkLst>
            <pc:docMk/>
            <pc:sldMk cId="2888596422" sldId="306"/>
            <ac:picMk id="5" creationId="{8350F1B8-67F4-6421-AA38-E26C9B36BBFD}"/>
          </ac:picMkLst>
        </pc:picChg>
      </pc:sldChg>
      <pc:sldChg chg="addSp delSp modSp add mod modClrScheme chgLayout">
        <pc:chgData name="Ashleigh, Brooklen" userId="506b27fa-f964-4300-99f6-75d2f4239d11" providerId="ADAL" clId="{F926B28F-1B4B-4E33-882B-F839F677569F}" dt="2023-02-20T00:14:36.920" v="7869" actId="20577"/>
        <pc:sldMkLst>
          <pc:docMk/>
          <pc:sldMk cId="2077640622" sldId="307"/>
        </pc:sldMkLst>
        <pc:spChg chg="mod ord">
          <ac:chgData name="Ashleigh, Brooklen" userId="506b27fa-f964-4300-99f6-75d2f4239d11" providerId="ADAL" clId="{F926B28F-1B4B-4E33-882B-F839F677569F}" dt="2023-02-20T00:06:36.758" v="7709" actId="700"/>
          <ac:spMkLst>
            <pc:docMk/>
            <pc:sldMk cId="2077640622" sldId="307"/>
            <ac:spMk id="2" creationId="{871DE18D-5C5D-948F-D016-3A8194BB99D5}"/>
          </ac:spMkLst>
        </pc:spChg>
        <pc:spChg chg="mod ord">
          <ac:chgData name="Ashleigh, Brooklen" userId="506b27fa-f964-4300-99f6-75d2f4239d11" providerId="ADAL" clId="{F926B28F-1B4B-4E33-882B-F839F677569F}" dt="2023-02-20T00:14:36.920" v="7869" actId="20577"/>
          <ac:spMkLst>
            <pc:docMk/>
            <pc:sldMk cId="2077640622" sldId="307"/>
            <ac:spMk id="3" creationId="{9259327D-2C97-928C-176F-3C953E750A76}"/>
          </ac:spMkLst>
        </pc:spChg>
        <pc:spChg chg="del">
          <ac:chgData name="Ashleigh, Brooklen" userId="506b27fa-f964-4300-99f6-75d2f4239d11" providerId="ADAL" clId="{F926B28F-1B4B-4E33-882B-F839F677569F}" dt="2023-02-19T23:47:59.557" v="6262" actId="478"/>
          <ac:spMkLst>
            <pc:docMk/>
            <pc:sldMk cId="2077640622" sldId="307"/>
            <ac:spMk id="4" creationId="{9B38E6DE-0761-ECBF-98BF-412B7DF9CEEB}"/>
          </ac:spMkLst>
        </pc:spChg>
        <pc:spChg chg="add del mod ord">
          <ac:chgData name="Ashleigh, Brooklen" userId="506b27fa-f964-4300-99f6-75d2f4239d11" providerId="ADAL" clId="{F926B28F-1B4B-4E33-882B-F839F677569F}" dt="2023-02-20T00:06:26.335" v="7707" actId="700"/>
          <ac:spMkLst>
            <pc:docMk/>
            <pc:sldMk cId="2077640622" sldId="307"/>
            <ac:spMk id="5" creationId="{C8B14906-403C-6607-B5BD-B1D1F538D796}"/>
          </ac:spMkLst>
        </pc:spChg>
        <pc:spChg chg="add del mod ord">
          <ac:chgData name="Ashleigh, Brooklen" userId="506b27fa-f964-4300-99f6-75d2f4239d11" providerId="ADAL" clId="{F926B28F-1B4B-4E33-882B-F839F677569F}" dt="2023-02-20T00:06:26.335" v="7707" actId="700"/>
          <ac:spMkLst>
            <pc:docMk/>
            <pc:sldMk cId="2077640622" sldId="307"/>
            <ac:spMk id="6" creationId="{6CB1D717-8CE5-E66B-54C1-2797E44B0099}"/>
          </ac:spMkLst>
        </pc:spChg>
      </pc:sldChg>
      <pc:sldChg chg="addSp modSp new mod">
        <pc:chgData name="Ashleigh, Brooklen" userId="506b27fa-f964-4300-99f6-75d2f4239d11" providerId="ADAL" clId="{F926B28F-1B4B-4E33-882B-F839F677569F}" dt="2023-02-20T00:25:18.914" v="8145" actId="207"/>
        <pc:sldMkLst>
          <pc:docMk/>
          <pc:sldMk cId="34035763" sldId="308"/>
        </pc:sldMkLst>
        <pc:spChg chg="mod">
          <ac:chgData name="Ashleigh, Brooklen" userId="506b27fa-f964-4300-99f6-75d2f4239d11" providerId="ADAL" clId="{F926B28F-1B4B-4E33-882B-F839F677569F}" dt="2023-02-20T00:15:30.087" v="7873" actId="403"/>
          <ac:spMkLst>
            <pc:docMk/>
            <pc:sldMk cId="34035763" sldId="308"/>
            <ac:spMk id="2" creationId="{935CEDE6-2B71-5FAB-4579-FD718C25ACA0}"/>
          </ac:spMkLst>
        </pc:spChg>
        <pc:spChg chg="mod">
          <ac:chgData name="Ashleigh, Brooklen" userId="506b27fa-f964-4300-99f6-75d2f4239d11" providerId="ADAL" clId="{F926B28F-1B4B-4E33-882B-F839F677569F}" dt="2023-02-19T23:58:39.227" v="7021" actId="20577"/>
          <ac:spMkLst>
            <pc:docMk/>
            <pc:sldMk cId="34035763" sldId="308"/>
            <ac:spMk id="3" creationId="{F0A49E33-627E-4B73-C35D-FBCB4961D6E1}"/>
          </ac:spMkLst>
        </pc:spChg>
        <pc:spChg chg="add mod">
          <ac:chgData name="Ashleigh, Brooklen" userId="506b27fa-f964-4300-99f6-75d2f4239d11" providerId="ADAL" clId="{F926B28F-1B4B-4E33-882B-F839F677569F}" dt="2023-02-20T00:25:18.914" v="8145" actId="207"/>
          <ac:spMkLst>
            <pc:docMk/>
            <pc:sldMk cId="34035763" sldId="308"/>
            <ac:spMk id="4" creationId="{15534494-3897-3587-BE3A-41C3BA078B61}"/>
          </ac:spMkLst>
        </pc:spChg>
      </pc:sldChg>
      <pc:sldChg chg="addSp delSp modSp add mod">
        <pc:chgData name="Ashleigh, Brooklen" userId="506b27fa-f964-4300-99f6-75d2f4239d11" providerId="ADAL" clId="{F926B28F-1B4B-4E33-882B-F839F677569F}" dt="2023-02-20T00:25:15.646" v="8144" actId="207"/>
        <pc:sldMkLst>
          <pc:docMk/>
          <pc:sldMk cId="2868023282" sldId="309"/>
        </pc:sldMkLst>
        <pc:spChg chg="del mod">
          <ac:chgData name="Ashleigh, Brooklen" userId="506b27fa-f964-4300-99f6-75d2f4239d11" providerId="ADAL" clId="{F926B28F-1B4B-4E33-882B-F839F677569F}" dt="2023-02-20T00:07:01.439" v="7713" actId="478"/>
          <ac:spMkLst>
            <pc:docMk/>
            <pc:sldMk cId="2868023282" sldId="309"/>
            <ac:spMk id="2" creationId="{935CEDE6-2B71-5FAB-4579-FD718C25ACA0}"/>
          </ac:spMkLst>
        </pc:spChg>
        <pc:spChg chg="mod">
          <ac:chgData name="Ashleigh, Brooklen" userId="506b27fa-f964-4300-99f6-75d2f4239d11" providerId="ADAL" clId="{F926B28F-1B4B-4E33-882B-F839F677569F}" dt="2023-02-19T23:58:21.652" v="6970" actId="20577"/>
          <ac:spMkLst>
            <pc:docMk/>
            <pc:sldMk cId="2868023282" sldId="309"/>
            <ac:spMk id="3" creationId="{F0A49E33-627E-4B73-C35D-FBCB4961D6E1}"/>
          </ac:spMkLst>
        </pc:spChg>
        <pc:spChg chg="add del mod">
          <ac:chgData name="Ashleigh, Brooklen" userId="506b27fa-f964-4300-99f6-75d2f4239d11" providerId="ADAL" clId="{F926B28F-1B4B-4E33-882B-F839F677569F}" dt="2023-02-20T00:07:03.294" v="7715" actId="478"/>
          <ac:spMkLst>
            <pc:docMk/>
            <pc:sldMk cId="2868023282" sldId="309"/>
            <ac:spMk id="5" creationId="{E5D4C080-F75B-82C5-00AA-4756DB40D236}"/>
          </ac:spMkLst>
        </pc:spChg>
        <pc:spChg chg="add del">
          <ac:chgData name="Ashleigh, Brooklen" userId="506b27fa-f964-4300-99f6-75d2f4239d11" providerId="ADAL" clId="{F926B28F-1B4B-4E33-882B-F839F677569F}" dt="2023-02-20T00:07:05.286" v="7716" actId="478"/>
          <ac:spMkLst>
            <pc:docMk/>
            <pc:sldMk cId="2868023282" sldId="309"/>
            <ac:spMk id="7" creationId="{BB8F504A-3146-FE15-B0D9-C98348C85CDF}"/>
          </ac:spMkLst>
        </pc:spChg>
        <pc:spChg chg="add del mod">
          <ac:chgData name="Ashleigh, Brooklen" userId="506b27fa-f964-4300-99f6-75d2f4239d11" providerId="ADAL" clId="{F926B28F-1B4B-4E33-882B-F839F677569F}" dt="2023-02-20T00:08:18.569" v="7743" actId="478"/>
          <ac:spMkLst>
            <pc:docMk/>
            <pc:sldMk cId="2868023282" sldId="309"/>
            <ac:spMk id="8" creationId="{BD16F65D-2BCE-7E84-BAB3-04D65867CFC4}"/>
          </ac:spMkLst>
        </pc:spChg>
        <pc:spChg chg="add del mod">
          <ac:chgData name="Ashleigh, Brooklen" userId="506b27fa-f964-4300-99f6-75d2f4239d11" providerId="ADAL" clId="{F926B28F-1B4B-4E33-882B-F839F677569F}" dt="2023-02-20T00:08:20.457" v="7745" actId="478"/>
          <ac:spMkLst>
            <pc:docMk/>
            <pc:sldMk cId="2868023282" sldId="309"/>
            <ac:spMk id="10" creationId="{5F8F1984-41D3-7AA6-CE53-F7BC17249AF8}"/>
          </ac:spMkLst>
        </pc:spChg>
        <pc:spChg chg="add mod">
          <ac:chgData name="Ashleigh, Brooklen" userId="506b27fa-f964-4300-99f6-75d2f4239d11" providerId="ADAL" clId="{F926B28F-1B4B-4E33-882B-F839F677569F}" dt="2023-02-20T00:15:38.794" v="7875" actId="403"/>
          <ac:spMkLst>
            <pc:docMk/>
            <pc:sldMk cId="2868023282" sldId="309"/>
            <ac:spMk id="11" creationId="{9BFAD9C5-C980-D864-B292-06196F042DFA}"/>
          </ac:spMkLst>
        </pc:spChg>
        <pc:spChg chg="add mod">
          <ac:chgData name="Ashleigh, Brooklen" userId="506b27fa-f964-4300-99f6-75d2f4239d11" providerId="ADAL" clId="{F926B28F-1B4B-4E33-882B-F839F677569F}" dt="2023-02-20T00:25:15.646" v="8144" actId="207"/>
          <ac:spMkLst>
            <pc:docMk/>
            <pc:sldMk cId="2868023282" sldId="309"/>
            <ac:spMk id="12" creationId="{08858E8D-4F02-A1C2-57D3-6D250DA8234F}"/>
          </ac:spMkLst>
        </pc:spChg>
      </pc:sldChg>
      <pc:sldChg chg="addSp delSp modSp add mod">
        <pc:chgData name="Ashleigh, Brooklen" userId="506b27fa-f964-4300-99f6-75d2f4239d11" providerId="ADAL" clId="{F926B28F-1B4B-4E33-882B-F839F677569F}" dt="2023-02-20T00:15:43.288" v="7877" actId="403"/>
        <pc:sldMkLst>
          <pc:docMk/>
          <pc:sldMk cId="2427995718" sldId="310"/>
        </pc:sldMkLst>
        <pc:spChg chg="del">
          <ac:chgData name="Ashleigh, Brooklen" userId="506b27fa-f964-4300-99f6-75d2f4239d11" providerId="ADAL" clId="{F926B28F-1B4B-4E33-882B-F839F677569F}" dt="2023-02-20T00:07:12.312" v="7718" actId="478"/>
          <ac:spMkLst>
            <pc:docMk/>
            <pc:sldMk cId="2427995718" sldId="310"/>
            <ac:spMk id="2" creationId="{935CEDE6-2B71-5FAB-4579-FD718C25ACA0}"/>
          </ac:spMkLst>
        </pc:spChg>
        <pc:spChg chg="mod">
          <ac:chgData name="Ashleigh, Brooklen" userId="506b27fa-f964-4300-99f6-75d2f4239d11" providerId="ADAL" clId="{F926B28F-1B4B-4E33-882B-F839F677569F}" dt="2023-02-20T00:03:07.513" v="7636" actId="20577"/>
          <ac:spMkLst>
            <pc:docMk/>
            <pc:sldMk cId="2427995718" sldId="310"/>
            <ac:spMk id="3" creationId="{F0A49E33-627E-4B73-C35D-FBCB4961D6E1}"/>
          </ac:spMkLst>
        </pc:spChg>
        <pc:spChg chg="add del mod">
          <ac:chgData name="Ashleigh, Brooklen" userId="506b27fa-f964-4300-99f6-75d2f4239d11" providerId="ADAL" clId="{F926B28F-1B4B-4E33-882B-F839F677569F}" dt="2023-02-20T00:07:15.190" v="7719" actId="478"/>
          <ac:spMkLst>
            <pc:docMk/>
            <pc:sldMk cId="2427995718" sldId="310"/>
            <ac:spMk id="5" creationId="{31CE7357-9E31-E1DB-A695-3FB8B5BA23CB}"/>
          </ac:spMkLst>
        </pc:spChg>
        <pc:spChg chg="add del mod">
          <ac:chgData name="Ashleigh, Brooklen" userId="506b27fa-f964-4300-99f6-75d2f4239d11" providerId="ADAL" clId="{F926B28F-1B4B-4E33-882B-F839F677569F}" dt="2023-02-20T00:08:24.481" v="7746" actId="478"/>
          <ac:spMkLst>
            <pc:docMk/>
            <pc:sldMk cId="2427995718" sldId="310"/>
            <ac:spMk id="6" creationId="{CC8539B6-26BF-639C-CD68-8479965FB459}"/>
          </ac:spMkLst>
        </pc:spChg>
        <pc:spChg chg="add del mod">
          <ac:chgData name="Ashleigh, Brooklen" userId="506b27fa-f964-4300-99f6-75d2f4239d11" providerId="ADAL" clId="{F926B28F-1B4B-4E33-882B-F839F677569F}" dt="2023-02-20T00:08:26.146" v="7748" actId="478"/>
          <ac:spMkLst>
            <pc:docMk/>
            <pc:sldMk cId="2427995718" sldId="310"/>
            <ac:spMk id="8" creationId="{A088F7CD-216A-6AEC-7E40-D8B97212C2D0}"/>
          </ac:spMkLst>
        </pc:spChg>
        <pc:spChg chg="add mod">
          <ac:chgData name="Ashleigh, Brooklen" userId="506b27fa-f964-4300-99f6-75d2f4239d11" providerId="ADAL" clId="{F926B28F-1B4B-4E33-882B-F839F677569F}" dt="2023-02-20T00:15:43.288" v="7877" actId="403"/>
          <ac:spMkLst>
            <pc:docMk/>
            <pc:sldMk cId="2427995718" sldId="310"/>
            <ac:spMk id="9" creationId="{1FAE3667-6B83-A594-F3E5-B1E51A18C89A}"/>
          </ac:spMkLst>
        </pc:spChg>
      </pc:sldChg>
      <pc:sldMasterChg chg="addSp delSp modSp mod">
        <pc:chgData name="Ashleigh, Brooklen" userId="506b27fa-f964-4300-99f6-75d2f4239d11" providerId="ADAL" clId="{F926B28F-1B4B-4E33-882B-F839F677569F}" dt="2023-02-19T20:07:46.784" v="113" actId="404"/>
        <pc:sldMasterMkLst>
          <pc:docMk/>
          <pc:sldMasterMk cId="154833434" sldId="2147483650"/>
        </pc:sldMasterMkLst>
        <pc:spChg chg="add del mod">
          <ac:chgData name="Ashleigh, Brooklen" userId="506b27fa-f964-4300-99f6-75d2f4239d11" providerId="ADAL" clId="{F926B28F-1B4B-4E33-882B-F839F677569F}" dt="2023-02-19T20:06:58.440" v="75"/>
          <ac:spMkLst>
            <pc:docMk/>
            <pc:sldMasterMk cId="154833434" sldId="2147483650"/>
            <ac:spMk id="4" creationId="{3C3BB074-72A4-9E5F-F4EF-1B5104BCC326}"/>
          </ac:spMkLst>
        </pc:spChg>
        <pc:spChg chg="del">
          <ac:chgData name="Ashleigh, Brooklen" userId="506b27fa-f964-4300-99f6-75d2f4239d11" providerId="ADAL" clId="{F926B28F-1B4B-4E33-882B-F839F677569F}" dt="2023-02-19T20:06:53.592" v="73" actId="478"/>
          <ac:spMkLst>
            <pc:docMk/>
            <pc:sldMasterMk cId="154833434" sldId="2147483650"/>
            <ac:spMk id="5" creationId="{00000000-0000-0000-0000-000000000000}"/>
          </ac:spMkLst>
        </pc:spChg>
        <pc:spChg chg="add mod">
          <ac:chgData name="Ashleigh, Brooklen" userId="506b27fa-f964-4300-99f6-75d2f4239d11" providerId="ADAL" clId="{F926B28F-1B4B-4E33-882B-F839F677569F}" dt="2023-02-19T20:07:46.784" v="113" actId="404"/>
          <ac:spMkLst>
            <pc:docMk/>
            <pc:sldMasterMk cId="154833434" sldId="2147483650"/>
            <ac:spMk id="7" creationId="{2D53BE62-58DE-344C-0F3E-DB883BB0D5D9}"/>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a:xfrm>
            <a:off x="621792" y="457200"/>
            <a:ext cx="3200400" cy="274320"/>
          </a:xfrm>
          <a:prstGeom prst="rect">
            <a:avLst/>
          </a:prstGeom>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a:xfrm>
            <a:off x="621792" y="457200"/>
            <a:ext cx="3200400" cy="274320"/>
          </a:xfrm>
          <a:prstGeom prst="rect">
            <a:avLst/>
          </a:prstGeo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a:xfrm>
            <a:off x="621792" y="457200"/>
            <a:ext cx="3200400" cy="274320"/>
          </a:xfrm>
          <a:prstGeom prst="rect">
            <a:avLst/>
          </a:prstGeom>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a:xfrm>
            <a:off x="621792" y="457200"/>
            <a:ext cx="3200400" cy="274320"/>
          </a:xfrm>
          <a:prstGeom prst="rect">
            <a:avLst/>
          </a:prstGeom>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621792" y="457200"/>
            <a:ext cx="3200400" cy="274320"/>
          </a:xfrm>
          <a:prstGeom prst="rect">
            <a:avLst/>
          </a:prstGeo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621792" y="457200"/>
            <a:ext cx="3200400" cy="274320"/>
          </a:xfrm>
          <a:prstGeom prst="rect">
            <a:avLst/>
          </a:prstGeo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a:prstGeom prst="rect">
            <a:avLst/>
          </a:prstGeo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a:xfrm>
            <a:off x="621792" y="457200"/>
            <a:ext cx="3200400" cy="274320"/>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7" name="Footer Placeholder 4">
            <a:extLst>
              <a:ext uri="{FF2B5EF4-FFF2-40B4-BE49-F238E27FC236}">
                <a16:creationId xmlns:a16="http://schemas.microsoft.com/office/drawing/2014/main" id="{2D53BE62-58DE-344C-0F3E-DB883BB0D5D9}"/>
              </a:ext>
            </a:extLst>
          </p:cNvPr>
          <p:cNvSpPr>
            <a:spLocks noGrp="1"/>
          </p:cNvSpPr>
          <p:nvPr>
            <p:ph type="ftr" sz="quarter" idx="3"/>
          </p:nvPr>
        </p:nvSpPr>
        <p:spPr>
          <a:xfrm>
            <a:off x="621792" y="457200"/>
            <a:ext cx="4070524" cy="274320"/>
          </a:xfrm>
          <a:prstGeom prst="rect">
            <a:avLst/>
          </a:prstGeom>
        </p:spPr>
        <p:txBody>
          <a:bodyPr/>
          <a:lstStyle>
            <a:lvl1pPr>
              <a:defRPr sz="1200">
                <a:solidFill>
                  <a:schemeClr val="accent6">
                    <a:lumMod val="50000"/>
                  </a:schemeClr>
                </a:solidFill>
              </a:defRPr>
            </a:lvl1pPr>
          </a:lstStyle>
          <a:p>
            <a:r>
              <a:rPr lang="en-US" dirty="0"/>
              <a:t>CHADA TECH AGILE RETROSPECTIVE</a:t>
            </a:r>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hyperlink" Target="https://bitbytesoft.com/phases-of-agile-software-development-life-"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779712"/>
            <a:ext cx="5385816" cy="1225296"/>
          </a:xfrm>
        </p:spPr>
        <p:txBody>
          <a:bodyPr/>
          <a:lstStyle/>
          <a:p>
            <a:r>
              <a:rPr lang="en-US" dirty="0"/>
              <a:t>Chada tech</a:t>
            </a:r>
            <a:br>
              <a:rPr lang="en-US" dirty="0"/>
            </a:br>
            <a:r>
              <a:rPr lang="en-US" sz="2800" dirty="0">
                <a:latin typeface="+mn-lt"/>
              </a:rPr>
              <a:t>agile retrospective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4338107"/>
            <a:ext cx="3493008" cy="835474"/>
          </a:xfrm>
        </p:spPr>
        <p:txBody>
          <a:bodyPr/>
          <a:lstStyle/>
          <a:p>
            <a:r>
              <a:rPr lang="en-US" sz="2000" dirty="0"/>
              <a:t>Brooklen Ashleigh</a:t>
            </a:r>
          </a:p>
          <a:p>
            <a:r>
              <a:rPr lang="en-US" sz="1400" dirty="0"/>
              <a:t>CS250 - February 17</a:t>
            </a:r>
            <a:r>
              <a:rPr lang="en-US" sz="1400" baseline="30000" dirty="0"/>
              <a:t>th</a:t>
            </a:r>
            <a:r>
              <a:rPr lang="en-US" sz="1400" dirty="0"/>
              <a:t>, 2023</a:t>
            </a:r>
          </a:p>
          <a:p>
            <a:endParaRPr lang="en-US" dirty="0"/>
          </a:p>
        </p:txBody>
      </p:sp>
      <p:cxnSp>
        <p:nvCxnSpPr>
          <p:cNvPr id="6" name="Straight Connector 5">
            <a:extLst>
              <a:ext uri="{FF2B5EF4-FFF2-40B4-BE49-F238E27FC236}">
                <a16:creationId xmlns:a16="http://schemas.microsoft.com/office/drawing/2014/main" id="{1EB7BF4B-510F-7132-2370-8518AA116D58}"/>
              </a:ext>
            </a:extLst>
          </p:cNvPr>
          <p:cNvCxnSpPr/>
          <p:nvPr/>
        </p:nvCxnSpPr>
        <p:spPr>
          <a:xfrm>
            <a:off x="3501029" y="2436396"/>
            <a:ext cx="52878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4829-1513-64D9-8EB0-0FE63C521377}"/>
              </a:ext>
            </a:extLst>
          </p:cNvPr>
          <p:cNvSpPr>
            <a:spLocks noGrp="1"/>
          </p:cNvSpPr>
          <p:nvPr>
            <p:ph type="title"/>
          </p:nvPr>
        </p:nvSpPr>
        <p:spPr>
          <a:xfrm>
            <a:off x="2895600" y="2868009"/>
            <a:ext cx="6400800" cy="768096"/>
          </a:xfrm>
        </p:spPr>
        <p:txBody>
          <a:bodyPr/>
          <a:lstStyle/>
          <a:p>
            <a:r>
              <a:rPr lang="en-US" dirty="0"/>
              <a:t>How is agile different?</a:t>
            </a:r>
          </a:p>
        </p:txBody>
      </p:sp>
      <p:sp>
        <p:nvSpPr>
          <p:cNvPr id="3" name="Text Placeholder 2">
            <a:extLst>
              <a:ext uri="{FF2B5EF4-FFF2-40B4-BE49-F238E27FC236}">
                <a16:creationId xmlns:a16="http://schemas.microsoft.com/office/drawing/2014/main" id="{89336832-4988-74E6-CF86-07E023D94BB7}"/>
              </a:ext>
            </a:extLst>
          </p:cNvPr>
          <p:cNvSpPr>
            <a:spLocks noGrp="1"/>
          </p:cNvSpPr>
          <p:nvPr>
            <p:ph type="body" idx="1"/>
          </p:nvPr>
        </p:nvSpPr>
        <p:spPr/>
        <p:txBody>
          <a:bodyPr/>
          <a:lstStyle/>
          <a:p>
            <a:r>
              <a:rPr lang="en-US" dirty="0"/>
              <a:t>Agile vs. Waterfall</a:t>
            </a:r>
          </a:p>
        </p:txBody>
      </p:sp>
    </p:spTree>
    <p:extLst>
      <p:ext uri="{BB962C8B-B14F-4D97-AF65-F5344CB8AC3E}">
        <p14:creationId xmlns:p14="http://schemas.microsoft.com/office/powerpoint/2010/main" val="330286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5B39-495D-F1CB-448C-4B4B5772327E}"/>
              </a:ext>
            </a:extLst>
          </p:cNvPr>
          <p:cNvSpPr>
            <a:spLocks noGrp="1"/>
          </p:cNvSpPr>
          <p:nvPr>
            <p:ph type="title"/>
          </p:nvPr>
        </p:nvSpPr>
        <p:spPr>
          <a:xfrm>
            <a:off x="3773344" y="1046993"/>
            <a:ext cx="7428056" cy="768096"/>
          </a:xfrm>
        </p:spPr>
        <p:txBody>
          <a:bodyPr/>
          <a:lstStyle/>
          <a:p>
            <a:r>
              <a:rPr lang="en-US" dirty="0"/>
              <a:t>Agile philosophies</a:t>
            </a:r>
          </a:p>
        </p:txBody>
      </p:sp>
      <p:sp>
        <p:nvSpPr>
          <p:cNvPr id="3" name="Content Placeholder 2">
            <a:extLst>
              <a:ext uri="{FF2B5EF4-FFF2-40B4-BE49-F238E27FC236}">
                <a16:creationId xmlns:a16="http://schemas.microsoft.com/office/drawing/2014/main" id="{FD02C0BE-8F05-510B-436B-002A8D99638D}"/>
              </a:ext>
            </a:extLst>
          </p:cNvPr>
          <p:cNvSpPr>
            <a:spLocks noGrp="1"/>
          </p:cNvSpPr>
          <p:nvPr>
            <p:ph idx="1"/>
          </p:nvPr>
        </p:nvSpPr>
        <p:spPr>
          <a:xfrm>
            <a:off x="3773344" y="2014560"/>
            <a:ext cx="8101824" cy="4291414"/>
          </a:xfrm>
        </p:spPr>
        <p:txBody>
          <a:bodyPr/>
          <a:lstStyle/>
          <a:p>
            <a:pPr marL="285750" indent="-285750">
              <a:buFont typeface="Arial" panose="020B0604020202020204" pitchFamily="34" charset="0"/>
              <a:buChar char="•"/>
            </a:pPr>
            <a:r>
              <a:rPr lang="en-US" sz="1800" b="1" dirty="0"/>
              <a:t>Less Upfront Planning</a:t>
            </a:r>
          </a:p>
          <a:p>
            <a:pPr marL="971550" lvl="1" indent="-285750"/>
            <a:r>
              <a:rPr lang="en-US" sz="1800" dirty="0"/>
              <a:t>Upfront planning and extensive documentation are time consuming, and do not enable easy change</a:t>
            </a:r>
          </a:p>
          <a:p>
            <a:pPr marL="971550" lvl="1" indent="-285750"/>
            <a:endParaRPr lang="en-US" sz="1800" b="1" dirty="0"/>
          </a:p>
          <a:p>
            <a:pPr marL="285750" indent="-285750">
              <a:buFont typeface="Arial" panose="020B0604020202020204" pitchFamily="34" charset="0"/>
              <a:buChar char="•"/>
            </a:pPr>
            <a:r>
              <a:rPr lang="en-US" sz="1800" b="1" dirty="0"/>
              <a:t>Deployable software as soon as possible</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Constant Communication</a:t>
            </a:r>
          </a:p>
          <a:p>
            <a:pPr marL="971550" lvl="1" indent="-285750"/>
            <a:r>
              <a:rPr lang="en-US" sz="1800" dirty="0"/>
              <a:t>Constant communication during the development progress with clients and stakeholders</a:t>
            </a:r>
            <a:endParaRPr lang="en-US" sz="1800"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1" dirty="0"/>
              <a:t>Continuous Improvement</a:t>
            </a:r>
          </a:p>
          <a:p>
            <a:pPr marL="971550" lvl="1" indent="-285750"/>
            <a:r>
              <a:rPr lang="en-US" sz="1800" dirty="0"/>
              <a:t>Iterations that demonstrate the product to the client</a:t>
            </a:r>
          </a:p>
          <a:p>
            <a:pPr marL="971550" lvl="1" indent="-285750"/>
            <a:r>
              <a:rPr lang="en-US" sz="1800" dirty="0"/>
              <a:t>Collecting of feedback based on the product to inform changes and new features to be integrated going forward </a:t>
            </a:r>
          </a:p>
        </p:txBody>
      </p:sp>
      <p:sp>
        <p:nvSpPr>
          <p:cNvPr id="5" name="Slide Number Placeholder 4">
            <a:extLst>
              <a:ext uri="{FF2B5EF4-FFF2-40B4-BE49-F238E27FC236}">
                <a16:creationId xmlns:a16="http://schemas.microsoft.com/office/drawing/2014/main" id="{43CB644C-AF5E-0DD7-7D5B-B8A5A8957DD4}"/>
              </a:ext>
            </a:extLst>
          </p:cNvPr>
          <p:cNvSpPr>
            <a:spLocks noGrp="1"/>
          </p:cNvSpPr>
          <p:nvPr>
            <p:ph type="sldNum" sz="quarter" idx="12"/>
          </p:nvPr>
        </p:nvSpPr>
        <p:spPr>
          <a:xfrm>
            <a:off x="11148568" y="182880"/>
            <a:ext cx="987552" cy="274320"/>
          </a:xfrm>
        </p:spPr>
        <p:txBody>
          <a:bodyPr/>
          <a:lstStyle/>
          <a:p>
            <a:fld id="{48F63A3B-78C7-47BE-AE5E-E10140E04643}" type="slidenum">
              <a:rPr lang="en-US" smtClean="0"/>
              <a:t>11</a:t>
            </a:fld>
            <a:endParaRPr lang="en-US" dirty="0"/>
          </a:p>
        </p:txBody>
      </p:sp>
      <p:sp>
        <p:nvSpPr>
          <p:cNvPr id="6" name="Rectangle: Diagonal Corners Rounded 5">
            <a:extLst>
              <a:ext uri="{FF2B5EF4-FFF2-40B4-BE49-F238E27FC236}">
                <a16:creationId xmlns:a16="http://schemas.microsoft.com/office/drawing/2014/main" id="{992549C2-FED3-C5FF-082A-4676F6B4AB74}"/>
              </a:ext>
            </a:extLst>
          </p:cNvPr>
          <p:cNvSpPr/>
          <p:nvPr/>
        </p:nvSpPr>
        <p:spPr>
          <a:xfrm>
            <a:off x="501226" y="1930400"/>
            <a:ext cx="2526453" cy="3305386"/>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“Working software is the primary measure of progress” </a:t>
            </a:r>
          </a:p>
          <a:p>
            <a:pPr algn="ctr"/>
            <a:endParaRPr lang="en-US" sz="2400" dirty="0"/>
          </a:p>
          <a:p>
            <a:pPr algn="ctr"/>
            <a:r>
              <a:rPr lang="en-US" dirty="0"/>
              <a:t>(Cobb, 2015).</a:t>
            </a:r>
          </a:p>
        </p:txBody>
      </p:sp>
      <p:sp>
        <p:nvSpPr>
          <p:cNvPr id="7" name="Footer Placeholder 13">
            <a:extLst>
              <a:ext uri="{FF2B5EF4-FFF2-40B4-BE49-F238E27FC236}">
                <a16:creationId xmlns:a16="http://schemas.microsoft.com/office/drawing/2014/main" id="{37024915-02CE-32E8-4BF8-69D604A3766F}"/>
              </a:ext>
            </a:extLst>
          </p:cNvPr>
          <p:cNvSpPr>
            <a:spLocks noGrp="1"/>
          </p:cNvSpPr>
          <p:nvPr>
            <p:ph type="ftr" sz="quarter" idx="11"/>
          </p:nvPr>
        </p:nvSpPr>
        <p:spPr>
          <a:xfrm>
            <a:off x="3576917" y="182880"/>
            <a:ext cx="3200400" cy="274320"/>
          </a:xfrm>
        </p:spPr>
        <p:txBody>
          <a:bodyPr/>
          <a:lstStyle/>
          <a:p>
            <a:r>
              <a:rPr lang="en-US" dirty="0"/>
              <a:t>Agile Retrospective</a:t>
            </a:r>
          </a:p>
        </p:txBody>
      </p:sp>
    </p:spTree>
    <p:extLst>
      <p:ext uri="{BB962C8B-B14F-4D97-AF65-F5344CB8AC3E}">
        <p14:creationId xmlns:p14="http://schemas.microsoft.com/office/powerpoint/2010/main" val="161496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E18D-5C5D-948F-D016-3A8194BB99D5}"/>
              </a:ext>
            </a:extLst>
          </p:cNvPr>
          <p:cNvSpPr>
            <a:spLocks noGrp="1"/>
          </p:cNvSpPr>
          <p:nvPr>
            <p:ph type="title"/>
          </p:nvPr>
        </p:nvSpPr>
        <p:spPr>
          <a:xfrm>
            <a:off x="3995928" y="731520"/>
            <a:ext cx="6766560" cy="768096"/>
          </a:xfrm>
        </p:spPr>
        <p:txBody>
          <a:bodyPr/>
          <a:lstStyle/>
          <a:p>
            <a:r>
              <a:rPr lang="en-US" dirty="0"/>
              <a:t>WATERFALL PHILOSOPHIES</a:t>
            </a:r>
          </a:p>
        </p:txBody>
      </p:sp>
      <p:sp>
        <p:nvSpPr>
          <p:cNvPr id="3" name="Content Placeholder 2">
            <a:extLst>
              <a:ext uri="{FF2B5EF4-FFF2-40B4-BE49-F238E27FC236}">
                <a16:creationId xmlns:a16="http://schemas.microsoft.com/office/drawing/2014/main" id="{9259327D-2C97-928C-176F-3C953E750A76}"/>
              </a:ext>
            </a:extLst>
          </p:cNvPr>
          <p:cNvSpPr>
            <a:spLocks noGrp="1"/>
          </p:cNvSpPr>
          <p:nvPr>
            <p:ph idx="1"/>
          </p:nvPr>
        </p:nvSpPr>
        <p:spPr>
          <a:xfrm>
            <a:off x="3995927" y="2134093"/>
            <a:ext cx="8006419" cy="2700528"/>
          </a:xfrm>
        </p:spPr>
        <p:txBody>
          <a:bodyPr/>
          <a:lstStyle/>
          <a:p>
            <a:endParaRPr lang="en-US" sz="1800" dirty="0"/>
          </a:p>
          <a:p>
            <a:pPr marL="284163" indent="-284163">
              <a:buFont typeface="Arial" panose="020B0604020202020204" pitchFamily="34" charset="0"/>
              <a:buChar char="•"/>
              <a:tabLst>
                <a:tab pos="568325" algn="l"/>
              </a:tabLst>
            </a:pPr>
            <a:r>
              <a:rPr lang="en-US" sz="2000" b="1" dirty="0"/>
              <a:t>Upfront Planning</a:t>
            </a:r>
          </a:p>
          <a:p>
            <a:pPr marL="741363" lvl="2" indent="-284163">
              <a:tabLst>
                <a:tab pos="568325" algn="l"/>
              </a:tabLst>
            </a:pPr>
            <a:r>
              <a:rPr lang="en-US" sz="1600" dirty="0"/>
              <a:t>“The Waterfall methodology depends on the belief that all project requirements can be gathered and understood upfront” (Adobe Communications Team, 2022).</a:t>
            </a:r>
          </a:p>
          <a:p>
            <a:pPr marL="741363" lvl="2" indent="-284163">
              <a:tabLst>
                <a:tab pos="568325" algn="l"/>
              </a:tabLst>
            </a:pPr>
            <a:endParaRPr lang="en-US" sz="1600" dirty="0"/>
          </a:p>
          <a:p>
            <a:pPr marL="284163" indent="-284163">
              <a:buFont typeface="Arial" panose="020B0604020202020204" pitchFamily="34" charset="0"/>
              <a:buChar char="•"/>
              <a:tabLst>
                <a:tab pos="568325" algn="l"/>
              </a:tabLst>
            </a:pPr>
            <a:r>
              <a:rPr lang="en-US" sz="1800" b="1" dirty="0"/>
              <a:t>Linear Development</a:t>
            </a:r>
          </a:p>
          <a:p>
            <a:pPr marL="741363" lvl="2" indent="-284163">
              <a:tabLst>
                <a:tab pos="568325" algn="l"/>
              </a:tabLst>
            </a:pPr>
            <a:r>
              <a:rPr lang="en-US" sz="1600" dirty="0"/>
              <a:t>The Waterfall Method follows a linear path of Requirements, Design, Implementation, Testing, then Deployment and Maintenance (Adobe Communications Team, 2022). </a:t>
            </a:r>
          </a:p>
          <a:p>
            <a:pPr marL="741363" lvl="2" indent="-284163">
              <a:tabLst>
                <a:tab pos="568325" algn="l"/>
              </a:tabLst>
            </a:pPr>
            <a:endParaRPr lang="en-US" sz="1600" dirty="0"/>
          </a:p>
          <a:p>
            <a:pPr marL="284163" lvl="1" indent="-284163">
              <a:tabLst>
                <a:tab pos="568325" algn="l"/>
              </a:tabLst>
            </a:pPr>
            <a:r>
              <a:rPr lang="en-US" sz="1800" b="1" dirty="0"/>
              <a:t>Easy Cost and Risk Estimation</a:t>
            </a:r>
          </a:p>
        </p:txBody>
      </p:sp>
      <p:sp>
        <p:nvSpPr>
          <p:cNvPr id="4" name="Slide Number Placeholder 3">
            <a:extLst>
              <a:ext uri="{FF2B5EF4-FFF2-40B4-BE49-F238E27FC236}">
                <a16:creationId xmlns:a16="http://schemas.microsoft.com/office/drawing/2014/main" id="{9B38E6DE-0761-ECBF-98BF-412B7DF9CEEB}"/>
              </a:ext>
            </a:extLst>
          </p:cNvPr>
          <p:cNvSpPr>
            <a:spLocks noGrp="1"/>
          </p:cNvSpPr>
          <p:nvPr>
            <p:ph type="sldNum" sz="quarter" idx="12"/>
          </p:nvPr>
        </p:nvSpPr>
        <p:spPr>
          <a:xfrm>
            <a:off x="11074061" y="182880"/>
            <a:ext cx="987552" cy="274320"/>
          </a:xfrm>
        </p:spPr>
        <p:txBody>
          <a:bodyPr/>
          <a:lstStyle/>
          <a:p>
            <a:fld id="{48F63A3B-78C7-47BE-AE5E-E10140E04643}" type="slidenum">
              <a:rPr lang="en-US" smtClean="0"/>
              <a:t>12</a:t>
            </a:fld>
            <a:endParaRPr lang="en-US" dirty="0"/>
          </a:p>
        </p:txBody>
      </p:sp>
      <p:sp>
        <p:nvSpPr>
          <p:cNvPr id="7" name="Rectangle: Diagonal Corners Rounded 6">
            <a:extLst>
              <a:ext uri="{FF2B5EF4-FFF2-40B4-BE49-F238E27FC236}">
                <a16:creationId xmlns:a16="http://schemas.microsoft.com/office/drawing/2014/main" id="{5954C0B8-A2BD-5E55-E9C9-64E8ABE102B4}"/>
              </a:ext>
            </a:extLst>
          </p:cNvPr>
          <p:cNvSpPr/>
          <p:nvPr/>
        </p:nvSpPr>
        <p:spPr>
          <a:xfrm>
            <a:off x="453813" y="1531020"/>
            <a:ext cx="2607734" cy="3906674"/>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Because the requirements are clearly laid out from the beginning, each contributor knows what must be done when, and they can effectively plan their time for the duration of the project. </a:t>
            </a:r>
          </a:p>
          <a:p>
            <a:pPr algn="ctr"/>
            <a:endParaRPr lang="en-US" sz="1600" dirty="0"/>
          </a:p>
          <a:p>
            <a:pPr algn="ctr"/>
            <a:r>
              <a:rPr lang="en-US" sz="1600" dirty="0"/>
              <a:t>(Adobe Communications Team, 2022)</a:t>
            </a:r>
          </a:p>
          <a:p>
            <a:pPr algn="ctr"/>
            <a:endParaRPr lang="en-US" sz="1600" dirty="0"/>
          </a:p>
        </p:txBody>
      </p:sp>
      <p:sp>
        <p:nvSpPr>
          <p:cNvPr id="8" name="Footer Placeholder 13">
            <a:extLst>
              <a:ext uri="{FF2B5EF4-FFF2-40B4-BE49-F238E27FC236}">
                <a16:creationId xmlns:a16="http://schemas.microsoft.com/office/drawing/2014/main" id="{05043CFF-899F-B327-BCD9-0C3D07FF9417}"/>
              </a:ext>
            </a:extLst>
          </p:cNvPr>
          <p:cNvSpPr>
            <a:spLocks noGrp="1"/>
          </p:cNvSpPr>
          <p:nvPr>
            <p:ph type="ftr" sz="quarter" idx="11"/>
          </p:nvPr>
        </p:nvSpPr>
        <p:spPr>
          <a:xfrm>
            <a:off x="3635248" y="182880"/>
            <a:ext cx="3200400" cy="274320"/>
          </a:xfrm>
        </p:spPr>
        <p:txBody>
          <a:bodyPr/>
          <a:lstStyle/>
          <a:p>
            <a:r>
              <a:rPr lang="en-US" dirty="0"/>
              <a:t>Agile Retrospective</a:t>
            </a:r>
          </a:p>
        </p:txBody>
      </p:sp>
    </p:spTree>
    <p:extLst>
      <p:ext uri="{BB962C8B-B14F-4D97-AF65-F5344CB8AC3E}">
        <p14:creationId xmlns:p14="http://schemas.microsoft.com/office/powerpoint/2010/main" val="143602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E18D-5C5D-948F-D016-3A8194BB99D5}"/>
              </a:ext>
            </a:extLst>
          </p:cNvPr>
          <p:cNvSpPr>
            <a:spLocks noGrp="1"/>
          </p:cNvSpPr>
          <p:nvPr>
            <p:ph type="title"/>
          </p:nvPr>
        </p:nvSpPr>
        <p:spPr>
          <a:xfrm>
            <a:off x="3721608" y="205233"/>
            <a:ext cx="7525512" cy="768096"/>
          </a:xfrm>
        </p:spPr>
        <p:txBody>
          <a:bodyPr/>
          <a:lstStyle/>
          <a:p>
            <a:r>
              <a:rPr lang="en-US" dirty="0"/>
              <a:t>So, which is better?</a:t>
            </a:r>
          </a:p>
        </p:txBody>
      </p:sp>
      <p:sp>
        <p:nvSpPr>
          <p:cNvPr id="3" name="Content Placeholder 2">
            <a:extLst>
              <a:ext uri="{FF2B5EF4-FFF2-40B4-BE49-F238E27FC236}">
                <a16:creationId xmlns:a16="http://schemas.microsoft.com/office/drawing/2014/main" id="{9259327D-2C97-928C-176F-3C953E750A76}"/>
              </a:ext>
            </a:extLst>
          </p:cNvPr>
          <p:cNvSpPr>
            <a:spLocks noGrp="1"/>
          </p:cNvSpPr>
          <p:nvPr>
            <p:ph idx="1"/>
          </p:nvPr>
        </p:nvSpPr>
        <p:spPr>
          <a:xfrm>
            <a:off x="3671147" y="1129700"/>
            <a:ext cx="8371840" cy="4598599"/>
          </a:xfrm>
        </p:spPr>
        <p:txBody>
          <a:bodyPr/>
          <a:lstStyle/>
          <a:p>
            <a:r>
              <a:rPr lang="en-US" sz="1800" dirty="0"/>
              <a:t>During our recent SNHU Travel Project, the customer decided to pivot their travel website to an entirely different theme based on external trends. How would this look in an Agile or Waterfall scenario?</a:t>
            </a:r>
          </a:p>
          <a:p>
            <a:endParaRPr lang="en-US" sz="1800" dirty="0"/>
          </a:p>
          <a:p>
            <a:pPr marL="285750" indent="-285750">
              <a:buFont typeface="Arial" panose="020B0604020202020204" pitchFamily="34" charset="0"/>
              <a:buChar char="•"/>
            </a:pPr>
            <a:r>
              <a:rPr lang="en-US" sz="1800" b="1" dirty="0"/>
              <a:t>Agile Scenario</a:t>
            </a:r>
          </a:p>
          <a:p>
            <a:pPr marL="971550" lvl="1" indent="-285750"/>
            <a:r>
              <a:rPr lang="en-US" sz="1800" dirty="0"/>
              <a:t>The customer’s new vision was communicated to the team immediately</a:t>
            </a:r>
          </a:p>
          <a:p>
            <a:pPr marL="971550" lvl="1" indent="-285750"/>
            <a:r>
              <a:rPr lang="en-US" sz="1800" dirty="0"/>
              <a:t>The Development Team was able to immediately change tack and edit their existing product to account for this new vision, with only a few follow-up questions needed</a:t>
            </a:r>
          </a:p>
          <a:p>
            <a:pPr marL="971550" lvl="1" indent="-285750"/>
            <a:r>
              <a:rPr lang="en-US" sz="1800" dirty="0"/>
              <a:t>Because they were notified early, the impact was minimized</a:t>
            </a:r>
          </a:p>
          <a:p>
            <a:pPr marL="971550" lvl="1" indent="-285750"/>
            <a:endParaRPr lang="en-US" sz="1800" dirty="0"/>
          </a:p>
          <a:p>
            <a:pPr marL="285750" indent="-285750">
              <a:buFont typeface="Arial" panose="020B0604020202020204" pitchFamily="34" charset="0"/>
              <a:buChar char="•"/>
            </a:pPr>
            <a:r>
              <a:rPr lang="en-US" sz="1800" b="1" dirty="0"/>
              <a:t>Waterfall Scenario</a:t>
            </a:r>
          </a:p>
          <a:p>
            <a:pPr marL="971550" lvl="1" indent="-285750"/>
            <a:r>
              <a:rPr lang="en-US" sz="1800" dirty="0"/>
              <a:t>The customer’s vision would be heavily researched and planned in the beginning of the design process</a:t>
            </a:r>
          </a:p>
          <a:p>
            <a:pPr marL="971550" lvl="1" indent="-285750"/>
            <a:r>
              <a:rPr lang="en-US" sz="1800" dirty="0"/>
              <a:t>The customer would not see the deployable product until the end of development</a:t>
            </a:r>
          </a:p>
          <a:p>
            <a:pPr marL="971550" lvl="1" indent="-285750"/>
            <a:r>
              <a:rPr lang="en-US" sz="1800" dirty="0"/>
              <a:t>Any changes to the initial plan or existing product would be very costly</a:t>
            </a:r>
          </a:p>
        </p:txBody>
      </p:sp>
    </p:spTree>
    <p:extLst>
      <p:ext uri="{BB962C8B-B14F-4D97-AF65-F5344CB8AC3E}">
        <p14:creationId xmlns:p14="http://schemas.microsoft.com/office/powerpoint/2010/main" val="207764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7985-B6B0-D6CF-9A18-E9CD87DA2DDF}"/>
              </a:ext>
            </a:extLst>
          </p:cNvPr>
          <p:cNvSpPr>
            <a:spLocks noGrp="1"/>
          </p:cNvSpPr>
          <p:nvPr>
            <p:ph type="title"/>
          </p:nvPr>
        </p:nvSpPr>
        <p:spPr>
          <a:xfrm>
            <a:off x="2611581" y="2917489"/>
            <a:ext cx="6684819" cy="768096"/>
          </a:xfrm>
        </p:spPr>
        <p:txBody>
          <a:bodyPr/>
          <a:lstStyle/>
          <a:p>
            <a:r>
              <a:rPr lang="en-US" dirty="0"/>
              <a:t>Why We choose agile</a:t>
            </a:r>
          </a:p>
        </p:txBody>
      </p:sp>
      <p:sp>
        <p:nvSpPr>
          <p:cNvPr id="3" name="Content Placeholder 2">
            <a:extLst>
              <a:ext uri="{FF2B5EF4-FFF2-40B4-BE49-F238E27FC236}">
                <a16:creationId xmlns:a16="http://schemas.microsoft.com/office/drawing/2014/main" id="{8C0E00A9-FB7F-7264-E194-562B8713371B}"/>
              </a:ext>
            </a:extLst>
          </p:cNvPr>
          <p:cNvSpPr>
            <a:spLocks noGrp="1"/>
          </p:cNvSpPr>
          <p:nvPr>
            <p:ph type="body" idx="1"/>
          </p:nvPr>
        </p:nvSpPr>
        <p:spPr>
          <a:xfrm>
            <a:off x="2840181" y="4586408"/>
            <a:ext cx="6400800" cy="512064"/>
          </a:xfrm>
        </p:spPr>
        <p:txBody>
          <a:bodyPr/>
          <a:lstStyle/>
          <a:p>
            <a:r>
              <a:rPr lang="en-US" dirty="0"/>
              <a:t>And why Chada Tech should too.</a:t>
            </a:r>
          </a:p>
        </p:txBody>
      </p:sp>
    </p:spTree>
    <p:extLst>
      <p:ext uri="{BB962C8B-B14F-4D97-AF65-F5344CB8AC3E}">
        <p14:creationId xmlns:p14="http://schemas.microsoft.com/office/powerpoint/2010/main" val="195974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EDE6-2B71-5FAB-4579-FD718C25ACA0}"/>
              </a:ext>
            </a:extLst>
          </p:cNvPr>
          <p:cNvSpPr>
            <a:spLocks noGrp="1"/>
          </p:cNvSpPr>
          <p:nvPr>
            <p:ph type="title"/>
          </p:nvPr>
        </p:nvSpPr>
        <p:spPr>
          <a:xfrm>
            <a:off x="429429" y="549747"/>
            <a:ext cx="7237984" cy="888661"/>
          </a:xfrm>
        </p:spPr>
        <p:txBody>
          <a:bodyPr/>
          <a:lstStyle/>
          <a:p>
            <a:r>
              <a:rPr lang="en-US" dirty="0"/>
              <a:t>Why Agile?</a:t>
            </a:r>
          </a:p>
        </p:txBody>
      </p:sp>
      <p:sp>
        <p:nvSpPr>
          <p:cNvPr id="3" name="Content Placeholder 2">
            <a:extLst>
              <a:ext uri="{FF2B5EF4-FFF2-40B4-BE49-F238E27FC236}">
                <a16:creationId xmlns:a16="http://schemas.microsoft.com/office/drawing/2014/main" id="{F0A49E33-627E-4B73-C35D-FBCB4961D6E1}"/>
              </a:ext>
            </a:extLst>
          </p:cNvPr>
          <p:cNvSpPr>
            <a:spLocks noGrp="1"/>
          </p:cNvSpPr>
          <p:nvPr>
            <p:ph idx="1"/>
          </p:nvPr>
        </p:nvSpPr>
        <p:spPr>
          <a:xfrm>
            <a:off x="429429" y="2086187"/>
            <a:ext cx="6987371" cy="3885862"/>
          </a:xfrm>
        </p:spPr>
        <p:txBody>
          <a:bodyPr/>
          <a:lstStyle/>
          <a:p>
            <a:r>
              <a:rPr lang="en-US" sz="2800" b="1" dirty="0"/>
              <a:t>The Agile Methodology is best when:</a:t>
            </a:r>
          </a:p>
          <a:p>
            <a:pPr marL="342900" indent="-342900">
              <a:buFont typeface="Arial" panose="020B0604020202020204" pitchFamily="34" charset="0"/>
              <a:buChar char="•"/>
            </a:pPr>
            <a:r>
              <a:rPr lang="en-US" dirty="0"/>
              <a:t>The project expectations are not fully defined</a:t>
            </a:r>
          </a:p>
          <a:p>
            <a:pPr marL="342900" indent="-342900">
              <a:buFont typeface="Arial" panose="020B0604020202020204" pitchFamily="34" charset="0"/>
              <a:buChar char="•"/>
            </a:pPr>
            <a:r>
              <a:rPr lang="en-US" dirty="0"/>
              <a:t>Change or additional requirements are guaranteed or expected</a:t>
            </a:r>
          </a:p>
          <a:p>
            <a:pPr marL="342900" indent="-342900">
              <a:buFont typeface="Arial" panose="020B0604020202020204" pitchFamily="34" charset="0"/>
              <a:buChar char="•"/>
            </a:pPr>
            <a:r>
              <a:rPr lang="en-US" dirty="0"/>
              <a:t>The project is feature driven</a:t>
            </a:r>
          </a:p>
          <a:p>
            <a:pPr marL="342900" indent="-342900">
              <a:buFont typeface="Arial" panose="020B0604020202020204" pitchFamily="34" charset="0"/>
              <a:buChar char="•"/>
            </a:pPr>
            <a:r>
              <a:rPr lang="en-US" dirty="0"/>
              <a:t>Customer interaction is possible</a:t>
            </a:r>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15534494-3897-3587-BE3A-41C3BA078B61}"/>
              </a:ext>
            </a:extLst>
          </p:cNvPr>
          <p:cNvSpPr txBox="1"/>
          <p:nvPr/>
        </p:nvSpPr>
        <p:spPr>
          <a:xfrm>
            <a:off x="5032587" y="6321799"/>
            <a:ext cx="1727200" cy="369332"/>
          </a:xfrm>
          <a:prstGeom prst="rect">
            <a:avLst/>
          </a:prstGeom>
          <a:noFill/>
        </p:spPr>
        <p:txBody>
          <a:bodyPr wrap="square" rtlCol="0">
            <a:spAutoFit/>
          </a:bodyPr>
          <a:lstStyle/>
          <a:p>
            <a:r>
              <a:rPr lang="en-US" dirty="0">
                <a:solidFill>
                  <a:srgbClr val="212F97"/>
                </a:solidFill>
              </a:rPr>
              <a:t>(Cobb, 2015)</a:t>
            </a:r>
          </a:p>
        </p:txBody>
      </p:sp>
    </p:spTree>
    <p:extLst>
      <p:ext uri="{BB962C8B-B14F-4D97-AF65-F5344CB8AC3E}">
        <p14:creationId xmlns:p14="http://schemas.microsoft.com/office/powerpoint/2010/main" val="34035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49E33-627E-4B73-C35D-FBCB4961D6E1}"/>
              </a:ext>
            </a:extLst>
          </p:cNvPr>
          <p:cNvSpPr>
            <a:spLocks noGrp="1"/>
          </p:cNvSpPr>
          <p:nvPr>
            <p:ph idx="1"/>
          </p:nvPr>
        </p:nvSpPr>
        <p:spPr>
          <a:xfrm>
            <a:off x="429429" y="2086187"/>
            <a:ext cx="6987371" cy="3885862"/>
          </a:xfrm>
        </p:spPr>
        <p:txBody>
          <a:bodyPr/>
          <a:lstStyle/>
          <a:p>
            <a:r>
              <a:rPr lang="en-US" sz="2800" b="1" dirty="0"/>
              <a:t>The Waterfall Method is best when:</a:t>
            </a:r>
          </a:p>
          <a:p>
            <a:pPr marL="342900" indent="-342900">
              <a:buFont typeface="Arial" panose="020B0604020202020204" pitchFamily="34" charset="0"/>
              <a:buChar char="•"/>
            </a:pPr>
            <a:r>
              <a:rPr lang="en-US" dirty="0"/>
              <a:t>The project expectations are fully defined from the beginning and unlikely to change</a:t>
            </a:r>
          </a:p>
          <a:p>
            <a:pPr marL="342900" indent="-342900">
              <a:buFont typeface="Arial" panose="020B0604020202020204" pitchFamily="34" charset="0"/>
              <a:buChar char="•"/>
            </a:pPr>
            <a:r>
              <a:rPr lang="en-US" dirty="0"/>
              <a:t>Early estimation and risk assessment are a must</a:t>
            </a:r>
          </a:p>
          <a:p>
            <a:pPr marL="342900" indent="-342900">
              <a:buFont typeface="Arial" panose="020B0604020202020204" pitchFamily="34" charset="0"/>
              <a:buChar char="•"/>
            </a:pPr>
            <a:r>
              <a:rPr lang="en-US" dirty="0"/>
              <a:t>The project must meet strict, unchanging guidelines or standards</a:t>
            </a:r>
          </a:p>
          <a:p>
            <a:pPr marL="342900" indent="-342900">
              <a:buFont typeface="Arial" panose="020B0604020202020204" pitchFamily="34" charset="0"/>
              <a:buChar char="•"/>
            </a:pPr>
            <a:r>
              <a:rPr lang="en-US" dirty="0"/>
              <a:t>Customer interaction is not possible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11" name="Title 1">
            <a:extLst>
              <a:ext uri="{FF2B5EF4-FFF2-40B4-BE49-F238E27FC236}">
                <a16:creationId xmlns:a16="http://schemas.microsoft.com/office/drawing/2014/main" id="{9BFAD9C5-C980-D864-B292-06196F042DFA}"/>
              </a:ext>
            </a:extLst>
          </p:cNvPr>
          <p:cNvSpPr txBox="1">
            <a:spLocks/>
          </p:cNvSpPr>
          <p:nvPr/>
        </p:nvSpPr>
        <p:spPr>
          <a:xfrm>
            <a:off x="429429" y="549747"/>
            <a:ext cx="7237984" cy="8886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t>Why Agile?</a:t>
            </a:r>
          </a:p>
        </p:txBody>
      </p:sp>
      <p:sp>
        <p:nvSpPr>
          <p:cNvPr id="12" name="TextBox 11">
            <a:extLst>
              <a:ext uri="{FF2B5EF4-FFF2-40B4-BE49-F238E27FC236}">
                <a16:creationId xmlns:a16="http://schemas.microsoft.com/office/drawing/2014/main" id="{08858E8D-4F02-A1C2-57D3-6D250DA8234F}"/>
              </a:ext>
            </a:extLst>
          </p:cNvPr>
          <p:cNvSpPr txBox="1"/>
          <p:nvPr/>
        </p:nvSpPr>
        <p:spPr>
          <a:xfrm>
            <a:off x="5032587" y="6321799"/>
            <a:ext cx="1727200" cy="369332"/>
          </a:xfrm>
          <a:prstGeom prst="rect">
            <a:avLst/>
          </a:prstGeom>
          <a:noFill/>
        </p:spPr>
        <p:txBody>
          <a:bodyPr wrap="square" rtlCol="0">
            <a:spAutoFit/>
          </a:bodyPr>
          <a:lstStyle/>
          <a:p>
            <a:r>
              <a:rPr lang="en-US" dirty="0">
                <a:solidFill>
                  <a:srgbClr val="212F97"/>
                </a:solidFill>
              </a:rPr>
              <a:t>(Cobb, 2015)</a:t>
            </a:r>
          </a:p>
        </p:txBody>
      </p:sp>
    </p:spTree>
    <p:extLst>
      <p:ext uri="{BB962C8B-B14F-4D97-AF65-F5344CB8AC3E}">
        <p14:creationId xmlns:p14="http://schemas.microsoft.com/office/powerpoint/2010/main" val="286802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49E33-627E-4B73-C35D-FBCB4961D6E1}"/>
              </a:ext>
            </a:extLst>
          </p:cNvPr>
          <p:cNvSpPr>
            <a:spLocks noGrp="1"/>
          </p:cNvSpPr>
          <p:nvPr>
            <p:ph idx="1"/>
          </p:nvPr>
        </p:nvSpPr>
        <p:spPr>
          <a:xfrm>
            <a:off x="429429" y="2086187"/>
            <a:ext cx="6987371" cy="3885862"/>
          </a:xfrm>
        </p:spPr>
        <p:txBody>
          <a:bodyPr/>
          <a:lstStyle/>
          <a:p>
            <a:pPr>
              <a:lnSpc>
                <a:spcPct val="100000"/>
              </a:lnSpc>
            </a:pPr>
            <a:r>
              <a:rPr lang="en-US" sz="2800" b="1" dirty="0"/>
              <a:t>In the SNHU Travel Scenario:</a:t>
            </a:r>
            <a:r>
              <a:rPr lang="en-US" sz="2800" dirty="0"/>
              <a:t> </a:t>
            </a:r>
          </a:p>
          <a:p>
            <a:pPr>
              <a:lnSpc>
                <a:spcPct val="100000"/>
              </a:lnSpc>
            </a:pPr>
            <a:endParaRPr lang="en-US" sz="2800" dirty="0"/>
          </a:p>
          <a:p>
            <a:pPr>
              <a:lnSpc>
                <a:spcPct val="100000"/>
              </a:lnSpc>
            </a:pPr>
            <a:r>
              <a:rPr lang="en-US" sz="2000" dirty="0"/>
              <a:t>Agile was an excellent choice because we were able to interact with the customer to constantly evolve the product while also incorporating changes and feedback to efficiently pivot and meet the customer’s true vision.</a:t>
            </a:r>
          </a:p>
          <a:p>
            <a:pPr>
              <a:lnSpc>
                <a:spcPct val="100000"/>
              </a:lnSpc>
            </a:pPr>
            <a:endParaRPr lang="en-US" sz="2000" dirty="0"/>
          </a:p>
          <a:p>
            <a:pPr>
              <a:lnSpc>
                <a:spcPct val="100000"/>
              </a:lnSpc>
            </a:pPr>
            <a:r>
              <a:rPr lang="en-US" sz="2000" dirty="0"/>
              <a:t>A Waterfall scenario would have meant a much more difficult and costly time trying to respond to the customer’s evolving needs, and we would likely not have met the customer’s time restrictions, which would have likely meant </a:t>
            </a:r>
            <a:r>
              <a:rPr lang="en-US" sz="2000" b="1" dirty="0"/>
              <a:t>loss of business.</a:t>
            </a:r>
            <a:endParaRPr lang="en-US" sz="18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9" name="Title 1">
            <a:extLst>
              <a:ext uri="{FF2B5EF4-FFF2-40B4-BE49-F238E27FC236}">
                <a16:creationId xmlns:a16="http://schemas.microsoft.com/office/drawing/2014/main" id="{1FAE3667-6B83-A594-F3E5-B1E51A18C89A}"/>
              </a:ext>
            </a:extLst>
          </p:cNvPr>
          <p:cNvSpPr txBox="1">
            <a:spLocks/>
          </p:cNvSpPr>
          <p:nvPr/>
        </p:nvSpPr>
        <p:spPr>
          <a:xfrm>
            <a:off x="429429" y="549747"/>
            <a:ext cx="7237984" cy="8886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t>Why Agile?</a:t>
            </a:r>
          </a:p>
        </p:txBody>
      </p:sp>
    </p:spTree>
    <p:extLst>
      <p:ext uri="{BB962C8B-B14F-4D97-AF65-F5344CB8AC3E}">
        <p14:creationId xmlns:p14="http://schemas.microsoft.com/office/powerpoint/2010/main" val="2427995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837688"/>
            <a:ext cx="6341533" cy="2700528"/>
          </a:xfrm>
        </p:spPr>
        <p:txBody>
          <a:bodyPr/>
          <a:lstStyle/>
          <a:p>
            <a:r>
              <a:rPr lang="en-US" sz="1800" dirty="0"/>
              <a:t>Chada Tech’s recent foray into Agile Methodologies has given us a clear idea of the advantages and downsides to both Agile and Waterfall methods. </a:t>
            </a:r>
            <a:r>
              <a:rPr lang="en-US" sz="1800" b="1" dirty="0"/>
              <a:t>We found considerable benefits from using an Agile Methodology and wish to pursue a conversion to this method.</a:t>
            </a:r>
          </a:p>
          <a:p>
            <a:endParaRPr lang="en-US" sz="1600" dirty="0"/>
          </a:p>
        </p:txBody>
      </p:sp>
      <p:sp>
        <p:nvSpPr>
          <p:cNvPr id="6" name="Footer Placeholder 13">
            <a:extLst>
              <a:ext uri="{FF2B5EF4-FFF2-40B4-BE49-F238E27FC236}">
                <a16:creationId xmlns:a16="http://schemas.microsoft.com/office/drawing/2014/main" id="{C0B413DC-1460-D4C5-7754-5647102B0D53}"/>
              </a:ext>
            </a:extLst>
          </p:cNvPr>
          <p:cNvSpPr txBox="1">
            <a:spLocks/>
          </p:cNvSpPr>
          <p:nvPr/>
        </p:nvSpPr>
        <p:spPr>
          <a:xfrm>
            <a:off x="546608"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Agile Retrospective</a:t>
            </a:r>
          </a:p>
        </p:txBody>
      </p:sp>
    </p:spTree>
    <p:extLst>
      <p:ext uri="{BB962C8B-B14F-4D97-AF65-F5344CB8AC3E}">
        <p14:creationId xmlns:p14="http://schemas.microsoft.com/office/powerpoint/2010/main" val="9481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A57E-8DA3-C9A4-8278-FB7321E120D3}"/>
              </a:ext>
            </a:extLst>
          </p:cNvPr>
          <p:cNvSpPr>
            <a:spLocks noGrp="1"/>
          </p:cNvSpPr>
          <p:nvPr>
            <p:ph type="title"/>
          </p:nvPr>
        </p:nvSpPr>
        <p:spPr>
          <a:xfrm>
            <a:off x="621792" y="871728"/>
            <a:ext cx="6766560" cy="768096"/>
          </a:xfrm>
        </p:spPr>
        <p:txBody>
          <a:bodyPr/>
          <a:lstStyle/>
          <a:p>
            <a:r>
              <a:rPr lang="en-US" dirty="0"/>
              <a:t>REFERENCES</a:t>
            </a:r>
          </a:p>
        </p:txBody>
      </p:sp>
      <p:sp>
        <p:nvSpPr>
          <p:cNvPr id="3" name="Content Placeholder 2">
            <a:extLst>
              <a:ext uri="{FF2B5EF4-FFF2-40B4-BE49-F238E27FC236}">
                <a16:creationId xmlns:a16="http://schemas.microsoft.com/office/drawing/2014/main" id="{4ACC8C33-24A6-2F38-136C-386874BD5C43}"/>
              </a:ext>
            </a:extLst>
          </p:cNvPr>
          <p:cNvSpPr>
            <a:spLocks noGrp="1"/>
          </p:cNvSpPr>
          <p:nvPr>
            <p:ph idx="1"/>
          </p:nvPr>
        </p:nvSpPr>
        <p:spPr>
          <a:xfrm>
            <a:off x="760614" y="1780032"/>
            <a:ext cx="7498673" cy="2700528"/>
          </a:xfrm>
        </p:spPr>
        <p:txBody>
          <a:bodyPr/>
          <a:lstStyle/>
          <a:p>
            <a:pPr defTabSz="457200"/>
            <a:r>
              <a:rPr lang="en-US" dirty="0">
                <a:effectLst/>
              </a:rPr>
              <a:t>Adobe Communications Team. (2022, March 18). </a:t>
            </a:r>
            <a:r>
              <a:rPr lang="en-US" i="1" dirty="0"/>
              <a:t>Waterfall Methodology: A Complete Guide</a:t>
            </a:r>
            <a:r>
              <a:rPr lang="en-US" dirty="0">
                <a:effectLst/>
              </a:rPr>
              <a:t>. 	Adobe Experience Cloud Blog. Retrieved February 17, 2023, from 	https://business.adobe.com/blog/basics/waterfall </a:t>
            </a:r>
          </a:p>
          <a:p>
            <a:pPr defTabSz="457200"/>
            <a:endParaRPr lang="en-US" dirty="0"/>
          </a:p>
          <a:p>
            <a:pPr defTabSz="457200"/>
            <a:r>
              <a:rPr lang="en-US" dirty="0" err="1">
                <a:effectLst/>
              </a:rPr>
              <a:t>Bitbytesoft</a:t>
            </a:r>
            <a:r>
              <a:rPr lang="en-US" dirty="0">
                <a:effectLst/>
              </a:rPr>
              <a:t>. (2022, April 26). </a:t>
            </a:r>
            <a:r>
              <a:rPr lang="en-US" i="1" dirty="0">
                <a:effectLst/>
              </a:rPr>
              <a:t>The phases of Agile Software Development Life Cycle &amp; Workflow 	and Project Management</a:t>
            </a:r>
            <a:r>
              <a:rPr lang="en-US" dirty="0">
                <a:effectLst/>
              </a:rPr>
              <a:t>. Bitbytesoft.com. Retrieved February 17, 2023, from 	</a:t>
            </a:r>
            <a:r>
              <a:rPr lang="en-US" dirty="0">
                <a:effectLst/>
                <a:hlinkClick r:id="rId2"/>
              </a:rPr>
              <a:t>https://bitbytesoft.com/phases-of-agile-software-development-life-</a:t>
            </a:r>
            <a:r>
              <a:rPr lang="en-US" dirty="0">
                <a:effectLst/>
              </a:rPr>
              <a:t>	cycle/#Phase_1_Concept_Requirement </a:t>
            </a:r>
          </a:p>
          <a:p>
            <a:pPr defTabSz="457200"/>
            <a:endParaRPr lang="en-US" dirty="0">
              <a:effectLst/>
            </a:endParaRPr>
          </a:p>
          <a:p>
            <a:pPr defTabSz="457200"/>
            <a:r>
              <a:rPr lang="en-US" dirty="0">
                <a:effectLst/>
              </a:rPr>
              <a:t>Cobb, C. G. (2015). </a:t>
            </a:r>
            <a:r>
              <a:rPr lang="en-US" i="1" dirty="0">
                <a:effectLst/>
              </a:rPr>
              <a:t>The Project Manager's Guide to Mastering Agile : Principles and Practices for 	an Adaptive Approach</a:t>
            </a:r>
            <a:r>
              <a:rPr lang="en-US" dirty="0">
                <a:effectLst/>
              </a:rPr>
              <a:t>. Wiley. </a:t>
            </a:r>
          </a:p>
        </p:txBody>
      </p:sp>
      <p:sp>
        <p:nvSpPr>
          <p:cNvPr id="4" name="Slide Number Placeholder 3">
            <a:extLst>
              <a:ext uri="{FF2B5EF4-FFF2-40B4-BE49-F238E27FC236}">
                <a16:creationId xmlns:a16="http://schemas.microsoft.com/office/drawing/2014/main" id="{093335FF-76C7-CCBE-8B47-EAA82426707E}"/>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6" name="Footer Placeholder 13">
            <a:extLst>
              <a:ext uri="{FF2B5EF4-FFF2-40B4-BE49-F238E27FC236}">
                <a16:creationId xmlns:a16="http://schemas.microsoft.com/office/drawing/2014/main" id="{14C3BA73-B4E6-E4EE-96AC-4F5BEB1D7360}"/>
              </a:ext>
            </a:extLst>
          </p:cNvPr>
          <p:cNvSpPr txBox="1">
            <a:spLocks/>
          </p:cNvSpPr>
          <p:nvPr/>
        </p:nvSpPr>
        <p:spPr>
          <a:xfrm>
            <a:off x="621792"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Agile Retrospective</a:t>
            </a:r>
          </a:p>
        </p:txBody>
      </p:sp>
    </p:spTree>
    <p:extLst>
      <p:ext uri="{BB962C8B-B14F-4D97-AF65-F5344CB8AC3E}">
        <p14:creationId xmlns:p14="http://schemas.microsoft.com/office/powerpoint/2010/main" val="20942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457200" indent="-457200">
              <a:buFont typeface="+mj-lt"/>
              <a:buAutoNum type="arabicPeriod"/>
            </a:pPr>
            <a:r>
              <a:rPr lang="en-US" b="1" dirty="0"/>
              <a:t>What </a:t>
            </a:r>
            <a:r>
              <a:rPr lang="en-US" dirty="0"/>
              <a:t>and </a:t>
            </a:r>
            <a:r>
              <a:rPr lang="en-US" b="1" dirty="0"/>
              <a:t>Who</a:t>
            </a:r>
            <a:r>
              <a:rPr lang="en-US" dirty="0"/>
              <a:t> is Agile?</a:t>
            </a:r>
          </a:p>
          <a:p>
            <a:pPr marL="457200" indent="-457200">
              <a:buFont typeface="+mj-lt"/>
              <a:buAutoNum type="arabicPeriod"/>
            </a:pPr>
            <a:r>
              <a:rPr lang="en-US" dirty="0"/>
              <a:t>Agile SDLC Phases</a:t>
            </a:r>
          </a:p>
          <a:p>
            <a:pPr marL="457200" indent="-457200">
              <a:buFont typeface="+mj-lt"/>
              <a:buAutoNum type="arabicPeriod"/>
            </a:pPr>
            <a:r>
              <a:rPr lang="en-US" dirty="0"/>
              <a:t>How is Agile Different?</a:t>
            </a:r>
          </a:p>
          <a:p>
            <a:pPr marL="457200" indent="-457200">
              <a:buFont typeface="+mj-lt"/>
              <a:buAutoNum type="arabicPeriod"/>
            </a:pPr>
            <a:r>
              <a:rPr lang="en-US" dirty="0"/>
              <a:t>Why We Choose Agile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45336" y="2308860"/>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3429000"/>
            <a:ext cx="4169664" cy="1594104"/>
          </a:xfrm>
        </p:spPr>
        <p:txBody>
          <a:bodyPr/>
          <a:lstStyle/>
          <a:p>
            <a:r>
              <a:rPr lang="en-US" dirty="0"/>
              <a:t>Brooklen Ashleigh​</a:t>
            </a:r>
          </a:p>
          <a:p>
            <a:r>
              <a:rPr lang="en-US" sz="1400" i="1" dirty="0"/>
              <a:t>Brooklen.Ashleigh@snhu.edu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What is agile?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6766560" cy="1571832"/>
          </a:xfrm>
        </p:spPr>
        <p:txBody>
          <a:bodyPr/>
          <a:lstStyle/>
          <a:p>
            <a:r>
              <a:rPr lang="en-US" sz="1800" dirty="0"/>
              <a:t>The Agile Methodology enables teams by creating a project structure that encourages change, open communication, and an explicit desire to meet the customer’s needs. It means </a:t>
            </a:r>
            <a:r>
              <a:rPr lang="en-US" sz="1800" b="1" dirty="0"/>
              <a:t>teamwork, iteration, and flexibility </a:t>
            </a:r>
            <a:r>
              <a:rPr lang="en-US" sz="1800" dirty="0"/>
              <a:t>(Cobb, 2015).</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Agile Retrospective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77590"/>
            <a:ext cx="6400800" cy="823495"/>
          </a:xfrm>
        </p:spPr>
        <p:txBody>
          <a:bodyPr/>
          <a:lstStyle/>
          <a:p>
            <a:r>
              <a:rPr lang="en-US" sz="4400" b="1" u="sng" dirty="0">
                <a:solidFill>
                  <a:schemeClr val="accent6"/>
                </a:solidFill>
                <a:latin typeface="Arial Black" panose="020B0604020202020204" pitchFamily="34" charset="0"/>
                <a:cs typeface="Arial Black" panose="020B0604020202020204" pitchFamily="34" charset="0"/>
              </a:rPr>
              <a:t>WHO</a:t>
            </a:r>
            <a:r>
              <a:rPr lang="en-US" sz="4400" b="1" i="1" dirty="0">
                <a:solidFill>
                  <a:schemeClr val="accent6"/>
                </a:solidFill>
                <a:latin typeface="Arial Black" panose="020B0604020202020204" pitchFamily="34" charset="0"/>
                <a:cs typeface="Arial Black" panose="020B0604020202020204" pitchFamily="34" charset="0"/>
              </a:rPr>
              <a:t> </a:t>
            </a:r>
            <a:r>
              <a:rPr lang="en-US" sz="4400" b="1" dirty="0">
                <a:solidFill>
                  <a:schemeClr val="accent6"/>
                </a:solidFill>
                <a:latin typeface="Arial Black" panose="020B0604020202020204" pitchFamily="34" charset="0"/>
                <a:cs typeface="Arial Black" panose="020B0604020202020204" pitchFamily="34" charset="0"/>
              </a:rPr>
              <a:t>Is Agile?</a:t>
            </a:r>
            <a:endParaRPr lang="en-US" sz="4400" b="1" u="sng"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012269"/>
            <a:ext cx="6400800" cy="512064"/>
          </a:xfrm>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r>
              <a:rPr lang="en-US" sz="2800" i="1" dirty="0"/>
              <a:t>“Teamwork, iteration, and flexibility.” </a:t>
            </a:r>
          </a:p>
          <a:p>
            <a:pPr algn="ctr"/>
            <a:r>
              <a:rPr lang="en-US" sz="2000" dirty="0">
                <a:solidFill>
                  <a:schemeClr val="accent6"/>
                </a:solidFill>
                <a:latin typeface="Sabon Next LT" panose="02000500000000000000" pitchFamily="2" charset="0"/>
                <a:cs typeface="Sabon Next LT" panose="02000500000000000000" pitchFamily="2" charset="0"/>
              </a:rPr>
              <a:t>How do teams make this happen?</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13">
            <a:extLst>
              <a:ext uri="{FF2B5EF4-FFF2-40B4-BE49-F238E27FC236}">
                <a16:creationId xmlns:a16="http://schemas.microsoft.com/office/drawing/2014/main" id="{7BC7820E-6A88-CDD5-7500-B263614D9809}"/>
              </a:ext>
            </a:extLst>
          </p:cNvPr>
          <p:cNvSpPr>
            <a:spLocks noGrp="1"/>
          </p:cNvSpPr>
          <p:nvPr>
            <p:ph type="ftr" sz="quarter" idx="11"/>
          </p:nvPr>
        </p:nvSpPr>
        <p:spPr>
          <a:xfrm>
            <a:off x="259080" y="218917"/>
            <a:ext cx="3200400" cy="274320"/>
          </a:xfrm>
        </p:spPr>
        <p:txBody>
          <a:bodyPr/>
          <a:lstStyle/>
          <a:p>
            <a:r>
              <a:rPr lang="en-US" dirty="0"/>
              <a:t>Agile Retrospective</a:t>
            </a:r>
          </a:p>
        </p:txBody>
      </p:sp>
      <p:sp>
        <p:nvSpPr>
          <p:cNvPr id="4" name="Slide Number Placeholder 3">
            <a:extLst>
              <a:ext uri="{FF2B5EF4-FFF2-40B4-BE49-F238E27FC236}">
                <a16:creationId xmlns:a16="http://schemas.microsoft.com/office/drawing/2014/main" id="{6E0975D5-69AB-D8C5-057E-838FFBB05F99}"/>
              </a:ext>
            </a:extLst>
          </p:cNvPr>
          <p:cNvSpPr>
            <a:spLocks noGrp="1"/>
          </p:cNvSpPr>
          <p:nvPr>
            <p:ph type="sldNum" sz="quarter" idx="12"/>
          </p:nvPr>
        </p:nvSpPr>
        <p:spPr>
          <a:xfrm>
            <a:off x="11140761" y="218917"/>
            <a:ext cx="987552" cy="274320"/>
          </a:xfrm>
        </p:spPr>
        <p:txBody>
          <a:bodyPr/>
          <a:lstStyle/>
          <a:p>
            <a:fld id="{48F63A3B-78C7-47BE-AE5E-E10140E04643}" type="slidenum">
              <a:rPr lang="en-US" smtClean="0"/>
              <a:pPr/>
              <a:t>5</a:t>
            </a:fld>
            <a:endParaRPr lang="en-US" dirty="0"/>
          </a:p>
        </p:txBody>
      </p:sp>
      <p:sp>
        <p:nvSpPr>
          <p:cNvPr id="2" name="Title 1">
            <a:extLst>
              <a:ext uri="{FF2B5EF4-FFF2-40B4-BE49-F238E27FC236}">
                <a16:creationId xmlns:a16="http://schemas.microsoft.com/office/drawing/2014/main" id="{40C4FEA1-FE1B-6159-5667-27C82B2A762E}"/>
              </a:ext>
            </a:extLst>
          </p:cNvPr>
          <p:cNvSpPr>
            <a:spLocks noGrp="1"/>
          </p:cNvSpPr>
          <p:nvPr>
            <p:ph type="title" idx="4294967295"/>
          </p:nvPr>
        </p:nvSpPr>
        <p:spPr>
          <a:xfrm>
            <a:off x="760412" y="586147"/>
            <a:ext cx="10671175" cy="768350"/>
          </a:xfrm>
        </p:spPr>
        <p:txBody>
          <a:bodyPr/>
          <a:lstStyle/>
          <a:p>
            <a:r>
              <a:rPr lang="en-US" sz="3200" dirty="0"/>
              <a:t>Agile teams use three specific roles</a:t>
            </a:r>
          </a:p>
        </p:txBody>
      </p:sp>
      <p:sp>
        <p:nvSpPr>
          <p:cNvPr id="22" name="TextBox 21">
            <a:extLst>
              <a:ext uri="{FF2B5EF4-FFF2-40B4-BE49-F238E27FC236}">
                <a16:creationId xmlns:a16="http://schemas.microsoft.com/office/drawing/2014/main" id="{1187213E-8187-068D-5D28-071CCB7B276D}"/>
              </a:ext>
            </a:extLst>
          </p:cNvPr>
          <p:cNvSpPr txBox="1"/>
          <p:nvPr/>
        </p:nvSpPr>
        <p:spPr>
          <a:xfrm>
            <a:off x="3045974" y="1521559"/>
            <a:ext cx="8705251" cy="1302921"/>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Interfaces directly with customers and stakeholders to collect information about the desired product and vision</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dirty="0">
                <a:solidFill>
                  <a:srgbClr val="1F2C8F"/>
                </a:solidFill>
                <a:latin typeface="Sabon Next LT"/>
              </a:rPr>
              <a:t>Grooms the product backlog and organizes client needs into user stories</a:t>
            </a: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dirty="0">
                <a:solidFill>
                  <a:srgbClr val="1F2C8F"/>
                </a:solidFill>
                <a:latin typeface="Sabon Next LT"/>
              </a:rPr>
              <a:t>Is the authority on the customer’s vision</a:t>
            </a: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25" name="TextBox 24">
            <a:extLst>
              <a:ext uri="{FF2B5EF4-FFF2-40B4-BE49-F238E27FC236}">
                <a16:creationId xmlns:a16="http://schemas.microsoft.com/office/drawing/2014/main" id="{DD9D3110-3E49-3E32-17A8-39575D24C585}"/>
              </a:ext>
            </a:extLst>
          </p:cNvPr>
          <p:cNvSpPr txBox="1"/>
          <p:nvPr/>
        </p:nvSpPr>
        <p:spPr>
          <a:xfrm>
            <a:off x="3045974" y="3235710"/>
            <a:ext cx="8702861" cy="697627"/>
          </a:xfrm>
          <a:prstGeom prst="rect">
            <a:avLst/>
          </a:prstGeom>
          <a:noFill/>
        </p:spPr>
        <p:txBody>
          <a:bodyPr wrap="square" rtlCol="0">
            <a:spAutoFit/>
          </a:bodyPr>
          <a:lstStyle>
            <a:defPPr>
              <a:defRPr lang="en-US"/>
            </a:defPPr>
            <a:lvl1pPr marL="347472" marR="0" lvl="0" indent="-347472" defTabSz="914400" fontAlgn="auto">
              <a:lnSpc>
                <a:spcPct val="100000"/>
              </a:lnSpc>
              <a:spcBef>
                <a:spcPts val="360"/>
              </a:spcBef>
              <a:spcAft>
                <a:spcPts val="0"/>
              </a:spcAft>
              <a:buClrTx/>
              <a:buSzTx/>
              <a:buFont typeface="Arial" panose="020B0604020202020204" pitchFamily="34" charset="0"/>
              <a:buChar char="•"/>
              <a:tabLst/>
              <a:defRPr kumimoji="0" b="0" i="0" u="none" strike="noStrike" cap="none" spc="0" normalizeH="0" baseline="0">
                <a:ln>
                  <a:noFill/>
                </a:ln>
                <a:solidFill>
                  <a:srgbClr val="1F2C8F"/>
                </a:solidFill>
                <a:effectLst/>
                <a:uLnTx/>
                <a:uFillTx/>
                <a:latin typeface="Sabon Next LT"/>
              </a:defRPr>
            </a:lvl1pPr>
          </a:lstStyle>
          <a:p>
            <a:r>
              <a:rPr lang="en-US" dirty="0"/>
              <a:t>Manages Scrum Events and enforces Agile practices</a:t>
            </a:r>
          </a:p>
          <a:p>
            <a:r>
              <a:rPr lang="en-US" dirty="0"/>
              <a:t>Keeps the Development Team on track and removes any roadblocks in their path</a:t>
            </a:r>
          </a:p>
        </p:txBody>
      </p:sp>
      <p:sp>
        <p:nvSpPr>
          <p:cNvPr id="27" name="TextBox 26">
            <a:extLst>
              <a:ext uri="{FF2B5EF4-FFF2-40B4-BE49-F238E27FC236}">
                <a16:creationId xmlns:a16="http://schemas.microsoft.com/office/drawing/2014/main" id="{E49F1709-ADD7-43CD-2412-81B3DB8809E3}"/>
              </a:ext>
            </a:extLst>
          </p:cNvPr>
          <p:cNvSpPr txBox="1"/>
          <p:nvPr/>
        </p:nvSpPr>
        <p:spPr>
          <a:xfrm>
            <a:off x="3045974" y="4458239"/>
            <a:ext cx="8759946" cy="974626"/>
          </a:xfrm>
          <a:prstGeom prst="rect">
            <a:avLst/>
          </a:prstGeom>
          <a:noFill/>
        </p:spPr>
        <p:txBody>
          <a:bodyPr wrap="square" rtlCol="0">
            <a:spAutoFit/>
          </a:bodyPr>
          <a:lstStyle>
            <a:defPPr>
              <a:defRPr lang="en-US"/>
            </a:defPPr>
            <a:lvl1pPr marL="347472" marR="0" lvl="0" indent="-347472" defTabSz="914400" fontAlgn="auto">
              <a:lnSpc>
                <a:spcPct val="100000"/>
              </a:lnSpc>
              <a:spcBef>
                <a:spcPts val="360"/>
              </a:spcBef>
              <a:spcAft>
                <a:spcPts val="0"/>
              </a:spcAft>
              <a:buClrTx/>
              <a:buSzTx/>
              <a:buFont typeface="Arial" panose="020B0604020202020204" pitchFamily="34" charset="0"/>
              <a:buChar char="•"/>
              <a:tabLst/>
              <a:defRPr kumimoji="0" b="0" i="0" u="none" strike="noStrike" cap="none" spc="0" normalizeH="0" baseline="0">
                <a:ln>
                  <a:noFill/>
                </a:ln>
                <a:solidFill>
                  <a:srgbClr val="1F2C8F"/>
                </a:solidFill>
                <a:effectLst/>
                <a:uLnTx/>
                <a:uFillTx/>
                <a:latin typeface="Sabon Next LT"/>
              </a:defRPr>
            </a:lvl1pPr>
          </a:lstStyle>
          <a:p>
            <a:r>
              <a:rPr lang="en-US" dirty="0"/>
              <a:t>Organizes and estimates user stories based on their difficulty using Story Points or other estimation methods</a:t>
            </a:r>
          </a:p>
          <a:p>
            <a:r>
              <a:rPr lang="en-US" dirty="0"/>
              <a:t>Completes customer deliverables within Sprint Cycles</a:t>
            </a:r>
          </a:p>
        </p:txBody>
      </p:sp>
      <p:sp>
        <p:nvSpPr>
          <p:cNvPr id="29" name="TextBox 28">
            <a:extLst>
              <a:ext uri="{FF2B5EF4-FFF2-40B4-BE49-F238E27FC236}">
                <a16:creationId xmlns:a16="http://schemas.microsoft.com/office/drawing/2014/main" id="{960C3382-474A-A753-6674-81EAF9D43DE2}"/>
              </a:ext>
            </a:extLst>
          </p:cNvPr>
          <p:cNvSpPr txBox="1"/>
          <p:nvPr/>
        </p:nvSpPr>
        <p:spPr>
          <a:xfrm>
            <a:off x="3045974" y="5766226"/>
            <a:ext cx="8588563" cy="646331"/>
          </a:xfrm>
          <a:prstGeom prst="rect">
            <a:avLst/>
          </a:prstGeom>
          <a:noFill/>
        </p:spPr>
        <p:txBody>
          <a:bodyPr wrap="square" rtlCol="0">
            <a:spAutoFit/>
          </a:bodyPr>
          <a:lstStyle>
            <a:defPPr>
              <a:defRPr lang="en-US"/>
            </a:defPPr>
            <a:lvl1pPr marL="347472" marR="0" lvl="0" indent="-347472" defTabSz="914400" fontAlgn="auto">
              <a:lnSpc>
                <a:spcPct val="100000"/>
              </a:lnSpc>
              <a:spcBef>
                <a:spcPts val="360"/>
              </a:spcBef>
              <a:spcAft>
                <a:spcPts val="0"/>
              </a:spcAft>
              <a:buClrTx/>
              <a:buSzTx/>
              <a:buFont typeface="Arial" panose="020B0604020202020204" pitchFamily="34" charset="0"/>
              <a:buChar char="•"/>
              <a:tabLst/>
              <a:defRPr kumimoji="0" b="0" i="0" u="none" strike="noStrike" cap="none" spc="0" normalizeH="0" baseline="0">
                <a:ln>
                  <a:noFill/>
                </a:ln>
                <a:solidFill>
                  <a:srgbClr val="1F2C8F"/>
                </a:solidFill>
                <a:effectLst/>
                <a:uLnTx/>
                <a:uFillTx/>
                <a:latin typeface="Sabon Next LT"/>
              </a:defRPr>
            </a:lvl1pPr>
          </a:lstStyle>
          <a:p>
            <a:r>
              <a:rPr lang="en-US" dirty="0"/>
              <a:t>Use test cases to verify product functionality and that the details of each user story match the client’s intention</a:t>
            </a:r>
          </a:p>
        </p:txBody>
      </p:sp>
      <p:sp>
        <p:nvSpPr>
          <p:cNvPr id="30" name="Rectangle: Rounded Corners 29">
            <a:extLst>
              <a:ext uri="{FF2B5EF4-FFF2-40B4-BE49-F238E27FC236}">
                <a16:creationId xmlns:a16="http://schemas.microsoft.com/office/drawing/2014/main" id="{088060AA-DFFF-358D-4CDE-B0C152EFB277}"/>
              </a:ext>
            </a:extLst>
          </p:cNvPr>
          <p:cNvSpPr/>
          <p:nvPr/>
        </p:nvSpPr>
        <p:spPr>
          <a:xfrm>
            <a:off x="291919" y="1521560"/>
            <a:ext cx="2553547" cy="13029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lang="en-US" dirty="0">
                <a:solidFill>
                  <a:srgbClr val="212F97"/>
                </a:solidFill>
                <a:latin typeface="+mj-lt"/>
              </a:rPr>
              <a:t>PRODUCT OWNER</a:t>
            </a:r>
          </a:p>
        </p:txBody>
      </p:sp>
      <p:sp>
        <p:nvSpPr>
          <p:cNvPr id="31" name="Rectangle: Rounded Corners 30">
            <a:extLst>
              <a:ext uri="{FF2B5EF4-FFF2-40B4-BE49-F238E27FC236}">
                <a16:creationId xmlns:a16="http://schemas.microsoft.com/office/drawing/2014/main" id="{EA063C1A-A3E0-B846-5B4C-049250D9DA11}"/>
              </a:ext>
            </a:extLst>
          </p:cNvPr>
          <p:cNvSpPr/>
          <p:nvPr/>
        </p:nvSpPr>
        <p:spPr>
          <a:xfrm>
            <a:off x="291919" y="3297811"/>
            <a:ext cx="2553547" cy="5734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r>
              <a:rPr lang="en-US" dirty="0">
                <a:solidFill>
                  <a:srgbClr val="212F97"/>
                </a:solidFill>
                <a:latin typeface="+mj-lt"/>
              </a:rPr>
              <a:t>SCRUM MASTER</a:t>
            </a:r>
          </a:p>
        </p:txBody>
      </p:sp>
      <p:sp>
        <p:nvSpPr>
          <p:cNvPr id="32" name="Rectangle: Rounded Corners 31">
            <a:extLst>
              <a:ext uri="{FF2B5EF4-FFF2-40B4-BE49-F238E27FC236}">
                <a16:creationId xmlns:a16="http://schemas.microsoft.com/office/drawing/2014/main" id="{D6E4318A-F323-8F2A-FDF3-1019403085A0}"/>
              </a:ext>
            </a:extLst>
          </p:cNvPr>
          <p:cNvSpPr/>
          <p:nvPr/>
        </p:nvSpPr>
        <p:spPr>
          <a:xfrm>
            <a:off x="291917" y="4506451"/>
            <a:ext cx="2553549" cy="8782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r>
              <a:rPr lang="en-US" dirty="0">
                <a:solidFill>
                  <a:srgbClr val="212F97"/>
                </a:solidFill>
                <a:latin typeface="+mj-lt"/>
              </a:rPr>
              <a:t>DEVELOPMENT TEAM</a:t>
            </a:r>
          </a:p>
        </p:txBody>
      </p:sp>
      <p:sp>
        <p:nvSpPr>
          <p:cNvPr id="33" name="Rectangle: Rounded Corners 32">
            <a:extLst>
              <a:ext uri="{FF2B5EF4-FFF2-40B4-BE49-F238E27FC236}">
                <a16:creationId xmlns:a16="http://schemas.microsoft.com/office/drawing/2014/main" id="{4FF05C67-6AC1-EAFB-9121-A6E06AB19D33}"/>
              </a:ext>
            </a:extLst>
          </p:cNvPr>
          <p:cNvSpPr/>
          <p:nvPr/>
        </p:nvSpPr>
        <p:spPr>
          <a:xfrm>
            <a:off x="1199215" y="5818098"/>
            <a:ext cx="1653359" cy="5491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r>
              <a:rPr lang="en-US" dirty="0">
                <a:solidFill>
                  <a:srgbClr val="212F97"/>
                </a:solidFill>
                <a:latin typeface="+mj-lt"/>
              </a:rPr>
              <a:t>TESTERS</a:t>
            </a:r>
          </a:p>
        </p:txBody>
      </p:sp>
    </p:spTree>
    <p:extLst>
      <p:ext uri="{BB962C8B-B14F-4D97-AF65-F5344CB8AC3E}">
        <p14:creationId xmlns:p14="http://schemas.microsoft.com/office/powerpoint/2010/main" val="326867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BA11-7756-76DC-0A8C-AE95284841A4}"/>
              </a:ext>
            </a:extLst>
          </p:cNvPr>
          <p:cNvSpPr>
            <a:spLocks noGrp="1"/>
          </p:cNvSpPr>
          <p:nvPr>
            <p:ph type="ctrTitle"/>
          </p:nvPr>
        </p:nvSpPr>
        <p:spPr>
          <a:xfrm>
            <a:off x="359540" y="2761488"/>
            <a:ext cx="7454970" cy="667512"/>
          </a:xfrm>
        </p:spPr>
        <p:txBody>
          <a:bodyPr/>
          <a:lstStyle/>
          <a:p>
            <a:r>
              <a:rPr lang="en-US" dirty="0"/>
              <a:t>Agile </a:t>
            </a:r>
            <a:r>
              <a:rPr lang="en-US" dirty="0" err="1"/>
              <a:t>sdlc</a:t>
            </a:r>
            <a:r>
              <a:rPr lang="en-US" dirty="0"/>
              <a:t> phasing</a:t>
            </a:r>
          </a:p>
        </p:txBody>
      </p:sp>
      <p:sp>
        <p:nvSpPr>
          <p:cNvPr id="3" name="Subtitle 2">
            <a:extLst>
              <a:ext uri="{FF2B5EF4-FFF2-40B4-BE49-F238E27FC236}">
                <a16:creationId xmlns:a16="http://schemas.microsoft.com/office/drawing/2014/main" id="{ED0F2CFF-9B94-17FD-B9B8-697EF7B6D3F0}"/>
              </a:ext>
            </a:extLst>
          </p:cNvPr>
          <p:cNvSpPr>
            <a:spLocks noGrp="1"/>
          </p:cNvSpPr>
          <p:nvPr>
            <p:ph type="subTitle" idx="1"/>
          </p:nvPr>
        </p:nvSpPr>
        <p:spPr>
          <a:xfrm>
            <a:off x="619430" y="3721505"/>
            <a:ext cx="6935190" cy="2176272"/>
          </a:xfrm>
        </p:spPr>
        <p:txBody>
          <a:bodyPr/>
          <a:lstStyle/>
          <a:p>
            <a:r>
              <a:rPr lang="en-US" dirty="0"/>
              <a:t>How does an Agile team organize their workflow?</a:t>
            </a:r>
          </a:p>
        </p:txBody>
      </p:sp>
    </p:spTree>
    <p:extLst>
      <p:ext uri="{BB962C8B-B14F-4D97-AF65-F5344CB8AC3E}">
        <p14:creationId xmlns:p14="http://schemas.microsoft.com/office/powerpoint/2010/main" val="218494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727768A6-53BE-0084-6949-DB54C3963BC7}"/>
              </a:ext>
            </a:extLst>
          </p:cNvPr>
          <p:cNvPicPr>
            <a:picLocks noChangeAspect="1"/>
          </p:cNvPicPr>
          <p:nvPr/>
        </p:nvPicPr>
        <p:blipFill>
          <a:blip r:embed="rId2"/>
          <a:srcRect l="27802" t="4538" r="27802" b="4538"/>
          <a:stretch>
            <a:fillRect/>
          </a:stretch>
        </p:blipFill>
        <p:spPr>
          <a:xfrm>
            <a:off x="2157152" y="1791224"/>
            <a:ext cx="3180721" cy="3180721"/>
          </a:xfrm>
          <a:custGeom>
            <a:avLst/>
            <a:gdLst>
              <a:gd name="connsiteX0" fmla="*/ 2706432 w 5412864"/>
              <a:gd name="connsiteY0" fmla="*/ 0 h 5412864"/>
              <a:gd name="connsiteX1" fmla="*/ 5412864 w 5412864"/>
              <a:gd name="connsiteY1" fmla="*/ 2706432 h 5412864"/>
              <a:gd name="connsiteX2" fmla="*/ 2706432 w 5412864"/>
              <a:gd name="connsiteY2" fmla="*/ 5412864 h 5412864"/>
              <a:gd name="connsiteX3" fmla="*/ 0 w 5412864"/>
              <a:gd name="connsiteY3" fmla="*/ 2706432 h 5412864"/>
              <a:gd name="connsiteX4" fmla="*/ 2706432 w 5412864"/>
              <a:gd name="connsiteY4" fmla="*/ 0 h 541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2864" h="5412864">
                <a:moveTo>
                  <a:pt x="2706432" y="0"/>
                </a:moveTo>
                <a:cubicBezTo>
                  <a:pt x="4201153" y="0"/>
                  <a:pt x="5412864" y="1211711"/>
                  <a:pt x="5412864" y="2706432"/>
                </a:cubicBezTo>
                <a:cubicBezTo>
                  <a:pt x="5412864" y="4201153"/>
                  <a:pt x="4201153" y="5412864"/>
                  <a:pt x="2706432" y="5412864"/>
                </a:cubicBezTo>
                <a:cubicBezTo>
                  <a:pt x="1211711" y="5412864"/>
                  <a:pt x="0" y="4201153"/>
                  <a:pt x="0" y="2706432"/>
                </a:cubicBezTo>
                <a:cubicBezTo>
                  <a:pt x="0" y="1211711"/>
                  <a:pt x="1211711" y="0"/>
                  <a:pt x="2706432" y="0"/>
                </a:cubicBezTo>
                <a:close/>
              </a:path>
            </a:pathLst>
          </a:custGeom>
        </p:spPr>
      </p:pic>
      <p:pic>
        <p:nvPicPr>
          <p:cNvPr id="14" name="Picture 13" descr="Diagram&#10;&#10;Description automatically generated">
            <a:extLst>
              <a:ext uri="{FF2B5EF4-FFF2-40B4-BE49-F238E27FC236}">
                <a16:creationId xmlns:a16="http://schemas.microsoft.com/office/drawing/2014/main" id="{2DB9BEB4-6177-7780-5E10-9FEC7EA31865}"/>
              </a:ext>
            </a:extLst>
          </p:cNvPr>
          <p:cNvPicPr>
            <a:picLocks noChangeAspect="1"/>
          </p:cNvPicPr>
          <p:nvPr/>
        </p:nvPicPr>
        <p:blipFill>
          <a:blip r:embed="rId3"/>
          <a:srcRect l="23096" t="4733" r="23933" b="4056"/>
          <a:stretch>
            <a:fillRect/>
          </a:stretch>
        </p:blipFill>
        <p:spPr>
          <a:xfrm>
            <a:off x="7128934" y="1791225"/>
            <a:ext cx="3745653" cy="3180720"/>
          </a:xfrm>
          <a:custGeom>
            <a:avLst/>
            <a:gdLst>
              <a:gd name="connsiteX0" fmla="*/ 1893654 w 3745653"/>
              <a:gd name="connsiteY0" fmla="*/ 0 h 3180720"/>
              <a:gd name="connsiteX1" fmla="*/ 3484014 w 3745653"/>
              <a:gd name="connsiteY1" fmla="*/ 1590360 h 3180720"/>
              <a:gd name="connsiteX2" fmla="*/ 3359036 w 3745653"/>
              <a:gd name="connsiteY2" fmla="*/ 2209400 h 3180720"/>
              <a:gd name="connsiteX3" fmla="*/ 3335032 w 3745653"/>
              <a:gd name="connsiteY3" fmla="*/ 2259228 h 3180720"/>
              <a:gd name="connsiteX4" fmla="*/ 3604539 w 3745653"/>
              <a:gd name="connsiteY4" fmla="*/ 2259228 h 3180720"/>
              <a:gd name="connsiteX5" fmla="*/ 3745653 w 3745653"/>
              <a:gd name="connsiteY5" fmla="*/ 2400342 h 3180720"/>
              <a:gd name="connsiteX6" fmla="*/ 3745653 w 3745653"/>
              <a:gd name="connsiteY6" fmla="*/ 2964780 h 3180720"/>
              <a:gd name="connsiteX7" fmla="*/ 3604539 w 3745653"/>
              <a:gd name="connsiteY7" fmla="*/ 3105894 h 3180720"/>
              <a:gd name="connsiteX8" fmla="*/ 2375668 w 3745653"/>
              <a:gd name="connsiteY8" fmla="*/ 3105894 h 3180720"/>
              <a:gd name="connsiteX9" fmla="*/ 2366579 w 3745653"/>
              <a:gd name="connsiteY9" fmla="*/ 3109221 h 3180720"/>
              <a:gd name="connsiteX10" fmla="*/ 1893654 w 3745653"/>
              <a:gd name="connsiteY10" fmla="*/ 3180720 h 3180720"/>
              <a:gd name="connsiteX11" fmla="*/ 1420730 w 3745653"/>
              <a:gd name="connsiteY11" fmla="*/ 3109221 h 3180720"/>
              <a:gd name="connsiteX12" fmla="*/ 1411641 w 3745653"/>
              <a:gd name="connsiteY12" fmla="*/ 3105894 h 3180720"/>
              <a:gd name="connsiteX13" fmla="*/ 141114 w 3745653"/>
              <a:gd name="connsiteY13" fmla="*/ 3105894 h 3180720"/>
              <a:gd name="connsiteX14" fmla="*/ 0 w 3745653"/>
              <a:gd name="connsiteY14" fmla="*/ 2964780 h 3180720"/>
              <a:gd name="connsiteX15" fmla="*/ 0 w 3745653"/>
              <a:gd name="connsiteY15" fmla="*/ 2400342 h 3180720"/>
              <a:gd name="connsiteX16" fmla="*/ 141114 w 3745653"/>
              <a:gd name="connsiteY16" fmla="*/ 2259228 h 3180720"/>
              <a:gd name="connsiteX17" fmla="*/ 452276 w 3745653"/>
              <a:gd name="connsiteY17" fmla="*/ 2259228 h 3180720"/>
              <a:gd name="connsiteX18" fmla="*/ 428273 w 3745653"/>
              <a:gd name="connsiteY18" fmla="*/ 2209400 h 3180720"/>
              <a:gd name="connsiteX19" fmla="*/ 303294 w 3745653"/>
              <a:gd name="connsiteY19" fmla="*/ 1590360 h 3180720"/>
              <a:gd name="connsiteX20" fmla="*/ 1893654 w 3745653"/>
              <a:gd name="connsiteY20" fmla="*/ 0 h 318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45653" h="3180720">
                <a:moveTo>
                  <a:pt x="1893654" y="0"/>
                </a:moveTo>
                <a:cubicBezTo>
                  <a:pt x="2771986" y="0"/>
                  <a:pt x="3484014" y="712028"/>
                  <a:pt x="3484014" y="1590360"/>
                </a:cubicBezTo>
                <a:cubicBezTo>
                  <a:pt x="3484014" y="1809943"/>
                  <a:pt x="3439512" y="2019132"/>
                  <a:pt x="3359036" y="2209400"/>
                </a:cubicBezTo>
                <a:lnTo>
                  <a:pt x="3335032" y="2259228"/>
                </a:lnTo>
                <a:lnTo>
                  <a:pt x="3604539" y="2259228"/>
                </a:lnTo>
                <a:cubicBezTo>
                  <a:pt x="3682474" y="2259228"/>
                  <a:pt x="3745653" y="2322407"/>
                  <a:pt x="3745653" y="2400342"/>
                </a:cubicBezTo>
                <a:lnTo>
                  <a:pt x="3745653" y="2964780"/>
                </a:lnTo>
                <a:cubicBezTo>
                  <a:pt x="3745653" y="3042715"/>
                  <a:pt x="3682474" y="3105894"/>
                  <a:pt x="3604539" y="3105894"/>
                </a:cubicBezTo>
                <a:lnTo>
                  <a:pt x="2375668" y="3105894"/>
                </a:lnTo>
                <a:lnTo>
                  <a:pt x="2366579" y="3109221"/>
                </a:lnTo>
                <a:cubicBezTo>
                  <a:pt x="2217182" y="3155688"/>
                  <a:pt x="2058342" y="3180720"/>
                  <a:pt x="1893654" y="3180720"/>
                </a:cubicBezTo>
                <a:cubicBezTo>
                  <a:pt x="1728967" y="3180720"/>
                  <a:pt x="1570126" y="3155688"/>
                  <a:pt x="1420730" y="3109221"/>
                </a:cubicBezTo>
                <a:lnTo>
                  <a:pt x="1411641" y="3105894"/>
                </a:lnTo>
                <a:lnTo>
                  <a:pt x="141114" y="3105894"/>
                </a:lnTo>
                <a:cubicBezTo>
                  <a:pt x="63179" y="3105894"/>
                  <a:pt x="0" y="3042715"/>
                  <a:pt x="0" y="2964780"/>
                </a:cubicBezTo>
                <a:lnTo>
                  <a:pt x="0" y="2400342"/>
                </a:lnTo>
                <a:cubicBezTo>
                  <a:pt x="0" y="2322407"/>
                  <a:pt x="63179" y="2259228"/>
                  <a:pt x="141114" y="2259228"/>
                </a:cubicBezTo>
                <a:lnTo>
                  <a:pt x="452276" y="2259228"/>
                </a:lnTo>
                <a:lnTo>
                  <a:pt x="428273" y="2209400"/>
                </a:lnTo>
                <a:cubicBezTo>
                  <a:pt x="347796" y="2019132"/>
                  <a:pt x="303294" y="1809943"/>
                  <a:pt x="303294" y="1590360"/>
                </a:cubicBezTo>
                <a:cubicBezTo>
                  <a:pt x="303294" y="712028"/>
                  <a:pt x="1015322" y="0"/>
                  <a:pt x="1893654" y="0"/>
                </a:cubicBezTo>
                <a:close/>
              </a:path>
            </a:pathLst>
          </a:custGeom>
        </p:spPr>
      </p:pic>
      <p:sp>
        <p:nvSpPr>
          <p:cNvPr id="15" name="Title 1">
            <a:extLst>
              <a:ext uri="{FF2B5EF4-FFF2-40B4-BE49-F238E27FC236}">
                <a16:creationId xmlns:a16="http://schemas.microsoft.com/office/drawing/2014/main" id="{F2AB9A61-5966-0B1D-5823-68E97BE54733}"/>
              </a:ext>
            </a:extLst>
          </p:cNvPr>
          <p:cNvSpPr txBox="1">
            <a:spLocks/>
          </p:cNvSpPr>
          <p:nvPr/>
        </p:nvSpPr>
        <p:spPr>
          <a:xfrm>
            <a:off x="2368515" y="241808"/>
            <a:ext cx="7454970" cy="667512"/>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a:t>Agile sdlc phasing</a:t>
            </a:r>
            <a:endParaRPr lang="en-US" dirty="0"/>
          </a:p>
        </p:txBody>
      </p:sp>
      <p:sp>
        <p:nvSpPr>
          <p:cNvPr id="16" name="TextBox 15">
            <a:extLst>
              <a:ext uri="{FF2B5EF4-FFF2-40B4-BE49-F238E27FC236}">
                <a16:creationId xmlns:a16="http://schemas.microsoft.com/office/drawing/2014/main" id="{130A107D-D229-9A37-4477-73AAE39B841C}"/>
              </a:ext>
            </a:extLst>
          </p:cNvPr>
          <p:cNvSpPr txBox="1"/>
          <p:nvPr/>
        </p:nvSpPr>
        <p:spPr>
          <a:xfrm>
            <a:off x="1879688" y="5274152"/>
            <a:ext cx="3938848" cy="923330"/>
          </a:xfrm>
          <a:prstGeom prst="rect">
            <a:avLst/>
          </a:prstGeom>
          <a:noFill/>
        </p:spPr>
        <p:txBody>
          <a:bodyPr wrap="square" rtlCol="0">
            <a:spAutoFit/>
          </a:bodyPr>
          <a:lstStyle/>
          <a:p>
            <a:r>
              <a:rPr lang="en-US" dirty="0">
                <a:solidFill>
                  <a:srgbClr val="212F97"/>
                </a:solidFill>
              </a:rPr>
              <a:t>The </a:t>
            </a:r>
            <a:r>
              <a:rPr lang="en-US" b="1" dirty="0">
                <a:solidFill>
                  <a:srgbClr val="212F97"/>
                </a:solidFill>
              </a:rPr>
              <a:t>Software Development Life Cycle </a:t>
            </a:r>
            <a:r>
              <a:rPr lang="en-US" dirty="0">
                <a:solidFill>
                  <a:srgbClr val="212F97"/>
                </a:solidFill>
              </a:rPr>
              <a:t>uses six common phases to outline the stage that a product is in.</a:t>
            </a:r>
          </a:p>
        </p:txBody>
      </p:sp>
      <p:sp>
        <p:nvSpPr>
          <p:cNvPr id="17" name="TextBox 16">
            <a:extLst>
              <a:ext uri="{FF2B5EF4-FFF2-40B4-BE49-F238E27FC236}">
                <a16:creationId xmlns:a16="http://schemas.microsoft.com/office/drawing/2014/main" id="{1F5941A8-01B6-868A-DF3E-972EC56C9572}"/>
              </a:ext>
            </a:extLst>
          </p:cNvPr>
          <p:cNvSpPr txBox="1"/>
          <p:nvPr/>
        </p:nvSpPr>
        <p:spPr>
          <a:xfrm>
            <a:off x="6725920" y="5274152"/>
            <a:ext cx="4551680" cy="923330"/>
          </a:xfrm>
          <a:prstGeom prst="rect">
            <a:avLst/>
          </a:prstGeom>
          <a:noFill/>
        </p:spPr>
        <p:txBody>
          <a:bodyPr wrap="square" rtlCol="0">
            <a:spAutoFit/>
          </a:bodyPr>
          <a:lstStyle/>
          <a:p>
            <a:r>
              <a:rPr lang="en-US" dirty="0">
                <a:solidFill>
                  <a:srgbClr val="212F97"/>
                </a:solidFill>
              </a:rPr>
              <a:t>Agile uses a slightly different structure that loops fully many times over the course of the project, in the form of Sprints.</a:t>
            </a:r>
          </a:p>
        </p:txBody>
      </p:sp>
    </p:spTree>
    <p:extLst>
      <p:ext uri="{BB962C8B-B14F-4D97-AF65-F5344CB8AC3E}">
        <p14:creationId xmlns:p14="http://schemas.microsoft.com/office/powerpoint/2010/main" val="294542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1FA8-1254-A3AA-04F0-C9B792510F47}"/>
              </a:ext>
            </a:extLst>
          </p:cNvPr>
          <p:cNvSpPr>
            <a:spLocks noGrp="1"/>
          </p:cNvSpPr>
          <p:nvPr>
            <p:ph type="title"/>
          </p:nvPr>
        </p:nvSpPr>
        <p:spPr>
          <a:xfrm>
            <a:off x="768096" y="347472"/>
            <a:ext cx="10671048" cy="768096"/>
          </a:xfrm>
        </p:spPr>
        <p:txBody>
          <a:bodyPr/>
          <a:lstStyle/>
          <a:p>
            <a:r>
              <a:rPr lang="en-US" dirty="0"/>
              <a:t>Agile </a:t>
            </a:r>
            <a:r>
              <a:rPr lang="en-US" dirty="0" err="1"/>
              <a:t>sdlc</a:t>
            </a:r>
            <a:r>
              <a:rPr lang="en-US" dirty="0"/>
              <a:t> phases</a:t>
            </a:r>
          </a:p>
        </p:txBody>
      </p:sp>
      <p:sp>
        <p:nvSpPr>
          <p:cNvPr id="4" name="Slide Number Placeholder 3">
            <a:extLst>
              <a:ext uri="{FF2B5EF4-FFF2-40B4-BE49-F238E27FC236}">
                <a16:creationId xmlns:a16="http://schemas.microsoft.com/office/drawing/2014/main" id="{2E22445E-392A-3E3C-4767-39F7AE3501EB}"/>
              </a:ext>
            </a:extLst>
          </p:cNvPr>
          <p:cNvSpPr>
            <a:spLocks noGrp="1"/>
          </p:cNvSpPr>
          <p:nvPr>
            <p:ph type="sldNum" sz="quarter" idx="12"/>
          </p:nvPr>
        </p:nvSpPr>
        <p:spPr>
          <a:xfrm>
            <a:off x="11204448" y="73152"/>
            <a:ext cx="987552" cy="274320"/>
          </a:xfrm>
        </p:spPr>
        <p:txBody>
          <a:bodyPr/>
          <a:lstStyle/>
          <a:p>
            <a:fld id="{48F63A3B-78C7-47BE-AE5E-E10140E04643}" type="slidenum">
              <a:rPr lang="en-US" smtClean="0"/>
              <a:t>8</a:t>
            </a:fld>
            <a:endParaRPr lang="en-US" dirty="0"/>
          </a:p>
        </p:txBody>
      </p:sp>
      <p:pic>
        <p:nvPicPr>
          <p:cNvPr id="5" name="Picture 4" descr="Diagram&#10;&#10;Description automatically generated">
            <a:extLst>
              <a:ext uri="{FF2B5EF4-FFF2-40B4-BE49-F238E27FC236}">
                <a16:creationId xmlns:a16="http://schemas.microsoft.com/office/drawing/2014/main" id="{8350F1B8-67F4-6421-AA38-E26C9B36BBFD}"/>
              </a:ext>
            </a:extLst>
          </p:cNvPr>
          <p:cNvPicPr>
            <a:picLocks noChangeAspect="1"/>
          </p:cNvPicPr>
          <p:nvPr/>
        </p:nvPicPr>
        <p:blipFill>
          <a:blip r:embed="rId2"/>
          <a:srcRect l="23096" t="4733" r="23933" b="4056"/>
          <a:stretch>
            <a:fillRect/>
          </a:stretch>
        </p:blipFill>
        <p:spPr>
          <a:xfrm>
            <a:off x="573301" y="1838640"/>
            <a:ext cx="3745653" cy="3180720"/>
          </a:xfrm>
          <a:custGeom>
            <a:avLst/>
            <a:gdLst>
              <a:gd name="connsiteX0" fmla="*/ 1893654 w 3745653"/>
              <a:gd name="connsiteY0" fmla="*/ 0 h 3180720"/>
              <a:gd name="connsiteX1" fmla="*/ 3484014 w 3745653"/>
              <a:gd name="connsiteY1" fmla="*/ 1590360 h 3180720"/>
              <a:gd name="connsiteX2" fmla="*/ 3359036 w 3745653"/>
              <a:gd name="connsiteY2" fmla="*/ 2209400 h 3180720"/>
              <a:gd name="connsiteX3" fmla="*/ 3335032 w 3745653"/>
              <a:gd name="connsiteY3" fmla="*/ 2259228 h 3180720"/>
              <a:gd name="connsiteX4" fmla="*/ 3604539 w 3745653"/>
              <a:gd name="connsiteY4" fmla="*/ 2259228 h 3180720"/>
              <a:gd name="connsiteX5" fmla="*/ 3745653 w 3745653"/>
              <a:gd name="connsiteY5" fmla="*/ 2400342 h 3180720"/>
              <a:gd name="connsiteX6" fmla="*/ 3745653 w 3745653"/>
              <a:gd name="connsiteY6" fmla="*/ 2964780 h 3180720"/>
              <a:gd name="connsiteX7" fmla="*/ 3604539 w 3745653"/>
              <a:gd name="connsiteY7" fmla="*/ 3105894 h 3180720"/>
              <a:gd name="connsiteX8" fmla="*/ 2375668 w 3745653"/>
              <a:gd name="connsiteY8" fmla="*/ 3105894 h 3180720"/>
              <a:gd name="connsiteX9" fmla="*/ 2366579 w 3745653"/>
              <a:gd name="connsiteY9" fmla="*/ 3109221 h 3180720"/>
              <a:gd name="connsiteX10" fmla="*/ 1893654 w 3745653"/>
              <a:gd name="connsiteY10" fmla="*/ 3180720 h 3180720"/>
              <a:gd name="connsiteX11" fmla="*/ 1420730 w 3745653"/>
              <a:gd name="connsiteY11" fmla="*/ 3109221 h 3180720"/>
              <a:gd name="connsiteX12" fmla="*/ 1411641 w 3745653"/>
              <a:gd name="connsiteY12" fmla="*/ 3105894 h 3180720"/>
              <a:gd name="connsiteX13" fmla="*/ 141114 w 3745653"/>
              <a:gd name="connsiteY13" fmla="*/ 3105894 h 3180720"/>
              <a:gd name="connsiteX14" fmla="*/ 0 w 3745653"/>
              <a:gd name="connsiteY14" fmla="*/ 2964780 h 3180720"/>
              <a:gd name="connsiteX15" fmla="*/ 0 w 3745653"/>
              <a:gd name="connsiteY15" fmla="*/ 2400342 h 3180720"/>
              <a:gd name="connsiteX16" fmla="*/ 141114 w 3745653"/>
              <a:gd name="connsiteY16" fmla="*/ 2259228 h 3180720"/>
              <a:gd name="connsiteX17" fmla="*/ 452276 w 3745653"/>
              <a:gd name="connsiteY17" fmla="*/ 2259228 h 3180720"/>
              <a:gd name="connsiteX18" fmla="*/ 428273 w 3745653"/>
              <a:gd name="connsiteY18" fmla="*/ 2209400 h 3180720"/>
              <a:gd name="connsiteX19" fmla="*/ 303294 w 3745653"/>
              <a:gd name="connsiteY19" fmla="*/ 1590360 h 3180720"/>
              <a:gd name="connsiteX20" fmla="*/ 1893654 w 3745653"/>
              <a:gd name="connsiteY20" fmla="*/ 0 h 318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45653" h="3180720">
                <a:moveTo>
                  <a:pt x="1893654" y="0"/>
                </a:moveTo>
                <a:cubicBezTo>
                  <a:pt x="2771986" y="0"/>
                  <a:pt x="3484014" y="712028"/>
                  <a:pt x="3484014" y="1590360"/>
                </a:cubicBezTo>
                <a:cubicBezTo>
                  <a:pt x="3484014" y="1809943"/>
                  <a:pt x="3439512" y="2019132"/>
                  <a:pt x="3359036" y="2209400"/>
                </a:cubicBezTo>
                <a:lnTo>
                  <a:pt x="3335032" y="2259228"/>
                </a:lnTo>
                <a:lnTo>
                  <a:pt x="3604539" y="2259228"/>
                </a:lnTo>
                <a:cubicBezTo>
                  <a:pt x="3682474" y="2259228"/>
                  <a:pt x="3745653" y="2322407"/>
                  <a:pt x="3745653" y="2400342"/>
                </a:cubicBezTo>
                <a:lnTo>
                  <a:pt x="3745653" y="2964780"/>
                </a:lnTo>
                <a:cubicBezTo>
                  <a:pt x="3745653" y="3042715"/>
                  <a:pt x="3682474" y="3105894"/>
                  <a:pt x="3604539" y="3105894"/>
                </a:cubicBezTo>
                <a:lnTo>
                  <a:pt x="2375668" y="3105894"/>
                </a:lnTo>
                <a:lnTo>
                  <a:pt x="2366579" y="3109221"/>
                </a:lnTo>
                <a:cubicBezTo>
                  <a:pt x="2217182" y="3155688"/>
                  <a:pt x="2058342" y="3180720"/>
                  <a:pt x="1893654" y="3180720"/>
                </a:cubicBezTo>
                <a:cubicBezTo>
                  <a:pt x="1728967" y="3180720"/>
                  <a:pt x="1570126" y="3155688"/>
                  <a:pt x="1420730" y="3109221"/>
                </a:cubicBezTo>
                <a:lnTo>
                  <a:pt x="1411641" y="3105894"/>
                </a:lnTo>
                <a:lnTo>
                  <a:pt x="141114" y="3105894"/>
                </a:lnTo>
                <a:cubicBezTo>
                  <a:pt x="63179" y="3105894"/>
                  <a:pt x="0" y="3042715"/>
                  <a:pt x="0" y="2964780"/>
                </a:cubicBezTo>
                <a:lnTo>
                  <a:pt x="0" y="2400342"/>
                </a:lnTo>
                <a:cubicBezTo>
                  <a:pt x="0" y="2322407"/>
                  <a:pt x="63179" y="2259228"/>
                  <a:pt x="141114" y="2259228"/>
                </a:cubicBezTo>
                <a:lnTo>
                  <a:pt x="452276" y="2259228"/>
                </a:lnTo>
                <a:lnTo>
                  <a:pt x="428273" y="2209400"/>
                </a:lnTo>
                <a:cubicBezTo>
                  <a:pt x="347796" y="2019132"/>
                  <a:pt x="303294" y="1809943"/>
                  <a:pt x="303294" y="1590360"/>
                </a:cubicBezTo>
                <a:cubicBezTo>
                  <a:pt x="303294" y="712028"/>
                  <a:pt x="1015322" y="0"/>
                  <a:pt x="1893654" y="0"/>
                </a:cubicBezTo>
                <a:close/>
              </a:path>
            </a:pathLst>
          </a:custGeom>
        </p:spPr>
      </p:pic>
      <p:sp>
        <p:nvSpPr>
          <p:cNvPr id="6" name="TextBox 5">
            <a:extLst>
              <a:ext uri="{FF2B5EF4-FFF2-40B4-BE49-F238E27FC236}">
                <a16:creationId xmlns:a16="http://schemas.microsoft.com/office/drawing/2014/main" id="{3CABA24E-ACF8-F817-C671-DBB5FCB30D38}"/>
              </a:ext>
            </a:extLst>
          </p:cNvPr>
          <p:cNvSpPr txBox="1"/>
          <p:nvPr/>
        </p:nvSpPr>
        <p:spPr>
          <a:xfrm>
            <a:off x="5063833" y="1350877"/>
            <a:ext cx="6945287" cy="1477328"/>
          </a:xfrm>
          <a:prstGeom prst="rect">
            <a:avLst/>
          </a:prstGeom>
          <a:noFill/>
        </p:spPr>
        <p:txBody>
          <a:bodyPr wrap="square" rtlCol="0">
            <a:spAutoFit/>
          </a:bodyPr>
          <a:lstStyle/>
          <a:p>
            <a:r>
              <a:rPr lang="en-US" b="1" dirty="0">
                <a:solidFill>
                  <a:srgbClr val="212F97"/>
                </a:solidFill>
              </a:rPr>
              <a:t>Phase 1: Requirements</a:t>
            </a:r>
          </a:p>
          <a:p>
            <a:pPr marL="285750" indent="-285750">
              <a:buFont typeface="Arial" panose="020B0604020202020204" pitchFamily="34" charset="0"/>
              <a:buChar char="•"/>
            </a:pPr>
            <a:r>
              <a:rPr lang="en-US" dirty="0">
                <a:solidFill>
                  <a:srgbClr val="212F97"/>
                </a:solidFill>
              </a:rPr>
              <a:t>The Product Owner communicates with stakeholders to assess the initial needs of the customer and product. After the initial Sprint, this is based on customer feedback from the previous Sprint, which the </a:t>
            </a:r>
            <a:r>
              <a:rPr lang="en-US" dirty="0" err="1">
                <a:solidFill>
                  <a:srgbClr val="212F97"/>
                </a:solidFill>
              </a:rPr>
              <a:t>the</a:t>
            </a:r>
            <a:r>
              <a:rPr lang="en-US" dirty="0">
                <a:solidFill>
                  <a:srgbClr val="212F97"/>
                </a:solidFill>
              </a:rPr>
              <a:t> Product Owner uses to groom the Product Backlog.</a:t>
            </a:r>
          </a:p>
        </p:txBody>
      </p:sp>
      <p:sp>
        <p:nvSpPr>
          <p:cNvPr id="7" name="TextBox 6">
            <a:extLst>
              <a:ext uri="{FF2B5EF4-FFF2-40B4-BE49-F238E27FC236}">
                <a16:creationId xmlns:a16="http://schemas.microsoft.com/office/drawing/2014/main" id="{1B1C73C5-9996-3649-C37F-F22F46668A6C}"/>
              </a:ext>
            </a:extLst>
          </p:cNvPr>
          <p:cNvSpPr txBox="1"/>
          <p:nvPr/>
        </p:nvSpPr>
        <p:spPr>
          <a:xfrm>
            <a:off x="5063836" y="3140437"/>
            <a:ext cx="6761019" cy="1200329"/>
          </a:xfrm>
          <a:prstGeom prst="rect">
            <a:avLst/>
          </a:prstGeom>
          <a:noFill/>
        </p:spPr>
        <p:txBody>
          <a:bodyPr wrap="square" rtlCol="0">
            <a:spAutoFit/>
          </a:bodyPr>
          <a:lstStyle/>
          <a:p>
            <a:r>
              <a:rPr lang="en-US" b="1" dirty="0">
                <a:solidFill>
                  <a:srgbClr val="212F97"/>
                </a:solidFill>
              </a:rPr>
              <a:t>Phase 2: Design</a:t>
            </a:r>
          </a:p>
          <a:p>
            <a:pPr marL="285750" indent="-285750">
              <a:buFont typeface="Arial" panose="020B0604020202020204" pitchFamily="34" charset="0"/>
              <a:buChar char="•"/>
            </a:pPr>
            <a:r>
              <a:rPr lang="en-US" dirty="0">
                <a:solidFill>
                  <a:srgbClr val="212F97"/>
                </a:solidFill>
              </a:rPr>
              <a:t>The team plans the overall framework of the project or individual piece of the project, including what programming languages to use, server designs, etc.</a:t>
            </a:r>
          </a:p>
        </p:txBody>
      </p:sp>
      <p:sp>
        <p:nvSpPr>
          <p:cNvPr id="8" name="TextBox 7">
            <a:extLst>
              <a:ext uri="{FF2B5EF4-FFF2-40B4-BE49-F238E27FC236}">
                <a16:creationId xmlns:a16="http://schemas.microsoft.com/office/drawing/2014/main" id="{10E4FC7A-CFCA-1121-D68D-1053B61E0057}"/>
              </a:ext>
            </a:extLst>
          </p:cNvPr>
          <p:cNvSpPr txBox="1"/>
          <p:nvPr/>
        </p:nvSpPr>
        <p:spPr>
          <a:xfrm>
            <a:off x="5128064" y="6325862"/>
            <a:ext cx="1951112" cy="369332"/>
          </a:xfrm>
          <a:prstGeom prst="rect">
            <a:avLst/>
          </a:prstGeom>
          <a:noFill/>
        </p:spPr>
        <p:txBody>
          <a:bodyPr wrap="none" rtlCol="0">
            <a:spAutoFit/>
          </a:bodyPr>
          <a:lstStyle/>
          <a:p>
            <a:r>
              <a:rPr lang="en-US" dirty="0">
                <a:solidFill>
                  <a:srgbClr val="212F97"/>
                </a:solidFill>
              </a:rPr>
              <a:t>(</a:t>
            </a:r>
            <a:r>
              <a:rPr lang="en-US" dirty="0" err="1">
                <a:solidFill>
                  <a:srgbClr val="212F97"/>
                </a:solidFill>
              </a:rPr>
              <a:t>Bitbytesoft</a:t>
            </a:r>
            <a:r>
              <a:rPr lang="en-US" dirty="0">
                <a:solidFill>
                  <a:srgbClr val="212F97"/>
                </a:solidFill>
              </a:rPr>
              <a:t>, 2022)</a:t>
            </a:r>
          </a:p>
        </p:txBody>
      </p:sp>
      <p:sp>
        <p:nvSpPr>
          <p:cNvPr id="9" name="TextBox 8">
            <a:extLst>
              <a:ext uri="{FF2B5EF4-FFF2-40B4-BE49-F238E27FC236}">
                <a16:creationId xmlns:a16="http://schemas.microsoft.com/office/drawing/2014/main" id="{C80CB6B4-2E0B-D479-6879-FD6D74553A86}"/>
              </a:ext>
            </a:extLst>
          </p:cNvPr>
          <p:cNvSpPr txBox="1"/>
          <p:nvPr/>
        </p:nvSpPr>
        <p:spPr>
          <a:xfrm>
            <a:off x="5063834" y="4694688"/>
            <a:ext cx="6761019" cy="923330"/>
          </a:xfrm>
          <a:prstGeom prst="rect">
            <a:avLst/>
          </a:prstGeom>
          <a:noFill/>
        </p:spPr>
        <p:txBody>
          <a:bodyPr wrap="square" rtlCol="0">
            <a:spAutoFit/>
          </a:bodyPr>
          <a:lstStyle/>
          <a:p>
            <a:r>
              <a:rPr lang="en-US" b="1" dirty="0">
                <a:solidFill>
                  <a:srgbClr val="212F97"/>
                </a:solidFill>
              </a:rPr>
              <a:t>Phase 3: Development</a:t>
            </a:r>
          </a:p>
          <a:p>
            <a:pPr marL="285750" indent="-285750">
              <a:buFont typeface="Arial" panose="020B0604020202020204" pitchFamily="34" charset="0"/>
              <a:buChar char="•"/>
            </a:pPr>
            <a:r>
              <a:rPr lang="en-US" dirty="0">
                <a:solidFill>
                  <a:srgbClr val="212F97"/>
                </a:solidFill>
              </a:rPr>
              <a:t>The Development Team builds the product based on the user stories required in that Sprint period.</a:t>
            </a:r>
          </a:p>
        </p:txBody>
      </p:sp>
      <p:sp>
        <p:nvSpPr>
          <p:cNvPr id="10" name="Footer Placeholder 13">
            <a:extLst>
              <a:ext uri="{FF2B5EF4-FFF2-40B4-BE49-F238E27FC236}">
                <a16:creationId xmlns:a16="http://schemas.microsoft.com/office/drawing/2014/main" id="{67DEE76C-CE00-D6E4-1B05-121D689D2A8D}"/>
              </a:ext>
            </a:extLst>
          </p:cNvPr>
          <p:cNvSpPr>
            <a:spLocks noGrp="1"/>
          </p:cNvSpPr>
          <p:nvPr>
            <p:ph type="ftr" sz="quarter" idx="11"/>
          </p:nvPr>
        </p:nvSpPr>
        <p:spPr>
          <a:xfrm>
            <a:off x="123613" y="73152"/>
            <a:ext cx="3200400" cy="274320"/>
          </a:xfrm>
        </p:spPr>
        <p:txBody>
          <a:bodyPr/>
          <a:lstStyle/>
          <a:p>
            <a:r>
              <a:rPr lang="en-US" dirty="0"/>
              <a:t>Agile Retrospective</a:t>
            </a:r>
          </a:p>
        </p:txBody>
      </p:sp>
    </p:spTree>
    <p:extLst>
      <p:ext uri="{BB962C8B-B14F-4D97-AF65-F5344CB8AC3E}">
        <p14:creationId xmlns:p14="http://schemas.microsoft.com/office/powerpoint/2010/main" val="136763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1FA8-1254-A3AA-04F0-C9B792510F47}"/>
              </a:ext>
            </a:extLst>
          </p:cNvPr>
          <p:cNvSpPr>
            <a:spLocks noGrp="1"/>
          </p:cNvSpPr>
          <p:nvPr>
            <p:ph type="title"/>
          </p:nvPr>
        </p:nvSpPr>
        <p:spPr>
          <a:xfrm>
            <a:off x="768096" y="347472"/>
            <a:ext cx="10671048" cy="768096"/>
          </a:xfrm>
        </p:spPr>
        <p:txBody>
          <a:bodyPr/>
          <a:lstStyle/>
          <a:p>
            <a:r>
              <a:rPr lang="en-US" dirty="0"/>
              <a:t>Agile </a:t>
            </a:r>
            <a:r>
              <a:rPr lang="en-US" dirty="0" err="1"/>
              <a:t>sdlc</a:t>
            </a:r>
            <a:r>
              <a:rPr lang="en-US" dirty="0"/>
              <a:t> phases</a:t>
            </a:r>
          </a:p>
        </p:txBody>
      </p:sp>
      <p:sp>
        <p:nvSpPr>
          <p:cNvPr id="4" name="Slide Number Placeholder 3">
            <a:extLst>
              <a:ext uri="{FF2B5EF4-FFF2-40B4-BE49-F238E27FC236}">
                <a16:creationId xmlns:a16="http://schemas.microsoft.com/office/drawing/2014/main" id="{2E22445E-392A-3E3C-4767-39F7AE3501EB}"/>
              </a:ext>
            </a:extLst>
          </p:cNvPr>
          <p:cNvSpPr>
            <a:spLocks noGrp="1"/>
          </p:cNvSpPr>
          <p:nvPr>
            <p:ph type="sldNum" sz="quarter" idx="12"/>
          </p:nvPr>
        </p:nvSpPr>
        <p:spPr>
          <a:xfrm>
            <a:off x="11204448" y="96859"/>
            <a:ext cx="987552" cy="274320"/>
          </a:xfrm>
        </p:spPr>
        <p:txBody>
          <a:bodyPr/>
          <a:lstStyle/>
          <a:p>
            <a:fld id="{48F63A3B-78C7-47BE-AE5E-E10140E04643}" type="slidenum">
              <a:rPr lang="en-US" smtClean="0"/>
              <a:t>9</a:t>
            </a:fld>
            <a:endParaRPr lang="en-US" dirty="0"/>
          </a:p>
        </p:txBody>
      </p:sp>
      <p:pic>
        <p:nvPicPr>
          <p:cNvPr id="5" name="Picture 4" descr="Diagram&#10;&#10;Description automatically generated">
            <a:extLst>
              <a:ext uri="{FF2B5EF4-FFF2-40B4-BE49-F238E27FC236}">
                <a16:creationId xmlns:a16="http://schemas.microsoft.com/office/drawing/2014/main" id="{8350F1B8-67F4-6421-AA38-E26C9B36BBFD}"/>
              </a:ext>
            </a:extLst>
          </p:cNvPr>
          <p:cNvPicPr>
            <a:picLocks noChangeAspect="1"/>
          </p:cNvPicPr>
          <p:nvPr/>
        </p:nvPicPr>
        <p:blipFill>
          <a:blip r:embed="rId2"/>
          <a:srcRect l="23096" t="4733" r="23933" b="4056"/>
          <a:stretch>
            <a:fillRect/>
          </a:stretch>
        </p:blipFill>
        <p:spPr>
          <a:xfrm>
            <a:off x="573301" y="1951799"/>
            <a:ext cx="3745653" cy="3180720"/>
          </a:xfrm>
          <a:custGeom>
            <a:avLst/>
            <a:gdLst>
              <a:gd name="connsiteX0" fmla="*/ 1893654 w 3745653"/>
              <a:gd name="connsiteY0" fmla="*/ 0 h 3180720"/>
              <a:gd name="connsiteX1" fmla="*/ 3484014 w 3745653"/>
              <a:gd name="connsiteY1" fmla="*/ 1590360 h 3180720"/>
              <a:gd name="connsiteX2" fmla="*/ 3359036 w 3745653"/>
              <a:gd name="connsiteY2" fmla="*/ 2209400 h 3180720"/>
              <a:gd name="connsiteX3" fmla="*/ 3335032 w 3745653"/>
              <a:gd name="connsiteY3" fmla="*/ 2259228 h 3180720"/>
              <a:gd name="connsiteX4" fmla="*/ 3604539 w 3745653"/>
              <a:gd name="connsiteY4" fmla="*/ 2259228 h 3180720"/>
              <a:gd name="connsiteX5" fmla="*/ 3745653 w 3745653"/>
              <a:gd name="connsiteY5" fmla="*/ 2400342 h 3180720"/>
              <a:gd name="connsiteX6" fmla="*/ 3745653 w 3745653"/>
              <a:gd name="connsiteY6" fmla="*/ 2964780 h 3180720"/>
              <a:gd name="connsiteX7" fmla="*/ 3604539 w 3745653"/>
              <a:gd name="connsiteY7" fmla="*/ 3105894 h 3180720"/>
              <a:gd name="connsiteX8" fmla="*/ 2375668 w 3745653"/>
              <a:gd name="connsiteY8" fmla="*/ 3105894 h 3180720"/>
              <a:gd name="connsiteX9" fmla="*/ 2366579 w 3745653"/>
              <a:gd name="connsiteY9" fmla="*/ 3109221 h 3180720"/>
              <a:gd name="connsiteX10" fmla="*/ 1893654 w 3745653"/>
              <a:gd name="connsiteY10" fmla="*/ 3180720 h 3180720"/>
              <a:gd name="connsiteX11" fmla="*/ 1420730 w 3745653"/>
              <a:gd name="connsiteY11" fmla="*/ 3109221 h 3180720"/>
              <a:gd name="connsiteX12" fmla="*/ 1411641 w 3745653"/>
              <a:gd name="connsiteY12" fmla="*/ 3105894 h 3180720"/>
              <a:gd name="connsiteX13" fmla="*/ 141114 w 3745653"/>
              <a:gd name="connsiteY13" fmla="*/ 3105894 h 3180720"/>
              <a:gd name="connsiteX14" fmla="*/ 0 w 3745653"/>
              <a:gd name="connsiteY14" fmla="*/ 2964780 h 3180720"/>
              <a:gd name="connsiteX15" fmla="*/ 0 w 3745653"/>
              <a:gd name="connsiteY15" fmla="*/ 2400342 h 3180720"/>
              <a:gd name="connsiteX16" fmla="*/ 141114 w 3745653"/>
              <a:gd name="connsiteY16" fmla="*/ 2259228 h 3180720"/>
              <a:gd name="connsiteX17" fmla="*/ 452276 w 3745653"/>
              <a:gd name="connsiteY17" fmla="*/ 2259228 h 3180720"/>
              <a:gd name="connsiteX18" fmla="*/ 428273 w 3745653"/>
              <a:gd name="connsiteY18" fmla="*/ 2209400 h 3180720"/>
              <a:gd name="connsiteX19" fmla="*/ 303294 w 3745653"/>
              <a:gd name="connsiteY19" fmla="*/ 1590360 h 3180720"/>
              <a:gd name="connsiteX20" fmla="*/ 1893654 w 3745653"/>
              <a:gd name="connsiteY20" fmla="*/ 0 h 318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45653" h="3180720">
                <a:moveTo>
                  <a:pt x="1893654" y="0"/>
                </a:moveTo>
                <a:cubicBezTo>
                  <a:pt x="2771986" y="0"/>
                  <a:pt x="3484014" y="712028"/>
                  <a:pt x="3484014" y="1590360"/>
                </a:cubicBezTo>
                <a:cubicBezTo>
                  <a:pt x="3484014" y="1809943"/>
                  <a:pt x="3439512" y="2019132"/>
                  <a:pt x="3359036" y="2209400"/>
                </a:cubicBezTo>
                <a:lnTo>
                  <a:pt x="3335032" y="2259228"/>
                </a:lnTo>
                <a:lnTo>
                  <a:pt x="3604539" y="2259228"/>
                </a:lnTo>
                <a:cubicBezTo>
                  <a:pt x="3682474" y="2259228"/>
                  <a:pt x="3745653" y="2322407"/>
                  <a:pt x="3745653" y="2400342"/>
                </a:cubicBezTo>
                <a:lnTo>
                  <a:pt x="3745653" y="2964780"/>
                </a:lnTo>
                <a:cubicBezTo>
                  <a:pt x="3745653" y="3042715"/>
                  <a:pt x="3682474" y="3105894"/>
                  <a:pt x="3604539" y="3105894"/>
                </a:cubicBezTo>
                <a:lnTo>
                  <a:pt x="2375668" y="3105894"/>
                </a:lnTo>
                <a:lnTo>
                  <a:pt x="2366579" y="3109221"/>
                </a:lnTo>
                <a:cubicBezTo>
                  <a:pt x="2217182" y="3155688"/>
                  <a:pt x="2058342" y="3180720"/>
                  <a:pt x="1893654" y="3180720"/>
                </a:cubicBezTo>
                <a:cubicBezTo>
                  <a:pt x="1728967" y="3180720"/>
                  <a:pt x="1570126" y="3155688"/>
                  <a:pt x="1420730" y="3109221"/>
                </a:cubicBezTo>
                <a:lnTo>
                  <a:pt x="1411641" y="3105894"/>
                </a:lnTo>
                <a:lnTo>
                  <a:pt x="141114" y="3105894"/>
                </a:lnTo>
                <a:cubicBezTo>
                  <a:pt x="63179" y="3105894"/>
                  <a:pt x="0" y="3042715"/>
                  <a:pt x="0" y="2964780"/>
                </a:cubicBezTo>
                <a:lnTo>
                  <a:pt x="0" y="2400342"/>
                </a:lnTo>
                <a:cubicBezTo>
                  <a:pt x="0" y="2322407"/>
                  <a:pt x="63179" y="2259228"/>
                  <a:pt x="141114" y="2259228"/>
                </a:cubicBezTo>
                <a:lnTo>
                  <a:pt x="452276" y="2259228"/>
                </a:lnTo>
                <a:lnTo>
                  <a:pt x="428273" y="2209400"/>
                </a:lnTo>
                <a:cubicBezTo>
                  <a:pt x="347796" y="2019132"/>
                  <a:pt x="303294" y="1809943"/>
                  <a:pt x="303294" y="1590360"/>
                </a:cubicBezTo>
                <a:cubicBezTo>
                  <a:pt x="303294" y="712028"/>
                  <a:pt x="1015322" y="0"/>
                  <a:pt x="1893654" y="0"/>
                </a:cubicBezTo>
                <a:close/>
              </a:path>
            </a:pathLst>
          </a:custGeom>
        </p:spPr>
      </p:pic>
      <p:sp>
        <p:nvSpPr>
          <p:cNvPr id="6" name="TextBox 5">
            <a:extLst>
              <a:ext uri="{FF2B5EF4-FFF2-40B4-BE49-F238E27FC236}">
                <a16:creationId xmlns:a16="http://schemas.microsoft.com/office/drawing/2014/main" id="{3CABA24E-ACF8-F817-C671-DBB5FCB30D38}"/>
              </a:ext>
            </a:extLst>
          </p:cNvPr>
          <p:cNvSpPr txBox="1"/>
          <p:nvPr/>
        </p:nvSpPr>
        <p:spPr>
          <a:xfrm>
            <a:off x="5063833" y="1627876"/>
            <a:ext cx="6761019" cy="1200329"/>
          </a:xfrm>
          <a:prstGeom prst="rect">
            <a:avLst/>
          </a:prstGeom>
          <a:noFill/>
        </p:spPr>
        <p:txBody>
          <a:bodyPr wrap="square" rtlCol="0">
            <a:spAutoFit/>
          </a:bodyPr>
          <a:lstStyle/>
          <a:p>
            <a:r>
              <a:rPr lang="en-US" b="1" dirty="0">
                <a:solidFill>
                  <a:srgbClr val="212F97"/>
                </a:solidFill>
              </a:rPr>
              <a:t>Phase 4: Testing</a:t>
            </a:r>
          </a:p>
          <a:p>
            <a:pPr marL="285750" indent="-285750">
              <a:buFont typeface="Arial" panose="020B0604020202020204" pitchFamily="34" charset="0"/>
              <a:buChar char="•"/>
            </a:pPr>
            <a:r>
              <a:rPr lang="en-US" dirty="0">
                <a:solidFill>
                  <a:srgbClr val="212F97"/>
                </a:solidFill>
              </a:rPr>
              <a:t>Development Team testers test the current iteration of the product using test cases to verify the product works and that completed user stories fit the client’s expectations.</a:t>
            </a:r>
          </a:p>
        </p:txBody>
      </p:sp>
      <p:sp>
        <p:nvSpPr>
          <p:cNvPr id="7" name="TextBox 6">
            <a:extLst>
              <a:ext uri="{FF2B5EF4-FFF2-40B4-BE49-F238E27FC236}">
                <a16:creationId xmlns:a16="http://schemas.microsoft.com/office/drawing/2014/main" id="{1B1C73C5-9996-3649-C37F-F22F46668A6C}"/>
              </a:ext>
            </a:extLst>
          </p:cNvPr>
          <p:cNvSpPr txBox="1"/>
          <p:nvPr/>
        </p:nvSpPr>
        <p:spPr>
          <a:xfrm>
            <a:off x="5063836" y="3179737"/>
            <a:ext cx="6761019" cy="923330"/>
          </a:xfrm>
          <a:prstGeom prst="rect">
            <a:avLst/>
          </a:prstGeom>
          <a:noFill/>
        </p:spPr>
        <p:txBody>
          <a:bodyPr wrap="square" rtlCol="0">
            <a:spAutoFit/>
          </a:bodyPr>
          <a:lstStyle/>
          <a:p>
            <a:r>
              <a:rPr lang="en-US" b="1" dirty="0">
                <a:solidFill>
                  <a:srgbClr val="212F97"/>
                </a:solidFill>
              </a:rPr>
              <a:t>Phase 5: Deployment</a:t>
            </a:r>
          </a:p>
          <a:p>
            <a:pPr marL="285750" indent="-285750">
              <a:buFont typeface="Arial" panose="020B0604020202020204" pitchFamily="34" charset="0"/>
              <a:buChar char="•"/>
            </a:pPr>
            <a:r>
              <a:rPr lang="en-US" dirty="0">
                <a:solidFill>
                  <a:srgbClr val="212F97"/>
                </a:solidFill>
              </a:rPr>
              <a:t>The current iteration of the product is brought to a deployable state where it can be used as a functional product and tested fully.</a:t>
            </a:r>
          </a:p>
        </p:txBody>
      </p:sp>
      <p:sp>
        <p:nvSpPr>
          <p:cNvPr id="8" name="TextBox 7">
            <a:extLst>
              <a:ext uri="{FF2B5EF4-FFF2-40B4-BE49-F238E27FC236}">
                <a16:creationId xmlns:a16="http://schemas.microsoft.com/office/drawing/2014/main" id="{10E4FC7A-CFCA-1121-D68D-1053B61E0057}"/>
              </a:ext>
            </a:extLst>
          </p:cNvPr>
          <p:cNvSpPr txBox="1"/>
          <p:nvPr/>
        </p:nvSpPr>
        <p:spPr>
          <a:xfrm>
            <a:off x="5128064" y="6325862"/>
            <a:ext cx="1951112" cy="369332"/>
          </a:xfrm>
          <a:prstGeom prst="rect">
            <a:avLst/>
          </a:prstGeom>
          <a:noFill/>
        </p:spPr>
        <p:txBody>
          <a:bodyPr wrap="none" rtlCol="0">
            <a:spAutoFit/>
          </a:bodyPr>
          <a:lstStyle/>
          <a:p>
            <a:r>
              <a:rPr lang="en-US" dirty="0">
                <a:solidFill>
                  <a:srgbClr val="212F97"/>
                </a:solidFill>
              </a:rPr>
              <a:t>(</a:t>
            </a:r>
            <a:r>
              <a:rPr lang="en-US" dirty="0" err="1">
                <a:solidFill>
                  <a:srgbClr val="212F97"/>
                </a:solidFill>
              </a:rPr>
              <a:t>Bitbytesoft</a:t>
            </a:r>
            <a:r>
              <a:rPr lang="en-US" dirty="0">
                <a:solidFill>
                  <a:srgbClr val="212F97"/>
                </a:solidFill>
              </a:rPr>
              <a:t>, 2022)</a:t>
            </a:r>
          </a:p>
        </p:txBody>
      </p:sp>
      <p:sp>
        <p:nvSpPr>
          <p:cNvPr id="9" name="TextBox 8">
            <a:extLst>
              <a:ext uri="{FF2B5EF4-FFF2-40B4-BE49-F238E27FC236}">
                <a16:creationId xmlns:a16="http://schemas.microsoft.com/office/drawing/2014/main" id="{C80CB6B4-2E0B-D479-6879-FD6D74553A86}"/>
              </a:ext>
            </a:extLst>
          </p:cNvPr>
          <p:cNvSpPr txBox="1"/>
          <p:nvPr/>
        </p:nvSpPr>
        <p:spPr>
          <a:xfrm>
            <a:off x="5063836" y="4614300"/>
            <a:ext cx="6761019" cy="1200329"/>
          </a:xfrm>
          <a:prstGeom prst="rect">
            <a:avLst/>
          </a:prstGeom>
          <a:noFill/>
        </p:spPr>
        <p:txBody>
          <a:bodyPr wrap="square" rtlCol="0">
            <a:spAutoFit/>
          </a:bodyPr>
          <a:lstStyle/>
          <a:p>
            <a:r>
              <a:rPr lang="en-US" b="1" dirty="0">
                <a:solidFill>
                  <a:srgbClr val="212F97"/>
                </a:solidFill>
              </a:rPr>
              <a:t>Phase 6: Review</a:t>
            </a:r>
          </a:p>
          <a:p>
            <a:pPr marL="285750" indent="-285750">
              <a:buFont typeface="Arial" panose="020B0604020202020204" pitchFamily="34" charset="0"/>
              <a:buChar char="•"/>
            </a:pPr>
            <a:r>
              <a:rPr lang="en-US" dirty="0">
                <a:solidFill>
                  <a:srgbClr val="212F97"/>
                </a:solidFill>
              </a:rPr>
              <a:t>A Sprint Review is conducted to obtain stakeholder and client feedback on the deployed release of the product to integrate into the next Sprint Cycle.</a:t>
            </a:r>
          </a:p>
        </p:txBody>
      </p:sp>
      <p:sp>
        <p:nvSpPr>
          <p:cNvPr id="10" name="Footer Placeholder 13">
            <a:extLst>
              <a:ext uri="{FF2B5EF4-FFF2-40B4-BE49-F238E27FC236}">
                <a16:creationId xmlns:a16="http://schemas.microsoft.com/office/drawing/2014/main" id="{CC42F9C7-495D-A245-AE1D-D7B77ECB593E}"/>
              </a:ext>
            </a:extLst>
          </p:cNvPr>
          <p:cNvSpPr>
            <a:spLocks noGrp="1"/>
          </p:cNvSpPr>
          <p:nvPr>
            <p:ph type="ftr" sz="quarter" idx="11"/>
          </p:nvPr>
        </p:nvSpPr>
        <p:spPr>
          <a:xfrm>
            <a:off x="146981" y="96859"/>
            <a:ext cx="3200400" cy="274320"/>
          </a:xfrm>
        </p:spPr>
        <p:txBody>
          <a:bodyPr/>
          <a:lstStyle/>
          <a:p>
            <a:r>
              <a:rPr lang="en-US" dirty="0"/>
              <a:t>Agile Retrospective</a:t>
            </a:r>
          </a:p>
        </p:txBody>
      </p:sp>
    </p:spTree>
    <p:extLst>
      <p:ext uri="{BB962C8B-B14F-4D97-AF65-F5344CB8AC3E}">
        <p14:creationId xmlns:p14="http://schemas.microsoft.com/office/powerpoint/2010/main" val="288859642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{9DD0204E-CBCC-4C40-B50F-C09414950D7C}tf78438558_win32</Template>
  <TotalTime>390</TotalTime>
  <Words>1195</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Sabon Next LT</vt:lpstr>
      <vt:lpstr>Office Theme</vt:lpstr>
      <vt:lpstr>Chada tech agile retrospective </vt:lpstr>
      <vt:lpstr>AGENDA</vt:lpstr>
      <vt:lpstr>What is agile?</vt:lpstr>
      <vt:lpstr>WHO Is Agile?</vt:lpstr>
      <vt:lpstr>Agile teams use three specific roles</vt:lpstr>
      <vt:lpstr>Agile sdlc phasing</vt:lpstr>
      <vt:lpstr>PowerPoint Presentation</vt:lpstr>
      <vt:lpstr>Agile sdlc phases</vt:lpstr>
      <vt:lpstr>Agile sdlc phases</vt:lpstr>
      <vt:lpstr>How is agile different?</vt:lpstr>
      <vt:lpstr>Agile philosophies</vt:lpstr>
      <vt:lpstr>WATERFALL PHILOSOPHIES</vt:lpstr>
      <vt:lpstr>So, which is better?</vt:lpstr>
      <vt:lpstr>Why We choose agile</vt:lpstr>
      <vt:lpstr>Why Agile?</vt:lpstr>
      <vt:lpstr>PowerPoint Presentation</vt:lpstr>
      <vt:lpstr>PowerPoint Presentation</vt:lpstr>
      <vt:lpstr>SUMMARY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Chada tech agile retrospective </dc:title>
  <dc:subject/>
  <dc:creator>Ashleigh, Brooklen</dc:creator>
  <cp:lastModifiedBy>Ashleigh, Brooklen</cp:lastModifiedBy>
  <cp:revision>1</cp:revision>
  <dcterms:created xsi:type="dcterms:W3CDTF">2023-02-19T18:01:26Z</dcterms:created>
  <dcterms:modified xsi:type="dcterms:W3CDTF">2023-02-20T00:31:43Z</dcterms:modified>
</cp:coreProperties>
</file>