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</p:sldMasterIdLst>
  <p:sldIdLst>
    <p:sldId id="256" r:id="rId2"/>
    <p:sldId id="292" r:id="rId3"/>
    <p:sldId id="290" r:id="rId4"/>
    <p:sldId id="257" r:id="rId5"/>
    <p:sldId id="259" r:id="rId6"/>
    <p:sldId id="279" r:id="rId7"/>
    <p:sldId id="283" r:id="rId8"/>
    <p:sldId id="280" r:id="rId9"/>
    <p:sldId id="281" r:id="rId10"/>
    <p:sldId id="282" r:id="rId11"/>
    <p:sldId id="284" r:id="rId12"/>
    <p:sldId id="291" r:id="rId13"/>
    <p:sldId id="286" r:id="rId14"/>
    <p:sldId id="285" r:id="rId15"/>
    <p:sldId id="294" r:id="rId16"/>
    <p:sldId id="263" r:id="rId17"/>
    <p:sldId id="276" r:id="rId18"/>
    <p:sldId id="306" r:id="rId19"/>
    <p:sldId id="295" r:id="rId20"/>
    <p:sldId id="267" r:id="rId21"/>
    <p:sldId id="269" r:id="rId22"/>
    <p:sldId id="293" r:id="rId23"/>
    <p:sldId id="288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893A529-0B3D-411F-9A83-018698E2ED99}">
          <p14:sldIdLst>
            <p14:sldId id="256"/>
            <p14:sldId id="292"/>
            <p14:sldId id="290"/>
            <p14:sldId id="257"/>
            <p14:sldId id="259"/>
            <p14:sldId id="279"/>
            <p14:sldId id="283"/>
            <p14:sldId id="280"/>
            <p14:sldId id="281"/>
            <p14:sldId id="282"/>
            <p14:sldId id="284"/>
            <p14:sldId id="291"/>
            <p14:sldId id="286"/>
            <p14:sldId id="285"/>
            <p14:sldId id="294"/>
            <p14:sldId id="263"/>
            <p14:sldId id="276"/>
            <p14:sldId id="306"/>
            <p14:sldId id="295"/>
            <p14:sldId id="267"/>
            <p14:sldId id="269"/>
            <p14:sldId id="293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3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53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1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4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794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27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72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318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267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12/31/2024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5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4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0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2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21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61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7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1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B83DB-E3F8-456D-94CE-10DF83CFCC7F}" type="datetimeFigureOut">
              <a:rPr lang="en-US" smtClean="0"/>
              <a:pPr/>
              <a:t>12/31/2024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57FC-68DE-4E8D-B08F-3156F6ADF3A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04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  <p:sldLayoutId id="2147484222" r:id="rId17"/>
    <p:sldLayoutId id="2147483737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4023"/>
            <a:ext cx="9252520" cy="64693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SOLAR-POWERED VAPOUR ABSORPTION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3016"/>
            <a:ext cx="8820472" cy="16573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                                                           </a:t>
            </a:r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  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K.SRINIVAS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PRASAD                                                                P.GOWTHAMI POORNIMA                                                                  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professor                                                              S.MAHABOOB BASHA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Mechanical Engineering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P.SAMPATH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								</a:t>
            </a:r>
            <a:r>
              <a:rPr lang="en-US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	                </a:t>
            </a: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	                     					     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</a:p>
          <a:p>
            <a:pPr algn="l"/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algn="l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      	</a:t>
            </a:r>
          </a:p>
          <a:p>
            <a:pPr algn="l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                      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</p:txBody>
      </p:sp>
      <p:pic>
        <p:nvPicPr>
          <p:cNvPr id="1028" name="Picture 4" descr="Jawaharlal Nehru Technological University, Kakinada - Wikipedia">
            <a:extLst>
              <a:ext uri="{FF2B5EF4-FFF2-40B4-BE49-F238E27FC236}">
                <a16:creationId xmlns:a16="http://schemas.microsoft.com/office/drawing/2014/main" id="{1A043F88-1D6A-4702-8A0C-5F782597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88797"/>
            <a:ext cx="2354758" cy="23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05" y="1000104"/>
            <a:ext cx="4257520" cy="85725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EVAPORATOR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28732"/>
            <a:ext cx="7706817" cy="2571772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IN" i="1" dirty="0"/>
          </a:p>
          <a:p>
            <a:pPr algn="just"/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Absorption of heat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from the surroundings.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heat transfer is done by forced convection or natural convection.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 areas: food and beverage industry, pharmaceutical industry.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pic>
        <p:nvPicPr>
          <p:cNvPr id="3074" name="Picture 2" descr="C:\Users\HP\Desktop\capstone\Image\IMG_20140519_0820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4000504"/>
            <a:ext cx="2928958" cy="2571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61" y="1035820"/>
            <a:ext cx="4403497" cy="78581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SOLAR PANEL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988840"/>
            <a:ext cx="8280920" cy="264320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electricity for heating coil is obtained from the solar panel.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solar panel used in the project is of 60W and 4A.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Usually made up of p-n silicon semiconductors, aluminium or fibre glass. Fibre glass is widely used.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 descr="C:\Users\HP\Desktop\capstone\Image\solar_pan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750478"/>
            <a:ext cx="4000528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1150373"/>
            <a:ext cx="2790182" cy="78581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FAN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50232" y="832649"/>
            <a:ext cx="4501187" cy="1421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DC BATTERY</a:t>
            </a: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12V &amp; 9Amp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\Desktop\capstone\Image\IMG_20140518_1202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00306"/>
            <a:ext cx="3214710" cy="3741707"/>
          </a:xfrm>
          <a:prstGeom prst="rect">
            <a:avLst/>
          </a:prstGeom>
          <a:noFill/>
        </p:spPr>
      </p:pic>
      <p:pic>
        <p:nvPicPr>
          <p:cNvPr id="1027" name="Picture 3" descr="C:\Users\HP\Desktop\capstone\Image\IMG_20140518_1159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4129" y="2455799"/>
            <a:ext cx="3857652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6938"/>
            <a:ext cx="9830896" cy="132080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LAYOUT OF SOLAR POWERED VARS</a:t>
            </a:r>
            <a:endParaRPr lang="en-IN" sz="36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028" name="Picture 4" descr="C:\Users\HP\Desktop\capstone\Image\lay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928802"/>
            <a:ext cx="8072494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4" y="1064632"/>
            <a:ext cx="6347713" cy="103345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DESCRIPTION</a:t>
            </a:r>
            <a:endParaRPr lang="en-IN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208912" cy="457203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Ammonia solution is pumped to generator with the help of pump.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Ammonia solution is heated to a temperature suitable for separating  ammonia vapor from ammonia  solution.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Ammonia vapors condenses in the condenser 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Liquid ammonia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from condenser expands through expansion valve.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Chilled ammonia causes cooling effect in the evaporator.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Finally ammonia is transferred to absorber and  the whole process continues.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42" y="1147019"/>
            <a:ext cx="9042758" cy="77152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Vapor Absorption Refrigeration System Setup</a:t>
            </a:r>
            <a:b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P\Desktop\capstone\Image\IMG_20140520_1641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340" y="2204864"/>
            <a:ext cx="5725319" cy="4336534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83568" y="2204864"/>
            <a:ext cx="1152128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156176" y="1988840"/>
            <a:ext cx="1728192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71600" y="4562641"/>
            <a:ext cx="504056" cy="217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52120" y="5085184"/>
            <a:ext cx="1728192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50937" y="4102654"/>
            <a:ext cx="4141144" cy="36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868135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54348" y="3916310"/>
            <a:ext cx="131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</a:t>
            </a:r>
          </a:p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44652" y="154602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0512" y="483802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203195" y="5905996"/>
            <a:ext cx="540579" cy="220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43774" y="566341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6347713" cy="13208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VARS – Specifications</a:t>
            </a:r>
            <a:b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988840"/>
            <a:ext cx="8043890" cy="4511994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ABSORBER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Length= 10 cm, Breadth= 10 cm, Height= 12.5 cm.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Material used: Galvanized iron.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GENERATOR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Length= 10 cm, Breadth= 10 cm, Height= 12.5 cm.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Material used: Galvanized iron.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HEATING COIL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It is made of nichrome wire.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Specifications: Length 20 cm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3528" y="1124744"/>
            <a:ext cx="2169288" cy="604822"/>
          </a:xfrm>
        </p:spPr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23528" y="1988840"/>
            <a:ext cx="6347714" cy="5469883"/>
          </a:xfrm>
        </p:spPr>
        <p:txBody>
          <a:bodyPr/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EXPANSION COIL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Length = 35cm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Outer diameter= 0.175 cm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Material used: Copper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CONDENSER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Length= 15 cm, Width= 8 cm, Height= 17 cm.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Number of turns= 28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Inner diameter = 0.4297 cm.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CAPILLARY TUBE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Length= 35 cm, Outer diameter=0.4297 cm.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373"/>
            <a:ext cx="8549640" cy="129302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LAYOUT OF SOLAR POWERED VARS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HP\Desktop\capstone\Image\layou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26078" y="2025284"/>
            <a:ext cx="7491843" cy="46297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026258"/>
            <a:ext cx="4977600" cy="89057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CALCULATIONS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7677178" cy="471490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Heat absorbed in evaporator     =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baseline="-25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(h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– h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                                    =  210 kJ/min.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Heat  generated in generator    =  m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(h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– h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                                   = 304.2 kJ/min.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Heat  rejected from condenser  = m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(h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– h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                                               =  211.6 kJ/min.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Work input to pump                   = 9.6 W      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COP =                 heat absorbed in evaporator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work done by pump + heat supplied in generator</a:t>
            </a:r>
            <a:r>
              <a:rPr lang="en-US" sz="2400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=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0.69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43108" y="5286388"/>
            <a:ext cx="550072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28736"/>
            <a:ext cx="7319987" cy="4929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LAYOUT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PROCESS DESCRIPTION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SPECIFICATIONS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 OF SOLAR POWER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 OF VAPOUR ABSORPTION REFRIGERATION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0" y="1052736"/>
            <a:ext cx="10585176" cy="132080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OF SOLAR ENERGY AS POWER SOURCE</a:t>
            </a:r>
            <a:endParaRPr lang="en-IN" sz="24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04864"/>
            <a:ext cx="660560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Non- polluting and clean source of energy.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Renewable source of energy.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Immense source of energy.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Capacity to satisfy present and future needs.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 intensity in summer season.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24744"/>
            <a:ext cx="8643998" cy="1247764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1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OF VAPOUR ABSORPTION REFRIGERATION SYSTEM</a:t>
            </a:r>
            <a:br>
              <a:rPr lang="en-US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04864"/>
            <a:ext cx="7248550" cy="485778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Uses  low grade energy like heat. 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Ex- exhaust from I.C engine.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Less moving parts.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Smooth operation.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Can work on lower evaporator pressures, without affecting the COP.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Very efficient for higher load conditions.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8680" y="764704"/>
            <a:ext cx="6377940" cy="129302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2304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Air conditioning machines.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Food Processing Industries.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Jute Industries.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Commercial purposes.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908720"/>
            <a:ext cx="6347713" cy="10192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27920"/>
            <a:ext cx="8143932" cy="437082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Using Solar Energy as the power source of the system proved to be feasible.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Solar Energy being a renewable source of energy proved to be efficient as compared to using electrical energy or steam at the same place 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 the flow of ammonia through the system, we were able to use it as an air conditioner and that too with the help of renewable and non-polluting source of energy, i.e. , solar energy.</a:t>
            </a:r>
          </a:p>
          <a:p>
            <a:pP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5845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capstone\Image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714356"/>
            <a:ext cx="6858016" cy="49170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02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97" y="1071546"/>
            <a:ext cx="5121616" cy="85725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20" y="2132856"/>
            <a:ext cx="8606760" cy="446449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solar heat operated system.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 similar to vapor compression system.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Compressor is replaced by pump, generator and absorber.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Ammonia is used as refrigerant i.e  R-717.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 in generator is supplied by solar electrical power stored in battery.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Condensation, expansion and evaporation processes are same as the VCR system.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3825472" cy="96201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14748"/>
            <a:ext cx="8352928" cy="43268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make effective refrigeration making use of  Solar  Energy.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One-time investment with minimum running expenses.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Pollution-free Free system.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Refrigeration system having “Low Maintenance Cost ”.</a:t>
            </a:r>
          </a:p>
          <a:p>
            <a:pPr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036885"/>
            <a:ext cx="4617560" cy="96201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6347714" cy="4469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ABSORBER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SOLAR PANEL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CONDENSER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EXPANSION VALVE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EVAPORATOR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DC BATTERY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FAN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93506"/>
            <a:ext cx="3681456" cy="67626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ABSORBER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66852"/>
            <a:ext cx="7920880" cy="27146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sz="2000" dirty="0"/>
          </a:p>
          <a:p>
            <a:pPr algn="just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IN" sz="2600" i="1" dirty="0">
                <a:latin typeface="Times New Roman" pitchFamily="18" charset="0"/>
                <a:cs typeface="Times New Roman" pitchFamily="18" charset="0"/>
              </a:rPr>
              <a:t>store the mixture of water and ammonia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in particular proportion .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Function is to produce the required aqua ammonia solution.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Low pressure NH</a:t>
            </a:r>
            <a:r>
              <a:rPr lang="en-IN" sz="2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 vapour is absorbed by the weak solution of NH</a:t>
            </a:r>
            <a:r>
              <a:rPr lang="en-IN" sz="2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which is stored in the absorber.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181496"/>
            <a:ext cx="3125243" cy="25962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980728"/>
            <a:ext cx="6347713" cy="74769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GENERATOR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28802"/>
            <a:ext cx="8496944" cy="300039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Heats the strong aqua ammonia solution up to the boiling temperature of ammonia solution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to produce ammonia vapors.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Here, solar panel is used for the heating purpose.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Separates the dissolved ammonia from the water-ammonia solution. </a:t>
            </a:r>
          </a:p>
          <a:p>
            <a:pPr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035308"/>
            <a:ext cx="2864930" cy="253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53" y="841401"/>
            <a:ext cx="4041496" cy="81913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CONDENSER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44760"/>
            <a:ext cx="7778826" cy="2000264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 device or unit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used to condense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substance from its gaseous to its liquid state.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 areas include air conditioning,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industrial chemical processes such as distillation, steam power plants, and other heat-exchange systems</a:t>
            </a:r>
            <a:r>
              <a:rPr lang="en-IN" sz="2400" dirty="0"/>
              <a:t>.</a:t>
            </a:r>
          </a:p>
          <a:p>
            <a:pPr algn="just"/>
            <a:endParaRPr lang="en-IN" sz="2000" dirty="0"/>
          </a:p>
        </p:txBody>
      </p:sp>
      <p:pic>
        <p:nvPicPr>
          <p:cNvPr id="1026" name="Picture 2" descr="C:\Users\HP\Desktop\capstone\Image\condens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645024"/>
            <a:ext cx="3363856" cy="3009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1163883"/>
            <a:ext cx="6347713" cy="78581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EXPANSION VALVE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46" y="1556792"/>
            <a:ext cx="7980702" cy="5500726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Controls the amount of refrigerant flow into the evaporator 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Cause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pressure drop (Isenthalpic)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the working fluid.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Causes sudden drop in temperature.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of expansion valves used capillary type expansion valve. </a:t>
            </a:r>
          </a:p>
        </p:txBody>
      </p:sp>
      <p:pic>
        <p:nvPicPr>
          <p:cNvPr id="2050" name="Picture 2" descr="C:\Users\HP\Desktop\capstone\Image\capill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307155"/>
            <a:ext cx="4000528" cy="2348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1581</TotalTime>
  <Words>940</Words>
  <Application>Microsoft Office PowerPoint</Application>
  <PresentationFormat>On-screen Show (4:3)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Algerian</vt:lpstr>
      <vt:lpstr>Arial</vt:lpstr>
      <vt:lpstr>Century Gothic</vt:lpstr>
      <vt:lpstr>Times New Roman</vt:lpstr>
      <vt:lpstr>Wingdings</vt:lpstr>
      <vt:lpstr>Vapor Trail</vt:lpstr>
      <vt:lpstr>SOLAR-POWERED VAPOUR ABSORPTION SYSTEM </vt:lpstr>
      <vt:lpstr>OVERVIEW</vt:lpstr>
      <vt:lpstr>INTRODUCTION</vt:lpstr>
      <vt:lpstr>OBJECTIVE</vt:lpstr>
      <vt:lpstr>COMPONENTS</vt:lpstr>
      <vt:lpstr>ABSORBER</vt:lpstr>
      <vt:lpstr>GENERATOR</vt:lpstr>
      <vt:lpstr>CONDENSER</vt:lpstr>
      <vt:lpstr>EXPANSION VALVE</vt:lpstr>
      <vt:lpstr>EVAPORATOR</vt:lpstr>
      <vt:lpstr>SOLAR PANEL</vt:lpstr>
      <vt:lpstr>FAN</vt:lpstr>
      <vt:lpstr>LAYOUT OF SOLAR POWERED VARS</vt:lpstr>
      <vt:lpstr>PROCESS DESCRIPTION</vt:lpstr>
      <vt:lpstr>Vapor Absorption Refrigeration System Setup  </vt:lpstr>
      <vt:lpstr>VARS – Specifications </vt:lpstr>
      <vt:lpstr>Cont….</vt:lpstr>
      <vt:lpstr>LAYOUT OF SOLAR POWERED VARS</vt:lpstr>
      <vt:lpstr>CALCULATIONS</vt:lpstr>
      <vt:lpstr>ADVANTAGES OF SOLAR ENERGY AS POWER SOURCE</vt:lpstr>
      <vt:lpstr>ADVANTAGES OF VAPOUR ABSORPTION REFRIGERATION SYSTEM </vt:lpstr>
      <vt:lpstr>APPLICATIONS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POWERED VAPOUR ABSORPTION SYSTEM</dc:title>
  <dc:creator>HP</dc:creator>
  <cp:lastModifiedBy>User</cp:lastModifiedBy>
  <cp:revision>226</cp:revision>
  <dcterms:created xsi:type="dcterms:W3CDTF">2014-05-03T02:38:50Z</dcterms:created>
  <dcterms:modified xsi:type="dcterms:W3CDTF">2024-12-31T14:03:20Z</dcterms:modified>
</cp:coreProperties>
</file>