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554542" y="3314150"/>
            <a:ext cx="8610600" cy="1869441"/>
          </a:xfrm>
          <a:prstGeom prst="rect"/>
          <a:noFill/>
        </p:spPr>
        <p:txBody>
          <a:bodyPr anchor="t" bIns="45720" lIns="91440" rIns="91440" rtlCol="0" tIns="45720" wrap="square">
            <a:spAutoFit/>
          </a:bodyPr>
          <a:p>
            <a:r>
              <a:rPr dirty="0" sz="2400" lang="en-US"/>
              <a:t>STUDENT NAME: </a:t>
            </a:r>
            <a:r>
              <a:rPr dirty="0" sz="2400" lang="en-US"/>
              <a:t>V</a:t>
            </a:r>
            <a:r>
              <a:rPr dirty="0" sz="2400" lang="en-US"/>
              <a:t>.</a:t>
            </a:r>
            <a:r>
              <a:rPr dirty="0" sz="2400" lang="en-US"/>
              <a:t> </a:t>
            </a:r>
            <a:r>
              <a:rPr dirty="0" sz="2400" lang="en-US"/>
              <a:t>K</a:t>
            </a:r>
            <a:r>
              <a:rPr dirty="0" sz="2400" lang="en-US"/>
              <a:t>.</a:t>
            </a:r>
            <a:r>
              <a:rPr dirty="0" sz="2400" lang="en-US"/>
              <a:t> </a:t>
            </a:r>
            <a:r>
              <a:rPr dirty="0" sz="2400" lang="en-US"/>
              <a:t>A</a:t>
            </a:r>
            <a:r>
              <a:rPr dirty="0" sz="2400" lang="en-US"/>
              <a:t>k</a:t>
            </a:r>
            <a:r>
              <a:rPr dirty="0" sz="2400" lang="en-US"/>
              <a:t>r</a:t>
            </a:r>
            <a:r>
              <a:rPr dirty="0" sz="2400" lang="en-US"/>
              <a:t>a</a:t>
            </a:r>
            <a:r>
              <a:rPr dirty="0" sz="2400" lang="en-US"/>
              <a:t>m</a:t>
            </a:r>
            <a:r>
              <a:rPr dirty="0" sz="2400" lang="en-US"/>
              <a:t> </a:t>
            </a:r>
            <a:r>
              <a:rPr dirty="0" sz="2400" lang="en-US"/>
              <a:t>B</a:t>
            </a:r>
            <a:r>
              <a:rPr dirty="0" sz="2400" lang="en-US"/>
              <a:t>a</a:t>
            </a:r>
            <a:r>
              <a:rPr dirty="0" sz="2400" lang="en-US"/>
              <a:t>s</a:t>
            </a:r>
            <a:r>
              <a:rPr dirty="0" sz="2400" lang="en-US"/>
              <a:t>h</a:t>
            </a:r>
            <a:r>
              <a:rPr dirty="0" sz="2400" lang="en-US"/>
              <a:t>a</a:t>
            </a:r>
            <a:endParaRPr altLang="en-US" lang="zh-CN"/>
          </a:p>
          <a:p>
            <a:r>
              <a:rPr dirty="0" sz="2400" lang="en-US"/>
              <a:t>REGISTER NO AND NMID: </a:t>
            </a:r>
            <a:r>
              <a:rPr dirty="0" sz="2400" lang="en-US"/>
              <a:t>3</a:t>
            </a:r>
            <a:r>
              <a:rPr dirty="0" sz="2400" lang="en-US"/>
              <a:t>1</a:t>
            </a:r>
            <a:r>
              <a:rPr dirty="0" sz="2400" lang="en-US"/>
              <a:t>9</a:t>
            </a:r>
            <a:r>
              <a:rPr dirty="0" sz="2400" lang="en-US"/>
              <a:t>2</a:t>
            </a:r>
            <a:r>
              <a:rPr dirty="0" sz="2400" lang="en-US"/>
              <a:t>4</a:t>
            </a:r>
            <a:r>
              <a:rPr dirty="0" sz="2400" lang="en-US"/>
              <a:t>U</a:t>
            </a:r>
            <a:r>
              <a:rPr dirty="0" sz="2400" lang="en-US"/>
              <a:t>0</a:t>
            </a:r>
            <a:r>
              <a:rPr dirty="0" sz="2400" lang="en-US"/>
              <a:t>9</a:t>
            </a:r>
            <a:r>
              <a:rPr dirty="0" sz="2400" lang="en-US"/>
              <a:t>0</a:t>
            </a:r>
            <a:r>
              <a:rPr dirty="0" sz="2400" lang="en-US"/>
              <a:t>0</a:t>
            </a:r>
            <a:r>
              <a:rPr dirty="0" sz="2400" lang="en-US"/>
              <a:t>3</a:t>
            </a:r>
            <a:endParaRPr dirty="0" sz="2400" lang="en-US">
              <a:cs typeface="Calibri"/>
            </a:endParaRPr>
          </a:p>
          <a:p>
            <a:r>
              <a:rPr dirty="0" sz="2400" lang="en-US"/>
              <a:t>DEPARTMENT: </a:t>
            </a:r>
            <a:r>
              <a:rPr dirty="0" sz="2400" lang="en-US"/>
              <a:t>B</a:t>
            </a:r>
            <a:r>
              <a:rPr dirty="0" sz="2400" lang="en-US"/>
              <a:t>.</a:t>
            </a:r>
            <a:r>
              <a:rPr dirty="0" sz="2400" lang="en-US"/>
              <a:t> </a:t>
            </a:r>
            <a:r>
              <a:rPr dirty="0" sz="2400" lang="en-US"/>
              <a:t>C</a:t>
            </a:r>
            <a:r>
              <a:rPr dirty="0" sz="2400" lang="en-US"/>
              <a:t>.</a:t>
            </a:r>
            <a:r>
              <a:rPr dirty="0" sz="2400" lang="en-US"/>
              <a:t> </a:t>
            </a:r>
            <a:r>
              <a:rPr dirty="0" sz="2400" lang="en-US"/>
              <a:t>A</a:t>
            </a:r>
            <a:endParaRPr altLang="en-US" lang="zh-CN"/>
          </a:p>
          <a:p>
            <a:r>
              <a:rPr dirty="0" sz="2400" lang="en-US"/>
              <a:t>COLLEGE: </a:t>
            </a:r>
            <a:r>
              <a:rPr dirty="0" sz="2400" lang="en-US"/>
              <a:t>M</a:t>
            </a:r>
            <a:r>
              <a:rPr dirty="0" sz="2400" lang="en-US"/>
              <a:t>A</a:t>
            </a:r>
            <a:r>
              <a:rPr dirty="0" sz="2400" lang="en-US"/>
              <a:t>Z</a:t>
            </a:r>
            <a:r>
              <a:rPr dirty="0" sz="2400" lang="en-US"/>
              <a:t>H</a:t>
            </a:r>
            <a:r>
              <a:rPr dirty="0" sz="2400" lang="en-US"/>
              <a:t>A</a:t>
            </a:r>
            <a:r>
              <a:rPr dirty="0" sz="2400" lang="en-US"/>
              <a:t>R</a:t>
            </a:r>
            <a:r>
              <a:rPr dirty="0" sz="2400" lang="en-US"/>
              <a:t>U</a:t>
            </a:r>
            <a:r>
              <a:rPr dirty="0" sz="2400" lang="en-US"/>
              <a:t>L</a:t>
            </a:r>
            <a:r>
              <a:rPr dirty="0" sz="2400" lang="en-US"/>
              <a:t> </a:t>
            </a:r>
            <a:r>
              <a:rPr dirty="0" sz="2400" lang="en-US"/>
              <a:t>U</a:t>
            </a:r>
            <a:r>
              <a:rPr dirty="0" sz="2400" lang="en-US"/>
              <a:t>L</a:t>
            </a:r>
            <a:r>
              <a:rPr dirty="0" sz="2400" lang="en-US"/>
              <a:t>O</a:t>
            </a:r>
            <a:r>
              <a:rPr dirty="0" sz="2400" lang="en-US"/>
              <a:t>OM</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a:t>
            </a:r>
            <a:r>
              <a:rPr dirty="0" sz="2400" lang="en-US"/>
              <a:t>A</a:t>
            </a:r>
            <a:r>
              <a:rPr dirty="0" sz="2400" lang="en-US"/>
              <a:t>U</a:t>
            </a:r>
            <a:r>
              <a:rPr dirty="0" sz="2400" lang="en-US"/>
              <a:t>T</a:t>
            </a:r>
            <a:r>
              <a:rPr dirty="0" sz="2400" lang="en-US"/>
              <a:t>O</a:t>
            </a:r>
            <a:r>
              <a:rPr dirty="0" sz="2400" lang="en-US"/>
              <a:t>N</a:t>
            </a:r>
            <a:r>
              <a:rPr dirty="0" sz="2400" lang="en-US"/>
              <a:t>OMOUS</a:t>
            </a:r>
            <a:r>
              <a:rPr dirty="0" sz="2400" lang="en-US"/>
              <a: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2" name="TextBox 8"/>
          <p:cNvSpPr txBox="1"/>
          <p:nvPr/>
        </p:nvSpPr>
        <p:spPr>
          <a:xfrm>
            <a:off x="248940" y="1317917"/>
            <a:ext cx="8534018" cy="15138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Successfully designed and hosted digital portfolio</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Accessible across devices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Screenshots of the homepage, projects section, and contact form</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8730954" y="0"/>
            <a:ext cx="3461046"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8" name=""/>
          <p:cNvSpPr txBox="1"/>
          <p:nvPr/>
        </p:nvSpPr>
        <p:spPr>
          <a:xfrm>
            <a:off x="755332" y="1362708"/>
            <a:ext cx="4572000" cy="4003040"/>
          </a:xfrm>
          <a:prstGeom prst="rect"/>
        </p:spPr>
        <p:txBody>
          <a:bodyPr rtlCol="0" wrap="square">
            <a:spAutoFit/>
          </a:bodyPr>
          <a:p>
            <a:r>
              <a:rPr sz="2400" lang="en-IN">
                <a:solidFill>
                  <a:srgbClr val="000000"/>
                </a:solidFill>
              </a:rPr>
              <a:t>The digital portfolio provides an effective way to highlight skills and achievements.
It helps students and professionals showcase their profiles in an interactive, modern, and professional manner, making them stand out in academic and career opportunities.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7" name="object 2"/>
          <p:cNvSpPr/>
          <p:nvPr/>
        </p:nvSpPr>
        <p:spPr>
          <a:xfrm>
            <a:off x="-627738" y="-9620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3200" lang="en-US">
                <a:latin typeface="Times New Roman" panose="02020603050405020304" pitchFamily="18" charset="0"/>
                <a:cs typeface="Times New Roman" panose="02020603050405020304" pitchFamily="18" charset="0"/>
              </a:rPr>
              <a:t>P</a:t>
            </a:r>
            <a:r>
              <a:rPr dirty="0" sz="3200" lang="en-US">
                <a:latin typeface="Times New Roman" panose="02020603050405020304" pitchFamily="18" charset="0"/>
                <a:cs typeface="Times New Roman" panose="02020603050405020304" pitchFamily="18" charset="0"/>
              </a:rPr>
              <a:t>E</a:t>
            </a:r>
            <a:r>
              <a:rPr dirty="0" sz="3200" lang="en-US">
                <a:latin typeface="Times New Roman" panose="02020603050405020304" pitchFamily="18" charset="0"/>
                <a:cs typeface="Times New Roman" panose="02020603050405020304" pitchFamily="18" charset="0"/>
              </a:rPr>
              <a:t>R</a:t>
            </a:r>
            <a:r>
              <a:rPr dirty="0" sz="3200" lang="en-US">
                <a:latin typeface="Times New Roman" panose="02020603050405020304" pitchFamily="18" charset="0"/>
                <a:cs typeface="Times New Roman" panose="02020603050405020304" pitchFamily="18" charset="0"/>
              </a:rPr>
              <a:t>S</a:t>
            </a:r>
            <a:r>
              <a:rPr dirty="0" sz="3200" lang="en-US">
                <a:latin typeface="Times New Roman" panose="02020603050405020304" pitchFamily="18" charset="0"/>
                <a:cs typeface="Times New Roman" panose="02020603050405020304" pitchFamily="18" charset="0"/>
              </a:rPr>
              <a:t>O</a:t>
            </a:r>
            <a:r>
              <a:rPr dirty="0" sz="3200" lang="en-US">
                <a:latin typeface="Times New Roman" panose="02020603050405020304" pitchFamily="18" charset="0"/>
                <a:cs typeface="Times New Roman" panose="02020603050405020304" pitchFamily="18" charset="0"/>
              </a:rPr>
              <a:t>N</a:t>
            </a:r>
            <a:r>
              <a:rPr dirty="0" sz="3200" lang="en-US">
                <a:latin typeface="Times New Roman" panose="02020603050405020304" pitchFamily="18" charset="0"/>
                <a:cs typeface="Times New Roman" panose="02020603050405020304" pitchFamily="18" charset="0"/>
              </a:rPr>
              <a:t>A</a:t>
            </a:r>
            <a:r>
              <a:rPr dirty="0" sz="3200" lang="en-US">
                <a:latin typeface="Times New Roman" panose="02020603050405020304" pitchFamily="18" charset="0"/>
                <a:cs typeface="Times New Roman" panose="02020603050405020304" pitchFamily="18" charset="0"/>
              </a:rPr>
              <a:t>L</a:t>
            </a:r>
            <a:r>
              <a:rPr dirty="0" sz="3200" lang="en-US">
                <a:latin typeface="Times New Roman" panose="02020603050405020304" pitchFamily="18" charset="0"/>
                <a:cs typeface="Times New Roman" panose="02020603050405020304" pitchFamily="18" charset="0"/>
              </a:rPr>
              <a:t> </a:t>
            </a:r>
            <a:r>
              <a:rPr dirty="0" sz="3200" lang="en-US">
                <a:latin typeface="Times New Roman" panose="02020603050405020304" pitchFamily="18" charset="0"/>
                <a:cs typeface="Times New Roman" panose="02020603050405020304" pitchFamily="18" charset="0"/>
              </a:rPr>
              <a:t>P</a:t>
            </a:r>
            <a:r>
              <a:rPr dirty="0" sz="3200" lang="en-US">
                <a:latin typeface="Times New Roman" panose="02020603050405020304" pitchFamily="18" charset="0"/>
                <a:cs typeface="Times New Roman" panose="02020603050405020304" pitchFamily="18" charset="0"/>
              </a:rPr>
              <a:t>O</a:t>
            </a:r>
            <a:r>
              <a:rPr dirty="0" sz="3200" lang="en-US">
                <a:latin typeface="Times New Roman" panose="02020603050405020304" pitchFamily="18" charset="0"/>
                <a:cs typeface="Times New Roman" panose="02020603050405020304" pitchFamily="18" charset="0"/>
              </a:rPr>
              <a:t>R</a:t>
            </a:r>
            <a:r>
              <a:rPr dirty="0" sz="3200" lang="en-US">
                <a:latin typeface="Times New Roman" panose="02020603050405020304" pitchFamily="18" charset="0"/>
                <a:cs typeface="Times New Roman" panose="02020603050405020304" pitchFamily="18" charset="0"/>
              </a:rPr>
              <a:t>T</a:t>
            </a:r>
            <a:r>
              <a:rPr dirty="0" sz="3200" lang="en-US">
                <a:latin typeface="Times New Roman" panose="02020603050405020304" pitchFamily="18" charset="0"/>
                <a:cs typeface="Times New Roman" panose="02020603050405020304" pitchFamily="18" charset="0"/>
              </a:rPr>
              <a:t>F</a:t>
            </a:r>
            <a:r>
              <a:rPr dirty="0" sz="3200" lang="en-US">
                <a:latin typeface="Times New Roman" panose="02020603050405020304" pitchFamily="18" charset="0"/>
                <a:cs typeface="Times New Roman" panose="02020603050405020304" pitchFamily="18" charset="0"/>
              </a:rPr>
              <a:t>O</a:t>
            </a:r>
            <a:r>
              <a:rPr dirty="0" sz="3200" lang="en-US">
                <a:latin typeface="Times New Roman" panose="02020603050405020304" pitchFamily="18" charset="0"/>
                <a:cs typeface="Times New Roman" panose="02020603050405020304" pitchFamily="18" charset="0"/>
              </a:rPr>
              <a:t>L</a:t>
            </a:r>
            <a:r>
              <a:rPr dirty="0" sz="3200" lang="en-US">
                <a:latin typeface="Times New Roman" panose="02020603050405020304" pitchFamily="18" charset="0"/>
                <a:cs typeface="Times New Roman" panose="02020603050405020304" pitchFamily="18" charset="0"/>
              </a:rPr>
              <a:t>I</a:t>
            </a:r>
            <a:r>
              <a:rPr dirty="0" sz="3200" lang="en-US">
                <a:latin typeface="Times New Roman" panose="02020603050405020304" pitchFamily="18" charset="0"/>
                <a:cs typeface="Times New Roman" panose="02020603050405020304" pitchFamily="18" charset="0"/>
              </a:rPr>
              <a:t>O</a:t>
            </a:r>
            <a:r>
              <a:rPr dirty="0" sz="3200" lang="en-US">
                <a:latin typeface="Times New Roman" panose="02020603050405020304" pitchFamily="18" charset="0"/>
                <a:cs typeface="Times New Roman" panose="02020603050405020304" pitchFamily="18" charset="0"/>
              </a:rPr>
              <a:t> </a:t>
            </a:r>
            <a:r>
              <a:rPr dirty="0" sz="3200" lang="en-US">
                <a:latin typeface="Times New Roman" panose="02020603050405020304" pitchFamily="18" charset="0"/>
                <a:cs typeface="Times New Roman" panose="02020603050405020304" pitchFamily="18" charset="0"/>
              </a:rPr>
              <a:t>D</a:t>
            </a:r>
            <a:r>
              <a:rPr dirty="0" sz="3200" lang="en-US">
                <a:latin typeface="Times New Roman" panose="02020603050405020304" pitchFamily="18" charset="0"/>
                <a:cs typeface="Times New Roman" panose="02020603050405020304" pitchFamily="18" charset="0"/>
              </a:rPr>
              <a:t>E</a:t>
            </a:r>
            <a:r>
              <a:rPr dirty="0" sz="3200" lang="en-US">
                <a:latin typeface="Times New Roman" panose="02020603050405020304" pitchFamily="18" charset="0"/>
                <a:cs typeface="Times New Roman" panose="02020603050405020304" pitchFamily="18" charset="0"/>
              </a:rPr>
              <a:t>S</a:t>
            </a:r>
            <a:r>
              <a:rPr dirty="0" sz="3200" lang="en-US">
                <a:latin typeface="Times New Roman" panose="02020603050405020304" pitchFamily="18" charset="0"/>
                <a:cs typeface="Times New Roman" panose="02020603050405020304" pitchFamily="18" charset="0"/>
              </a:rPr>
              <a:t>I</a:t>
            </a:r>
            <a:r>
              <a:rPr dirty="0" sz="3200" lang="en-US">
                <a:latin typeface="Times New Roman" panose="02020603050405020304" pitchFamily="18" charset="0"/>
                <a:cs typeface="Times New Roman" panose="02020603050405020304" pitchFamily="18" charset="0"/>
              </a:rPr>
              <a:t>G</a:t>
            </a:r>
            <a:r>
              <a:rPr dirty="0" sz="3200" lang="en-US">
                <a:latin typeface="Times New Roman" panose="02020603050405020304" pitchFamily="18" charset="0"/>
                <a:cs typeface="Times New Roman" panose="02020603050405020304" pitchFamily="18" charset="0"/>
              </a:rPr>
              <a:t>N</a:t>
            </a:r>
            <a:r>
              <a:rPr altLang="en-US" dirty="0" sz="3200" lang="en-IN">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5" name=""/>
          <p:cNvSpPr txBox="1"/>
          <p:nvPr/>
        </p:nvSpPr>
        <p:spPr>
          <a:xfrm>
            <a:off x="1141554" y="2019299"/>
            <a:ext cx="4954446" cy="3444240"/>
          </a:xfrm>
          <a:prstGeom prst="rect"/>
        </p:spPr>
        <p:txBody>
          <a:bodyPr rtlCol="0" wrap="square">
            <a:spAutoFit/>
          </a:bodyPr>
          <a:p>
            <a:r>
              <a:rPr sz="2800" lang="en-IN">
                <a:solidFill>
                  <a:srgbClr val="000000"/>
                </a:solidFill>
              </a:rPr>
              <a:t>In today's digital world, students and professionals need a platform to showcase their skills, projects, and achievements. A traditional resume is not interactive and fails to demonstrate practical skills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1" name=""/>
          <p:cNvSpPr txBox="1"/>
          <p:nvPr/>
        </p:nvSpPr>
        <p:spPr>
          <a:xfrm>
            <a:off x="1085532" y="1956434"/>
            <a:ext cx="4572000" cy="3863340"/>
          </a:xfrm>
          <a:prstGeom prst="rect"/>
        </p:spPr>
        <p:txBody>
          <a:bodyPr rtlCol="0" wrap="square">
            <a:spAutoFit/>
          </a:bodyPr>
          <a:p>
            <a:r>
              <a:rPr sz="2800" lang="en-IN">
                <a:solidFill>
                  <a:srgbClr val="000000"/>
                </a:solidFill>
              </a:rPr>
              <a:t>This project focuses on creating a Digital Portfolio Website that highlights personal information, skills, projects, and achievements in an interactive and user-friendly format. It serves as an online resume and a professional identity.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1524000" y="1843214"/>
            <a:ext cx="4595045" cy="4701540"/>
          </a:xfrm>
          <a:prstGeom prst="rect"/>
        </p:spPr>
        <p:txBody>
          <a:bodyPr rtlCol="0" wrap="square">
            <a:spAutoFit/>
          </a:bodyPr>
          <a:p>
            <a:r>
              <a:rPr sz="2800" lang="en-IN">
                <a:solidFill>
                  <a:srgbClr val="000000"/>
                </a:solidFill>
              </a:rPr>
              <a:t>Students (to showcase academic work and projects)</a:t>
            </a:r>
            <a:endParaRPr sz="2800" lang="en-IN">
              <a:solidFill>
                <a:srgbClr val="000000"/>
              </a:solidFill>
            </a:endParaRPr>
          </a:p>
          <a:p>
            <a:r>
              <a:rPr sz="2800" lang="en-IN">
                <a:solidFill>
                  <a:srgbClr val="000000"/>
                </a:solidFill>
              </a:rPr>
              <a:t>Job Seekers (to present resumes digitally)</a:t>
            </a:r>
            <a:endParaRPr sz="2800" lang="en-IN">
              <a:solidFill>
                <a:srgbClr val="000000"/>
              </a:solidFill>
            </a:endParaRPr>
          </a:p>
          <a:p>
            <a:r>
              <a:rPr sz="2800" lang="en-IN">
                <a:solidFill>
                  <a:srgbClr val="000000"/>
                </a:solidFill>
              </a:rPr>
              <a:t>Employers (to evaluate candidates' skills and creativity)</a:t>
            </a:r>
            <a:endParaRPr sz="2800" lang="en-IN">
              <a:solidFill>
                <a:srgbClr val="000000"/>
              </a:solidFill>
            </a:endParaRPr>
          </a:p>
          <a:p>
            <a:r>
              <a:rPr sz="2800" lang="en-IN">
                <a:solidFill>
                  <a:srgbClr val="000000"/>
                </a:solidFill>
              </a:rPr>
              <a:t>General Audience (to learn about the candidate's background)</a:t>
            </a:r>
            <a:endParaRPr sz="2800" lang="en-IN">
              <a:solidFill>
                <a:srgbClr val="000000"/>
              </a:solidFill>
            </a:endParaRPr>
          </a:p>
        </p:txBody>
      </p:sp>
      <p:sp>
        <p:nvSpPr>
          <p:cNvPr id="1048688" name=""/>
          <p:cNvSpPr txBox="1"/>
          <p:nvPr/>
        </p:nvSpPr>
        <p:spPr>
          <a:xfrm rot="21600000">
            <a:off x="3425863" y="6040614"/>
            <a:ext cx="3732004" cy="2606040"/>
          </a:xfrm>
          <a:prstGeom prst="rect"/>
        </p:spPr>
        <p:txBody>
          <a:bodyPr rtlCol="0" wrap="square">
            <a:spAutoFit/>
          </a:bodyPr>
          <a:p>
            <a:r>
              <a:rPr sz="2800" lang="en-IN">
                <a:solidFill>
                  <a:srgbClr val="000000"/>
                </a:solidFill>
              </a:rPr>
              <a:t>
General Audience (to learn about the candidate's background)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6" name=""/>
          <p:cNvSpPr txBox="1"/>
          <p:nvPr/>
        </p:nvSpPr>
        <p:spPr>
          <a:xfrm>
            <a:off x="2819400" y="2040254"/>
            <a:ext cx="4572000" cy="4282440"/>
          </a:xfrm>
          <a:prstGeom prst="rect"/>
        </p:spPr>
        <p:txBody>
          <a:bodyPr rtlCol="0" wrap="square">
            <a:spAutoFit/>
          </a:bodyPr>
          <a:p>
            <a:r>
              <a:rPr sz="2800" lang="en-IN">
                <a:solidFill>
                  <a:srgbClr val="000000"/>
                </a:solidFill>
              </a:rPr>
              <a:t>Frontend: HTML, CSS, JavaScript
Editor: VS Code
Version Control: Git &amp; GitHub
Presentation: Microsoft PowerPoint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1263649" y="525141"/>
            <a:ext cx="8794750" cy="546735"/>
          </a:xfrm>
          <a:prstGeom prst="rect"/>
        </p:spPr>
        <p:txBody>
          <a:bodyPr bIns="0" lIns="0" rIns="0" rtlCol="0" tIns="13335" vert="horz" wrap="square">
            <a:spAutoFit/>
          </a:bodyPr>
          <a:p>
            <a:pPr marL="12700">
              <a:lnSpc>
                <a:spcPct val="100000"/>
              </a:lnSpc>
              <a:spcBef>
                <a:spcPts val="105"/>
              </a:spcBef>
            </a:pPr>
            <a:r>
              <a:rPr b="1" dirty="0" sz="36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
          <p:cNvSpPr txBox="1"/>
          <p:nvPr/>
        </p:nvSpPr>
        <p:spPr>
          <a:xfrm rot="21591196">
            <a:off x="1749818" y="1386238"/>
            <a:ext cx="4556456" cy="5273041"/>
          </a:xfrm>
          <a:prstGeom prst="rect"/>
        </p:spPr>
        <p:txBody>
          <a:bodyPr rtlCol="0" wrap="square">
            <a:spAutoFit/>
          </a:bodyPr>
          <a:p>
            <a:r>
              <a:rPr sz="20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723901"/>
          </a:xfrm>
        </p:spPr>
        <p:txBody>
          <a:bodyPr/>
          <a:p>
            <a:r>
              <a:rPr dirty="0" lang="en-IN"/>
              <a:t>FEATURES AND FUNCTIONALITY</a:t>
            </a:r>
          </a:p>
        </p:txBody>
      </p:sp>
      <p:sp>
        <p:nvSpPr>
          <p:cNvPr id="1048610" name=""/>
          <p:cNvSpPr txBox="1"/>
          <p:nvPr/>
        </p:nvSpPr>
        <p:spPr>
          <a:xfrm>
            <a:off x="1524000" y="1349984"/>
            <a:ext cx="4572000" cy="5273040"/>
          </a:xfrm>
          <a:prstGeom prst="rect"/>
        </p:spPr>
        <p:txBody>
          <a:bodyPr rtlCol="0" wrap="square">
            <a:spAutoFit/>
          </a:bodyPr>
          <a:p>
            <a:r>
              <a:rPr sz="20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2024-03-24T14:07:22Z</dcterms:created>
  <dcterms:modified xsi:type="dcterms:W3CDTF">2025-09-09T12:07:01Z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3645ff08279747099a8fa86847a51256</vt:lpwstr>
  </property>
</Properties>
</file>