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7" r:id="rId1"/>
  </p:sldMasterIdLst>
  <p:sldIdLst>
    <p:sldId id="256" r:id="rId2"/>
    <p:sldId id="257" r:id="rId3"/>
    <p:sldId id="258" r:id="rId4"/>
    <p:sldId id="281" r:id="rId5"/>
    <p:sldId id="291" r:id="rId6"/>
    <p:sldId id="270" r:id="rId7"/>
    <p:sldId id="271" r:id="rId8"/>
    <p:sldId id="259" r:id="rId9"/>
    <p:sldId id="272" r:id="rId10"/>
    <p:sldId id="273" r:id="rId11"/>
    <p:sldId id="274" r:id="rId12"/>
    <p:sldId id="275" r:id="rId13"/>
    <p:sldId id="276" r:id="rId14"/>
    <p:sldId id="277" r:id="rId15"/>
    <p:sldId id="283" r:id="rId16"/>
    <p:sldId id="278" r:id="rId17"/>
    <p:sldId id="279" r:id="rId18"/>
    <p:sldId id="280" r:id="rId19"/>
    <p:sldId id="282" r:id="rId20"/>
    <p:sldId id="284" r:id="rId21"/>
    <p:sldId id="285" r:id="rId22"/>
    <p:sldId id="286" r:id="rId23"/>
    <p:sldId id="287" r:id="rId24"/>
    <p:sldId id="260" r:id="rId25"/>
    <p:sldId id="261" r:id="rId26"/>
    <p:sldId id="262" r:id="rId27"/>
    <p:sldId id="263" r:id="rId28"/>
    <p:sldId id="264" r:id="rId29"/>
    <p:sldId id="265" r:id="rId30"/>
    <p:sldId id="266" r:id="rId31"/>
    <p:sldId id="267" r:id="rId32"/>
    <p:sldId id="268" r:id="rId33"/>
    <p:sldId id="269" r:id="rId34"/>
    <p:sldId id="288" r:id="rId35"/>
    <p:sldId id="290" r:id="rId36"/>
    <p:sldId id="289" r:id="rId37"/>
    <p:sldId id="292" r:id="rId38"/>
    <p:sldId id="293" r:id="rId39"/>
    <p:sldId id="294" r:id="rId40"/>
    <p:sldId id="29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567" autoAdjust="0"/>
  </p:normalViewPr>
  <p:slideViewPr>
    <p:cSldViewPr snapToGrid="0" snapToObjects="1">
      <p:cViewPr varScale="1">
        <p:scale>
          <a:sx n="67" d="100"/>
          <a:sy n="67" d="100"/>
        </p:scale>
        <p:origin x="1392" y="60"/>
      </p:cViewPr>
      <p:guideLst>
        <p:guide orient="horz" pos="2160"/>
        <p:guide pos="2880"/>
      </p:guideLst>
    </p:cSldViewPr>
  </p:slideViewPr>
  <p:outlineViewPr>
    <p:cViewPr>
      <p:scale>
        <a:sx n="33" d="100"/>
        <a:sy n="33" d="100"/>
      </p:scale>
      <p:origin x="0" y="15280"/>
    </p:cViewPr>
  </p:outlineViewPr>
  <p:notesTextViewPr>
    <p:cViewPr>
      <p:scale>
        <a:sx n="100" d="100"/>
        <a:sy n="100" d="100"/>
      </p:scale>
      <p:origin x="0" y="0"/>
    </p:cViewPr>
  </p:notesTextViewPr>
  <p:sorterViewPr>
    <p:cViewPr>
      <p:scale>
        <a:sx n="66" d="100"/>
        <a:sy n="66" d="100"/>
      </p:scale>
      <p:origin x="0" y="1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F2505B2-010B-2346-B84C-C0103F3D7B48}" type="datetimeFigureOut">
              <a:rPr lang="en-US" smtClean="0"/>
              <a:t>10/5/2014</a:t>
            </a:fld>
            <a:endParaRPr lang="en-US"/>
          </a:p>
        </p:txBody>
      </p:sp>
      <p:sp>
        <p:nvSpPr>
          <p:cNvPr id="16" name="Slide Number Placeholder 15"/>
          <p:cNvSpPr>
            <a:spLocks noGrp="1"/>
          </p:cNvSpPr>
          <p:nvPr>
            <p:ph type="sldNum" sz="quarter" idx="11"/>
          </p:nvPr>
        </p:nvSpPr>
        <p:spPr/>
        <p:txBody>
          <a:bodyPr/>
          <a:lstStyle/>
          <a:p>
            <a:fld id="{D6CC888B-D9F9-4E54-B722-F151A9F45E9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2505B2-010B-2346-B84C-C0103F3D7B48}"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BFD82-7C8B-5649-BB7E-3DBEE80BF9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2505B2-010B-2346-B84C-C0103F3D7B48}"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BFD82-7C8B-5649-BB7E-3DBEE80BF9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F2505B2-010B-2346-B84C-C0103F3D7B48}" type="datetimeFigureOut">
              <a:rPr lang="en-US" smtClean="0"/>
              <a:t>10/5/2014</a:t>
            </a:fld>
            <a:endParaRPr lang="en-US"/>
          </a:p>
        </p:txBody>
      </p:sp>
      <p:sp>
        <p:nvSpPr>
          <p:cNvPr id="15" name="Slide Number Placeholder 14"/>
          <p:cNvSpPr>
            <a:spLocks noGrp="1"/>
          </p:cNvSpPr>
          <p:nvPr>
            <p:ph type="sldNum" sz="quarter" idx="15"/>
          </p:nvPr>
        </p:nvSpPr>
        <p:spPr/>
        <p:txBody>
          <a:bodyPr/>
          <a:lstStyle>
            <a:lvl1pPr algn="ctr">
              <a:defRPr/>
            </a:lvl1pPr>
          </a:lstStyle>
          <a:p>
            <a:fld id="{AF1BFD82-7C8B-5649-BB7E-3DBEE80BF9BA}"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2505B2-010B-2346-B84C-C0103F3D7B48}"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BFD82-7C8B-5649-BB7E-3DBEE80BF9BA}"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F2505B2-010B-2346-B84C-C0103F3D7B48}"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BFD82-7C8B-5649-BB7E-3DBEE80BF9BA}"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F1BFD82-7C8B-5649-BB7E-3DBEE80BF9BA}"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F2505B2-010B-2346-B84C-C0103F3D7B48}" type="datetimeFigureOut">
              <a:rPr lang="en-US" smtClean="0"/>
              <a:t>10/5/2014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F2505B2-010B-2346-B84C-C0103F3D7B48}" type="datetimeFigureOut">
              <a:rPr lang="en-US" smtClean="0"/>
              <a:t>10/5/2014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1BFD82-7C8B-5649-BB7E-3DBEE80BF9BA}"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505B2-010B-2346-B84C-C0103F3D7B48}" type="datetimeFigureOut">
              <a:rPr lang="en-US" smtClean="0"/>
              <a:t>10/5/2014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1BFD82-7C8B-5649-BB7E-3DBEE80BF9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EF2505B2-010B-2346-B84C-C0103F3D7B48}" type="datetimeFigureOut">
              <a:rPr lang="en-US" smtClean="0"/>
              <a:t>10/5/2014</a:t>
            </a:fld>
            <a:endParaRPr lang="en-US"/>
          </a:p>
        </p:txBody>
      </p:sp>
      <p:sp>
        <p:nvSpPr>
          <p:cNvPr id="9" name="Slide Number Placeholder 8"/>
          <p:cNvSpPr>
            <a:spLocks noGrp="1"/>
          </p:cNvSpPr>
          <p:nvPr>
            <p:ph type="sldNum" sz="quarter" idx="15"/>
          </p:nvPr>
        </p:nvSpPr>
        <p:spPr/>
        <p:txBody>
          <a:bodyPr/>
          <a:lstStyle/>
          <a:p>
            <a:fld id="{2754ED01-E2A0-4C1E-8E21-014B99041579}"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EF2505B2-010B-2346-B84C-C0103F3D7B48}" type="datetimeFigureOut">
              <a:rPr lang="en-US" smtClean="0"/>
              <a:t>10/5/2014</a:t>
            </a:fld>
            <a:endParaRPr lang="en-US"/>
          </a:p>
        </p:txBody>
      </p:sp>
      <p:sp>
        <p:nvSpPr>
          <p:cNvPr id="9" name="Slide Number Placeholder 8"/>
          <p:cNvSpPr>
            <a:spLocks noGrp="1"/>
          </p:cNvSpPr>
          <p:nvPr>
            <p:ph type="sldNum" sz="quarter" idx="11"/>
          </p:nvPr>
        </p:nvSpPr>
        <p:spPr/>
        <p:txBody>
          <a:bodyPr/>
          <a:lstStyle/>
          <a:p>
            <a:fld id="{AF1BFD82-7C8B-5649-BB7E-3DBEE80BF9B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F2505B2-010B-2346-B84C-C0103F3D7B48}" type="datetimeFigureOut">
              <a:rPr lang="en-US" smtClean="0"/>
              <a:t>10/5/2014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F1BFD82-7C8B-5649-BB7E-3DBEE80BF9BA}"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October 12, 2014</a:t>
            </a:r>
            <a:endParaRPr lang="en-US" dirty="0"/>
          </a:p>
        </p:txBody>
      </p:sp>
      <p:sp>
        <p:nvSpPr>
          <p:cNvPr id="2" name="Title 1"/>
          <p:cNvSpPr>
            <a:spLocks noGrp="1"/>
          </p:cNvSpPr>
          <p:nvPr>
            <p:ph type="ctrTitle"/>
          </p:nvPr>
        </p:nvSpPr>
        <p:spPr/>
        <p:txBody>
          <a:bodyPr/>
          <a:lstStyle/>
          <a:p>
            <a:r>
              <a:rPr lang="en-US" dirty="0" smtClean="0"/>
              <a:t>Hare School</a:t>
            </a:r>
            <a:endParaRPr lang="en-US" dirty="0"/>
          </a:p>
        </p:txBody>
      </p:sp>
    </p:spTree>
    <p:extLst>
      <p:ext uri="{BB962C8B-B14F-4D97-AF65-F5344CB8AC3E}">
        <p14:creationId xmlns:p14="http://schemas.microsoft.com/office/powerpoint/2010/main" val="2344268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Basic rule of thumb: use </a:t>
            </a:r>
            <a:r>
              <a:rPr lang="en-US" dirty="0"/>
              <a:t>checks with </a:t>
            </a:r>
            <a:r>
              <a:rPr lang="en-US" dirty="0" smtClean="0"/>
              <a:t>BTs that are around 150 feet or less</a:t>
            </a:r>
          </a:p>
          <a:p>
            <a:pPr lvl="1"/>
            <a:r>
              <a:rPr lang="en-US" dirty="0" smtClean="0"/>
              <a:t>The idea is to keep the pack within communication range of the hasher who is checking the trail.</a:t>
            </a:r>
          </a:p>
          <a:p>
            <a:r>
              <a:rPr lang="en-US" dirty="0"/>
              <a:t>Space </a:t>
            </a:r>
            <a:r>
              <a:rPr lang="en-US" dirty="0" smtClean="0"/>
              <a:t>out the next </a:t>
            </a:r>
            <a:r>
              <a:rPr lang="en-US" dirty="0"/>
              <a:t>TT </a:t>
            </a:r>
            <a:r>
              <a:rPr lang="en-US" dirty="0" smtClean="0"/>
              <a:t>marker </a:t>
            </a:r>
            <a:r>
              <a:rPr lang="en-US" dirty="0"/>
              <a:t>(checks and hare’s arrows) </a:t>
            </a:r>
            <a:r>
              <a:rPr lang="en-US" dirty="0" smtClean="0"/>
              <a:t>at least </a:t>
            </a:r>
            <a:r>
              <a:rPr lang="en-US" dirty="0"/>
              <a:t>slightly farther than BT </a:t>
            </a:r>
            <a:r>
              <a:rPr lang="en-US" dirty="0" smtClean="0"/>
              <a:t>distance.</a:t>
            </a:r>
            <a:endParaRPr lang="en-US" dirty="0"/>
          </a:p>
          <a:p>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Hare Tactics</a:t>
            </a:r>
            <a:endParaRPr lang="en-US" dirty="0"/>
          </a:p>
        </p:txBody>
      </p:sp>
    </p:spTree>
    <p:extLst>
      <p:ext uri="{BB962C8B-B14F-4D97-AF65-F5344CB8AC3E}">
        <p14:creationId xmlns:p14="http://schemas.microsoft.com/office/powerpoint/2010/main" val="403618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Lay marks in a straight line </a:t>
            </a:r>
            <a:endParaRPr lang="en-US" dirty="0" smtClean="0"/>
          </a:p>
          <a:p>
            <a:pPr lvl="1"/>
            <a:r>
              <a:rPr lang="en-US" dirty="0"/>
              <a:t>L</a:t>
            </a:r>
            <a:r>
              <a:rPr lang="en-US" dirty="0" smtClean="0"/>
              <a:t>ook </a:t>
            </a:r>
            <a:r>
              <a:rPr lang="en-US" dirty="0"/>
              <a:t>back now and then to make sure of </a:t>
            </a:r>
            <a:r>
              <a:rPr lang="en-US" dirty="0" smtClean="0"/>
              <a:t>this</a:t>
            </a:r>
            <a:endParaRPr lang="en-US" dirty="0"/>
          </a:p>
          <a:p>
            <a:endParaRPr lang="en-US" dirty="0"/>
          </a:p>
        </p:txBody>
      </p:sp>
      <p:sp>
        <p:nvSpPr>
          <p:cNvPr id="3" name="Title 2"/>
          <p:cNvSpPr>
            <a:spLocks noGrp="1"/>
          </p:cNvSpPr>
          <p:nvPr>
            <p:ph type="title"/>
          </p:nvPr>
        </p:nvSpPr>
        <p:spPr/>
        <p:txBody>
          <a:bodyPr/>
          <a:lstStyle/>
          <a:p>
            <a:r>
              <a:rPr lang="en-US" dirty="0" smtClean="0"/>
              <a:t>Hare Tactics</a:t>
            </a:r>
            <a:endParaRPr lang="en-US" dirty="0"/>
          </a:p>
        </p:txBody>
      </p:sp>
    </p:spTree>
    <p:extLst>
      <p:ext uri="{BB962C8B-B14F-4D97-AF65-F5344CB8AC3E}">
        <p14:creationId xmlns:p14="http://schemas.microsoft.com/office/powerpoint/2010/main" val="403618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Lay a T/E split now and then if there’s a fun way to shortcut </a:t>
            </a:r>
            <a:endParaRPr lang="en-US" dirty="0" smtClean="0"/>
          </a:p>
          <a:p>
            <a:pPr lvl="1"/>
            <a:r>
              <a:rPr lang="en-US" dirty="0" smtClean="0"/>
              <a:t>These along with lots of checks keep the pack together.</a:t>
            </a:r>
            <a:endParaRPr lang="en-US" dirty="0"/>
          </a:p>
        </p:txBody>
      </p:sp>
      <p:sp>
        <p:nvSpPr>
          <p:cNvPr id="3" name="Title 2"/>
          <p:cNvSpPr>
            <a:spLocks noGrp="1"/>
          </p:cNvSpPr>
          <p:nvPr>
            <p:ph type="title"/>
          </p:nvPr>
        </p:nvSpPr>
        <p:spPr/>
        <p:txBody>
          <a:bodyPr/>
          <a:lstStyle/>
          <a:p>
            <a:r>
              <a:rPr lang="en-US" dirty="0" smtClean="0"/>
              <a:t>Hare Tactics</a:t>
            </a:r>
            <a:endParaRPr lang="en-US" dirty="0"/>
          </a:p>
        </p:txBody>
      </p:sp>
    </p:spTree>
    <p:extLst>
      <p:ext uri="{BB962C8B-B14F-4D97-AF65-F5344CB8AC3E}">
        <p14:creationId xmlns:p14="http://schemas.microsoft.com/office/powerpoint/2010/main" val="25527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JUDICIOUS use of BCs </a:t>
            </a:r>
            <a:endParaRPr lang="en-US" dirty="0" smtClean="0"/>
          </a:p>
          <a:p>
            <a:pPr lvl="1"/>
            <a:r>
              <a:rPr lang="en-US" dirty="0" smtClean="0"/>
              <a:t>Generally speaking only </a:t>
            </a:r>
            <a:r>
              <a:rPr lang="en-US" dirty="0"/>
              <a:t>1 or 2 per </a:t>
            </a:r>
            <a:r>
              <a:rPr lang="en-US" dirty="0" smtClean="0"/>
              <a:t>trail</a:t>
            </a:r>
          </a:p>
          <a:p>
            <a:pPr marL="365760" lvl="1" indent="0">
              <a:buNone/>
            </a:pPr>
            <a:endParaRPr lang="en-US" dirty="0" smtClean="0"/>
          </a:p>
          <a:p>
            <a:r>
              <a:rPr lang="en-US" dirty="0"/>
              <a:t>Use YBFs occasionally as a much longer BT</a:t>
            </a:r>
          </a:p>
          <a:p>
            <a:pPr lvl="1"/>
            <a:r>
              <a:rPr lang="en-US" dirty="0"/>
              <a:t>The threat of a YBF keeps </a:t>
            </a:r>
            <a:r>
              <a:rPr lang="en-US" dirty="0" err="1"/>
              <a:t>wanks</a:t>
            </a:r>
            <a:r>
              <a:rPr lang="en-US" dirty="0"/>
              <a:t> solving checks instead of just blindly following their favorite hasher. </a:t>
            </a:r>
          </a:p>
          <a:p>
            <a:endParaRPr lang="en-US" dirty="0"/>
          </a:p>
        </p:txBody>
      </p:sp>
      <p:sp>
        <p:nvSpPr>
          <p:cNvPr id="3" name="Title 2"/>
          <p:cNvSpPr>
            <a:spLocks noGrp="1"/>
          </p:cNvSpPr>
          <p:nvPr>
            <p:ph type="title"/>
          </p:nvPr>
        </p:nvSpPr>
        <p:spPr/>
        <p:txBody>
          <a:bodyPr/>
          <a:lstStyle/>
          <a:p>
            <a:r>
              <a:rPr lang="en-US" dirty="0" smtClean="0"/>
              <a:t>Hare Tactics</a:t>
            </a:r>
            <a:endParaRPr lang="en-US" dirty="0"/>
          </a:p>
        </p:txBody>
      </p:sp>
    </p:spTree>
    <p:extLst>
      <p:ext uri="{BB962C8B-B14F-4D97-AF65-F5344CB8AC3E}">
        <p14:creationId xmlns:p14="http://schemas.microsoft.com/office/powerpoint/2010/main" val="255276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lots of checks to slow down the FRBs</a:t>
            </a:r>
          </a:p>
          <a:p>
            <a:pPr lvl="1"/>
            <a:r>
              <a:rPr lang="en-US" dirty="0" smtClean="0"/>
              <a:t>Switch up which direction true trail goes from checks.</a:t>
            </a:r>
          </a:p>
          <a:p>
            <a:pPr lvl="2"/>
            <a:r>
              <a:rPr lang="en-US" dirty="0" smtClean="0"/>
              <a:t>If you always have straight as the true trail every time the FRBs will pick up on that and blow through it.</a:t>
            </a:r>
          </a:p>
          <a:p>
            <a:pPr lvl="1"/>
            <a:r>
              <a:rPr lang="en-US" dirty="0" smtClean="0"/>
              <a:t>This is the best way to keep the pack together.</a:t>
            </a:r>
            <a:endParaRPr lang="en-US" dirty="0"/>
          </a:p>
        </p:txBody>
      </p:sp>
      <p:sp>
        <p:nvSpPr>
          <p:cNvPr id="3" name="Title 2"/>
          <p:cNvSpPr>
            <a:spLocks noGrp="1"/>
          </p:cNvSpPr>
          <p:nvPr>
            <p:ph type="title"/>
          </p:nvPr>
        </p:nvSpPr>
        <p:spPr/>
        <p:txBody>
          <a:bodyPr/>
          <a:lstStyle/>
          <a:p>
            <a:r>
              <a:rPr lang="en-US" dirty="0" smtClean="0"/>
              <a:t>Hare Tactics</a:t>
            </a:r>
            <a:endParaRPr lang="en-US" dirty="0"/>
          </a:p>
        </p:txBody>
      </p:sp>
    </p:spTree>
    <p:extLst>
      <p:ext uri="{BB962C8B-B14F-4D97-AF65-F5344CB8AC3E}">
        <p14:creationId xmlns:p14="http://schemas.microsoft.com/office/powerpoint/2010/main" val="255276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Avoid laying long straightaways</a:t>
            </a:r>
            <a:r>
              <a:rPr lang="en-US" dirty="0"/>
              <a:t>, especially with regular markings and no </a:t>
            </a:r>
            <a:r>
              <a:rPr lang="en-US" dirty="0" smtClean="0"/>
              <a:t>checks</a:t>
            </a:r>
          </a:p>
          <a:p>
            <a:pPr lvl="1"/>
            <a:r>
              <a:rPr lang="en-US" dirty="0"/>
              <a:t>T</a:t>
            </a:r>
            <a:r>
              <a:rPr lang="en-US" dirty="0" smtClean="0"/>
              <a:t>his </a:t>
            </a:r>
            <a:r>
              <a:rPr lang="en-US" dirty="0"/>
              <a:t>lets FRBs run and the pack gets stretched. </a:t>
            </a:r>
            <a:endParaRPr lang="en-US" dirty="0" smtClean="0"/>
          </a:p>
          <a:p>
            <a:pPr lvl="1"/>
            <a:r>
              <a:rPr lang="en-US" dirty="0" smtClean="0"/>
              <a:t>NOTE</a:t>
            </a:r>
            <a:r>
              <a:rPr lang="en-US" dirty="0"/>
              <a:t>: don’t HIDE flour, just space it out so only 1 or 2 marks visible are visible from any other mark</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a:t>Hare Tactics</a:t>
            </a:r>
          </a:p>
        </p:txBody>
      </p:sp>
    </p:spTree>
    <p:extLst>
      <p:ext uri="{BB962C8B-B14F-4D97-AF65-F5344CB8AC3E}">
        <p14:creationId xmlns:p14="http://schemas.microsoft.com/office/powerpoint/2010/main" val="557626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Keep parts of trail far away from other parts, especially first and second half to avoid getting hashers lost </a:t>
            </a:r>
            <a:endParaRPr lang="en-US" dirty="0" smtClean="0"/>
          </a:p>
          <a:p>
            <a:pPr lvl="1"/>
            <a:r>
              <a:rPr lang="en-US" dirty="0" smtClean="0"/>
              <a:t>Don’t </a:t>
            </a:r>
            <a:r>
              <a:rPr lang="en-US" dirty="0"/>
              <a:t>cross the streams</a:t>
            </a:r>
            <a:r>
              <a:rPr lang="en-US" dirty="0" smtClean="0"/>
              <a:t>!</a:t>
            </a:r>
          </a:p>
          <a:p>
            <a:pPr lvl="1"/>
            <a:r>
              <a:rPr lang="en-US" dirty="0" smtClean="0"/>
              <a:t>Ideal trail looks like an oval or box</a:t>
            </a:r>
          </a:p>
          <a:p>
            <a:pPr lvl="1"/>
            <a:r>
              <a:rPr lang="en-US" dirty="0" smtClean="0"/>
              <a:t>Hashers should never be able to see marks for another part of trail.</a:t>
            </a:r>
            <a:endParaRPr lang="en-US" dirty="0"/>
          </a:p>
          <a:p>
            <a:endParaRPr lang="en-US" dirty="0"/>
          </a:p>
        </p:txBody>
      </p:sp>
      <p:sp>
        <p:nvSpPr>
          <p:cNvPr id="3" name="Title 2"/>
          <p:cNvSpPr>
            <a:spLocks noGrp="1"/>
          </p:cNvSpPr>
          <p:nvPr>
            <p:ph type="title"/>
          </p:nvPr>
        </p:nvSpPr>
        <p:spPr/>
        <p:txBody>
          <a:bodyPr/>
          <a:lstStyle/>
          <a:p>
            <a:r>
              <a:rPr lang="en-US" dirty="0"/>
              <a:t>Hare Tactics</a:t>
            </a:r>
          </a:p>
        </p:txBody>
      </p:sp>
    </p:spTree>
    <p:extLst>
      <p:ext uri="{BB962C8B-B14F-4D97-AF65-F5344CB8AC3E}">
        <p14:creationId xmlns:p14="http://schemas.microsoft.com/office/powerpoint/2010/main" val="4222672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Pick sheltered areas for start/finish/beer check spots in inclement weather.</a:t>
            </a:r>
          </a:p>
          <a:p>
            <a:pPr lvl="1"/>
            <a:r>
              <a:rPr lang="en-US" dirty="0" smtClean="0"/>
              <a:t>Shelter/fire in the winter especially!</a:t>
            </a:r>
            <a:endParaRPr lang="en-US" dirty="0"/>
          </a:p>
        </p:txBody>
      </p:sp>
      <p:sp>
        <p:nvSpPr>
          <p:cNvPr id="3" name="Title 2"/>
          <p:cNvSpPr>
            <a:spLocks noGrp="1"/>
          </p:cNvSpPr>
          <p:nvPr>
            <p:ph type="title"/>
          </p:nvPr>
        </p:nvSpPr>
        <p:spPr/>
        <p:txBody>
          <a:bodyPr/>
          <a:lstStyle/>
          <a:p>
            <a:r>
              <a:rPr lang="en-US" dirty="0"/>
              <a:t>Hare Tactics</a:t>
            </a:r>
          </a:p>
        </p:txBody>
      </p:sp>
    </p:spTree>
    <p:extLst>
      <p:ext uri="{BB962C8B-B14F-4D97-AF65-F5344CB8AC3E}">
        <p14:creationId xmlns:p14="http://schemas.microsoft.com/office/powerpoint/2010/main" val="113437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Use special marks that have the whole kennel or part of the kennel stop somewhere to regroup. </a:t>
            </a:r>
            <a:endParaRPr lang="en-US" dirty="0" smtClean="0"/>
          </a:p>
          <a:p>
            <a:pPr lvl="1"/>
            <a:r>
              <a:rPr lang="en-US" dirty="0" smtClean="0"/>
              <a:t>Shot </a:t>
            </a:r>
            <a:r>
              <a:rPr lang="en-US" dirty="0"/>
              <a:t>checks (you provide a libation for these</a:t>
            </a:r>
            <a:r>
              <a:rPr lang="en-US" dirty="0" smtClean="0"/>
              <a:t>)</a:t>
            </a:r>
            <a:endParaRPr lang="en-US" dirty="0"/>
          </a:p>
          <a:p>
            <a:pPr lvl="1"/>
            <a:r>
              <a:rPr lang="en-US" dirty="0"/>
              <a:t>H</a:t>
            </a:r>
            <a:r>
              <a:rPr lang="en-US" dirty="0" smtClean="0"/>
              <a:t>ash </a:t>
            </a:r>
            <a:r>
              <a:rPr lang="en-US" dirty="0"/>
              <a:t>halts (usually for a photo op</a:t>
            </a:r>
            <a:r>
              <a:rPr lang="en-US" dirty="0" smtClean="0"/>
              <a:t>)</a:t>
            </a:r>
          </a:p>
          <a:p>
            <a:pPr lvl="1"/>
            <a:r>
              <a:rPr lang="en-US" dirty="0"/>
              <a:t>G</a:t>
            </a:r>
            <a:r>
              <a:rPr lang="en-US" dirty="0" smtClean="0"/>
              <a:t>roup </a:t>
            </a:r>
            <a:r>
              <a:rPr lang="en-US" dirty="0"/>
              <a:t>hugs (just a hash halt where everyone hugs before moving on</a:t>
            </a:r>
            <a:r>
              <a:rPr lang="en-US" dirty="0" smtClean="0"/>
              <a:t>)</a:t>
            </a:r>
            <a:endParaRPr lang="en-US" dirty="0"/>
          </a:p>
          <a:p>
            <a:pPr lvl="1"/>
            <a:r>
              <a:rPr lang="en-US" dirty="0"/>
              <a:t>S</a:t>
            </a:r>
            <a:r>
              <a:rPr lang="en-US" dirty="0" smtClean="0"/>
              <a:t>ong </a:t>
            </a:r>
            <a:r>
              <a:rPr lang="en-US" dirty="0"/>
              <a:t>checks (how many songs does our kennel know? not many</a:t>
            </a:r>
            <a:r>
              <a:rPr lang="en-US" dirty="0" smtClean="0"/>
              <a:t>) or maybe joke checks</a:t>
            </a:r>
            <a:endParaRPr lang="en-US" dirty="0"/>
          </a:p>
          <a:p>
            <a:pPr lvl="1"/>
            <a:r>
              <a:rPr lang="en-US" dirty="0"/>
              <a:t>A</a:t>
            </a:r>
            <a:r>
              <a:rPr lang="en-US" dirty="0" smtClean="0"/>
              <a:t>nd </a:t>
            </a:r>
            <a:r>
              <a:rPr lang="en-US" dirty="0"/>
              <a:t>even though they aren’t so popular with </a:t>
            </a:r>
            <a:r>
              <a:rPr lang="en-US" dirty="0" err="1"/>
              <a:t>Bloomingfools</a:t>
            </a:r>
            <a:r>
              <a:rPr lang="en-US" dirty="0"/>
              <a:t>, boob, package, and moon checks (self explanatory, </a:t>
            </a:r>
            <a:r>
              <a:rPr lang="en-US" dirty="0" smtClean="0"/>
              <a:t>hopefully)</a:t>
            </a:r>
            <a:endParaRPr lang="en-US" dirty="0"/>
          </a:p>
        </p:txBody>
      </p:sp>
      <p:sp>
        <p:nvSpPr>
          <p:cNvPr id="3" name="Title 2"/>
          <p:cNvSpPr>
            <a:spLocks noGrp="1"/>
          </p:cNvSpPr>
          <p:nvPr>
            <p:ph type="title"/>
          </p:nvPr>
        </p:nvSpPr>
        <p:spPr/>
        <p:txBody>
          <a:bodyPr/>
          <a:lstStyle/>
          <a:p>
            <a:r>
              <a:rPr lang="en-US" dirty="0"/>
              <a:t>Hare Tactics</a:t>
            </a:r>
          </a:p>
        </p:txBody>
      </p:sp>
    </p:spTree>
    <p:extLst>
      <p:ext uri="{BB962C8B-B14F-4D97-AF65-F5344CB8AC3E}">
        <p14:creationId xmlns:p14="http://schemas.microsoft.com/office/powerpoint/2010/main" val="1134376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a:t>
            </a:r>
            <a:r>
              <a:rPr lang="en-US" dirty="0" smtClean="0"/>
              <a:t>iding </a:t>
            </a:r>
            <a:r>
              <a:rPr lang="en-US" dirty="0"/>
              <a:t>marks! </a:t>
            </a:r>
            <a:endParaRPr lang="en-US" dirty="0" smtClean="0"/>
          </a:p>
          <a:p>
            <a:pPr lvl="1"/>
            <a:r>
              <a:rPr lang="en-US" dirty="0" smtClean="0"/>
              <a:t>Notable exceptions:</a:t>
            </a:r>
          </a:p>
          <a:p>
            <a:pPr lvl="2"/>
            <a:r>
              <a:rPr lang="en-US" dirty="0" smtClean="0"/>
              <a:t> </a:t>
            </a:r>
            <a:r>
              <a:rPr lang="en-US" dirty="0"/>
              <a:t>BT marks. These shouldn’t be immediately apparent to make the scout go the whole BT. (but put the previous mark VERY close to the BT mark so the scout doesn’t pass it by). </a:t>
            </a:r>
            <a:endParaRPr lang="en-US" dirty="0" smtClean="0"/>
          </a:p>
          <a:p>
            <a:pPr lvl="2"/>
            <a:r>
              <a:rPr lang="en-US" dirty="0"/>
              <a:t>F</a:t>
            </a:r>
            <a:r>
              <a:rPr lang="en-US" dirty="0" smtClean="0"/>
              <a:t>lour </a:t>
            </a:r>
            <a:r>
              <a:rPr lang="en-US" dirty="0"/>
              <a:t>off of a </a:t>
            </a:r>
            <a:r>
              <a:rPr lang="en-US" dirty="0" smtClean="0"/>
              <a:t>BC or YBF </a:t>
            </a:r>
            <a:r>
              <a:rPr lang="en-US" dirty="0"/>
              <a:t>– this SHOULD be hidden, but only the first 1 or 2 marks should be hard to find. Here, DEFINITELY use a straight line</a:t>
            </a:r>
            <a:r>
              <a:rPr lang="en-US" dirty="0" smtClean="0"/>
              <a:t>.</a:t>
            </a:r>
          </a:p>
          <a:p>
            <a:pPr lvl="2"/>
            <a:r>
              <a:rPr lang="en-US" dirty="0"/>
              <a:t>If pre-laying where marks may be visible, try to hide marks from passerby sight but </a:t>
            </a:r>
            <a:r>
              <a:rPr lang="en-US" b="1" dirty="0"/>
              <a:t>still visible</a:t>
            </a:r>
            <a:r>
              <a:rPr lang="en-US" dirty="0"/>
              <a:t> to those running </a:t>
            </a:r>
            <a:r>
              <a:rPr lang="en-US" dirty="0" smtClean="0"/>
              <a:t>trail.</a:t>
            </a:r>
          </a:p>
          <a:p>
            <a:pPr lvl="3"/>
            <a:r>
              <a:rPr lang="en-US" dirty="0" smtClean="0"/>
              <a:t>For </a:t>
            </a:r>
            <a:r>
              <a:rPr lang="en-US" dirty="0"/>
              <a:t>instance, using street trees can make it possible to have marks visible from the sidewalk without being visible from the street.</a:t>
            </a:r>
          </a:p>
          <a:p>
            <a:pPr lvl="2"/>
            <a:endParaRPr lang="en-US" dirty="0" smtClean="0"/>
          </a:p>
          <a:p>
            <a:endParaRPr lang="en-US" dirty="0"/>
          </a:p>
        </p:txBody>
      </p:sp>
      <p:sp>
        <p:nvSpPr>
          <p:cNvPr id="3" name="Title 2"/>
          <p:cNvSpPr>
            <a:spLocks noGrp="1"/>
          </p:cNvSpPr>
          <p:nvPr>
            <p:ph type="title"/>
          </p:nvPr>
        </p:nvSpPr>
        <p:spPr/>
        <p:txBody>
          <a:bodyPr/>
          <a:lstStyle/>
          <a:p>
            <a:r>
              <a:rPr lang="en-US" dirty="0" smtClean="0"/>
              <a:t>Generally Bad Ideas: confusing</a:t>
            </a:r>
            <a:endParaRPr lang="en-US" dirty="0"/>
          </a:p>
        </p:txBody>
      </p:sp>
    </p:spTree>
    <p:extLst>
      <p:ext uri="{BB962C8B-B14F-4D97-AF65-F5344CB8AC3E}">
        <p14:creationId xmlns:p14="http://schemas.microsoft.com/office/powerpoint/2010/main" val="424838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do hashers want from a hash trail?</a:t>
            </a:r>
            <a:endParaRPr lang="en-US" dirty="0"/>
          </a:p>
        </p:txBody>
      </p:sp>
      <p:sp>
        <p:nvSpPr>
          <p:cNvPr id="2" name="Title 1"/>
          <p:cNvSpPr>
            <a:spLocks noGrp="1"/>
          </p:cNvSpPr>
          <p:nvPr>
            <p:ph type="title"/>
          </p:nvPr>
        </p:nvSpPr>
        <p:spPr/>
        <p:txBody>
          <a:bodyPr/>
          <a:lstStyle/>
          <a:p>
            <a:r>
              <a:rPr lang="en-US" dirty="0" smtClean="0"/>
              <a:t>Question</a:t>
            </a:r>
            <a:endParaRPr lang="en-US" dirty="0"/>
          </a:p>
        </p:txBody>
      </p:sp>
    </p:spTree>
    <p:extLst>
      <p:ext uri="{BB962C8B-B14F-4D97-AF65-F5344CB8AC3E}">
        <p14:creationId xmlns:p14="http://schemas.microsoft.com/office/powerpoint/2010/main" val="3071469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Really long distances without beer (3 miles tops, preferably shorter) </a:t>
            </a:r>
          </a:p>
        </p:txBody>
      </p:sp>
      <p:sp>
        <p:nvSpPr>
          <p:cNvPr id="3" name="Title 2"/>
          <p:cNvSpPr>
            <a:spLocks noGrp="1"/>
          </p:cNvSpPr>
          <p:nvPr>
            <p:ph type="title"/>
          </p:nvPr>
        </p:nvSpPr>
        <p:spPr/>
        <p:txBody>
          <a:bodyPr/>
          <a:lstStyle/>
          <a:p>
            <a:r>
              <a:rPr lang="en-US" dirty="0"/>
              <a:t>Generally Bad Ideas</a:t>
            </a:r>
          </a:p>
        </p:txBody>
      </p:sp>
    </p:spTree>
    <p:extLst>
      <p:ext uri="{BB962C8B-B14F-4D97-AF65-F5344CB8AC3E}">
        <p14:creationId xmlns:p14="http://schemas.microsoft.com/office/powerpoint/2010/main" val="2879415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Putting a mark with a high probability of </a:t>
            </a:r>
            <a:r>
              <a:rPr lang="en-US" dirty="0" smtClean="0"/>
              <a:t>disappearing.</a:t>
            </a:r>
          </a:p>
          <a:p>
            <a:pPr lvl="1"/>
            <a:r>
              <a:rPr lang="en-US" dirty="0" smtClean="0"/>
              <a:t>Removal by </a:t>
            </a:r>
            <a:r>
              <a:rPr lang="en-US" dirty="0" err="1" smtClean="0"/>
              <a:t>muggles</a:t>
            </a:r>
            <a:endParaRPr lang="en-US" dirty="0" smtClean="0"/>
          </a:p>
          <a:p>
            <a:pPr lvl="1"/>
            <a:r>
              <a:rPr lang="en-US" dirty="0"/>
              <a:t>L</a:t>
            </a:r>
            <a:r>
              <a:rPr lang="en-US" dirty="0" smtClean="0"/>
              <a:t>awns </a:t>
            </a:r>
            <a:r>
              <a:rPr lang="en-US" dirty="0"/>
              <a:t>that need </a:t>
            </a:r>
            <a:r>
              <a:rPr lang="en-US" dirty="0" smtClean="0"/>
              <a:t>mowing</a:t>
            </a:r>
          </a:p>
          <a:p>
            <a:pPr lvl="1"/>
            <a:r>
              <a:rPr lang="en-US" dirty="0"/>
              <a:t>P</a:t>
            </a:r>
            <a:r>
              <a:rPr lang="en-US" dirty="0" smtClean="0"/>
              <a:t>arking </a:t>
            </a:r>
            <a:r>
              <a:rPr lang="en-US" dirty="0"/>
              <a:t>spaces that may be parked </a:t>
            </a:r>
            <a:r>
              <a:rPr lang="en-US" dirty="0" smtClean="0"/>
              <a:t>in</a:t>
            </a:r>
          </a:p>
          <a:p>
            <a:pPr lvl="1"/>
            <a:r>
              <a:rPr lang="en-US" dirty="0"/>
              <a:t>A</a:t>
            </a:r>
            <a:r>
              <a:rPr lang="en-US" dirty="0" smtClean="0"/>
              <a:t>nything </a:t>
            </a:r>
            <a:r>
              <a:rPr lang="en-US" dirty="0"/>
              <a:t>that will get rained </a:t>
            </a:r>
            <a:r>
              <a:rPr lang="en-US" dirty="0" smtClean="0"/>
              <a:t>on and wash away </a:t>
            </a:r>
            <a:r>
              <a:rPr lang="en-US" dirty="0"/>
              <a:t>if it </a:t>
            </a:r>
            <a:r>
              <a:rPr lang="en-US" dirty="0" smtClean="0"/>
              <a:t>rains.</a:t>
            </a:r>
            <a:endParaRPr lang="en-US" dirty="0"/>
          </a:p>
          <a:p>
            <a:pPr lvl="1"/>
            <a:r>
              <a:rPr lang="en-US" dirty="0"/>
              <a:t>S</a:t>
            </a:r>
            <a:r>
              <a:rPr lang="en-US" dirty="0" smtClean="0"/>
              <a:t>now </a:t>
            </a:r>
            <a:r>
              <a:rPr lang="en-US" dirty="0"/>
              <a:t>in streets and </a:t>
            </a:r>
            <a:r>
              <a:rPr lang="en-US" dirty="0" smtClean="0"/>
              <a:t>driveways</a:t>
            </a:r>
            <a:endParaRPr lang="en-US" dirty="0"/>
          </a:p>
          <a:p>
            <a:pPr lvl="1"/>
            <a:r>
              <a:rPr lang="en-US" dirty="0" err="1" smtClean="0"/>
              <a:t>etc</a:t>
            </a:r>
            <a:endParaRPr lang="en-US" dirty="0"/>
          </a:p>
        </p:txBody>
      </p:sp>
      <p:sp>
        <p:nvSpPr>
          <p:cNvPr id="3" name="Title 2"/>
          <p:cNvSpPr>
            <a:spLocks noGrp="1"/>
          </p:cNvSpPr>
          <p:nvPr>
            <p:ph type="title"/>
          </p:nvPr>
        </p:nvSpPr>
        <p:spPr/>
        <p:txBody>
          <a:bodyPr/>
          <a:lstStyle/>
          <a:p>
            <a:r>
              <a:rPr lang="en-US" dirty="0"/>
              <a:t>Generally Bad Ideas</a:t>
            </a:r>
          </a:p>
        </p:txBody>
      </p:sp>
    </p:spTree>
    <p:extLst>
      <p:ext uri="{BB962C8B-B14F-4D97-AF65-F5344CB8AC3E}">
        <p14:creationId xmlns:p14="http://schemas.microsoft.com/office/powerpoint/2010/main" val="2879415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Laying trail through slippery surfaces, especially wet rocks or muddy slopes, loose rocks, deep water or any possibility of flash floods, excessive elevation, unreasonably heavy </a:t>
            </a:r>
            <a:r>
              <a:rPr lang="en-US" dirty="0" err="1" smtClean="0"/>
              <a:t>shiggy</a:t>
            </a:r>
            <a:r>
              <a:rPr lang="en-US" dirty="0" smtClean="0"/>
              <a:t>.</a:t>
            </a:r>
            <a:endParaRPr lang="en-US" dirty="0"/>
          </a:p>
          <a:p>
            <a:pPr lvl="1"/>
            <a:r>
              <a:rPr lang="en-US" dirty="0" smtClean="0"/>
              <a:t>These </a:t>
            </a:r>
            <a:r>
              <a:rPr lang="en-US" dirty="0"/>
              <a:t>might be fun for you, but they could be impossible </a:t>
            </a:r>
            <a:r>
              <a:rPr lang="en-US" dirty="0" smtClean="0"/>
              <a:t>or dangerous for </a:t>
            </a:r>
            <a:r>
              <a:rPr lang="en-US" dirty="0"/>
              <a:t>others. Keep it reasonable! </a:t>
            </a:r>
          </a:p>
        </p:txBody>
      </p:sp>
      <p:sp>
        <p:nvSpPr>
          <p:cNvPr id="3" name="Title 2"/>
          <p:cNvSpPr>
            <a:spLocks noGrp="1"/>
          </p:cNvSpPr>
          <p:nvPr>
            <p:ph type="title"/>
          </p:nvPr>
        </p:nvSpPr>
        <p:spPr/>
        <p:txBody>
          <a:bodyPr/>
          <a:lstStyle/>
          <a:p>
            <a:r>
              <a:rPr lang="en-US" dirty="0"/>
              <a:t>Generally Bad Ideas</a:t>
            </a:r>
          </a:p>
        </p:txBody>
      </p:sp>
    </p:spTree>
    <p:extLst>
      <p:ext uri="{BB962C8B-B14F-4D97-AF65-F5344CB8AC3E}">
        <p14:creationId xmlns:p14="http://schemas.microsoft.com/office/powerpoint/2010/main" val="2879415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Don’t lay checks </a:t>
            </a:r>
            <a:r>
              <a:rPr lang="en-US" dirty="0"/>
              <a:t>between BN mark and beer check. </a:t>
            </a:r>
            <a:endParaRPr lang="en-US" dirty="0" smtClean="0"/>
          </a:p>
          <a:p>
            <a:pPr lvl="1"/>
            <a:r>
              <a:rPr lang="en-US" dirty="0" smtClean="0"/>
              <a:t>Lay </a:t>
            </a:r>
            <a:r>
              <a:rPr lang="en-US" dirty="0"/>
              <a:t>a BN before the beer check is visible, but only flour/chalk dots and MAYBE a hare’s arrow should be laid after the BN. </a:t>
            </a:r>
          </a:p>
        </p:txBody>
      </p:sp>
      <p:sp>
        <p:nvSpPr>
          <p:cNvPr id="3" name="Title 2"/>
          <p:cNvSpPr>
            <a:spLocks noGrp="1"/>
          </p:cNvSpPr>
          <p:nvPr>
            <p:ph type="title"/>
          </p:nvPr>
        </p:nvSpPr>
        <p:spPr/>
        <p:txBody>
          <a:bodyPr/>
          <a:lstStyle/>
          <a:p>
            <a:r>
              <a:rPr lang="en-US" dirty="0"/>
              <a:t>Generally Bad Ideas</a:t>
            </a:r>
          </a:p>
        </p:txBody>
      </p:sp>
    </p:spTree>
    <p:extLst>
      <p:ext uri="{BB962C8B-B14F-4D97-AF65-F5344CB8AC3E}">
        <p14:creationId xmlns:p14="http://schemas.microsoft.com/office/powerpoint/2010/main" val="3117953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90 degree turns on trail without proper marking</a:t>
            </a:r>
          </a:p>
          <a:p>
            <a:pPr lvl="1"/>
            <a:r>
              <a:rPr lang="en-US" dirty="0" smtClean="0"/>
              <a:t>Use a check, hare’s arrow, or multiple dots</a:t>
            </a:r>
            <a:endParaRPr lang="en-US" dirty="0"/>
          </a:p>
        </p:txBody>
      </p:sp>
      <p:sp>
        <p:nvSpPr>
          <p:cNvPr id="3" name="Title 2"/>
          <p:cNvSpPr>
            <a:spLocks noGrp="1"/>
          </p:cNvSpPr>
          <p:nvPr>
            <p:ph type="title"/>
          </p:nvPr>
        </p:nvSpPr>
        <p:spPr/>
        <p:txBody>
          <a:bodyPr/>
          <a:lstStyle/>
          <a:p>
            <a:r>
              <a:rPr lang="en-US" dirty="0" smtClean="0"/>
              <a:t>Hare Crimes</a:t>
            </a:r>
            <a:endParaRPr lang="en-US" dirty="0"/>
          </a:p>
        </p:txBody>
      </p:sp>
    </p:spTree>
    <p:extLst>
      <p:ext uri="{BB962C8B-B14F-4D97-AF65-F5344CB8AC3E}">
        <p14:creationId xmlns:p14="http://schemas.microsoft.com/office/powerpoint/2010/main" val="3602837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Laying very </a:t>
            </a:r>
            <a:r>
              <a:rPr lang="en-US" dirty="0"/>
              <a:t>difficult sections without a turkey </a:t>
            </a:r>
            <a:r>
              <a:rPr lang="en-US" dirty="0" smtClean="0"/>
              <a:t>trail.</a:t>
            </a:r>
          </a:p>
          <a:p>
            <a:pPr lvl="1"/>
            <a:r>
              <a:rPr lang="en-US" dirty="0" smtClean="0"/>
              <a:t>Remember</a:t>
            </a:r>
            <a:r>
              <a:rPr lang="en-US" dirty="0"/>
              <a:t>, we have </a:t>
            </a:r>
            <a:r>
              <a:rPr lang="en-US" dirty="0" err="1"/>
              <a:t>wanks</a:t>
            </a:r>
            <a:r>
              <a:rPr lang="en-US" dirty="0"/>
              <a:t> with all kinds of ability levels, and we love them all</a:t>
            </a:r>
            <a:r>
              <a:rPr lang="en-US" dirty="0" smtClean="0"/>
              <a:t>.</a:t>
            </a:r>
            <a:endParaRPr lang="en-US" dirty="0"/>
          </a:p>
        </p:txBody>
      </p:sp>
      <p:sp>
        <p:nvSpPr>
          <p:cNvPr id="3" name="Title 2"/>
          <p:cNvSpPr>
            <a:spLocks noGrp="1"/>
          </p:cNvSpPr>
          <p:nvPr>
            <p:ph type="title"/>
          </p:nvPr>
        </p:nvSpPr>
        <p:spPr/>
        <p:txBody>
          <a:bodyPr/>
          <a:lstStyle/>
          <a:p>
            <a:r>
              <a:rPr lang="en-US" dirty="0" smtClean="0"/>
              <a:t>Hare Crimes</a:t>
            </a:r>
            <a:endParaRPr lang="en-US" dirty="0"/>
          </a:p>
        </p:txBody>
      </p:sp>
    </p:spTree>
    <p:extLst>
      <p:ext uri="{BB962C8B-B14F-4D97-AF65-F5344CB8AC3E}">
        <p14:creationId xmlns:p14="http://schemas.microsoft.com/office/powerpoint/2010/main" val="197504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Contradictory marks </a:t>
            </a:r>
            <a:endParaRPr lang="en-US" dirty="0" smtClean="0"/>
          </a:p>
          <a:p>
            <a:pPr lvl="1"/>
            <a:r>
              <a:rPr lang="en-US" dirty="0" smtClean="0"/>
              <a:t>A hare’s </a:t>
            </a:r>
            <a:r>
              <a:rPr lang="en-US" dirty="0"/>
              <a:t>arrow pointing into a BT mark will get you </a:t>
            </a:r>
            <a:r>
              <a:rPr lang="en-US" dirty="0" smtClean="0"/>
              <a:t>flayed</a:t>
            </a:r>
          </a:p>
          <a:p>
            <a:pPr lvl="1"/>
            <a:r>
              <a:rPr lang="en-US" dirty="0" smtClean="0"/>
              <a:t>Follow the rules!</a:t>
            </a:r>
            <a:endParaRPr lang="en-US" dirty="0"/>
          </a:p>
        </p:txBody>
      </p:sp>
      <p:sp>
        <p:nvSpPr>
          <p:cNvPr id="3" name="Title 2"/>
          <p:cNvSpPr>
            <a:spLocks noGrp="1"/>
          </p:cNvSpPr>
          <p:nvPr>
            <p:ph type="title"/>
          </p:nvPr>
        </p:nvSpPr>
        <p:spPr/>
        <p:txBody>
          <a:bodyPr/>
          <a:lstStyle/>
          <a:p>
            <a:r>
              <a:rPr lang="en-US" dirty="0" smtClean="0"/>
              <a:t>Hare Crimes</a:t>
            </a:r>
            <a:endParaRPr lang="en-US" dirty="0"/>
          </a:p>
        </p:txBody>
      </p:sp>
    </p:spTree>
    <p:extLst>
      <p:ext uri="{BB962C8B-B14F-4D97-AF65-F5344CB8AC3E}">
        <p14:creationId xmlns:p14="http://schemas.microsoft.com/office/powerpoint/2010/main" val="2334015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Laying trail on private property without permission</a:t>
            </a:r>
          </a:p>
          <a:p>
            <a:pPr lvl="1"/>
            <a:r>
              <a:rPr lang="en-US" dirty="0" smtClean="0"/>
              <a:t>STAY OFF!</a:t>
            </a:r>
            <a:endParaRPr lang="en-US" dirty="0"/>
          </a:p>
        </p:txBody>
      </p:sp>
      <p:sp>
        <p:nvSpPr>
          <p:cNvPr id="3" name="Title 2"/>
          <p:cNvSpPr>
            <a:spLocks noGrp="1"/>
          </p:cNvSpPr>
          <p:nvPr>
            <p:ph type="title"/>
          </p:nvPr>
        </p:nvSpPr>
        <p:spPr/>
        <p:txBody>
          <a:bodyPr/>
          <a:lstStyle/>
          <a:p>
            <a:r>
              <a:rPr lang="en-US" dirty="0" smtClean="0"/>
              <a:t>Hare Crimes</a:t>
            </a:r>
            <a:endParaRPr lang="en-US" dirty="0"/>
          </a:p>
        </p:txBody>
      </p:sp>
    </p:spTree>
    <p:extLst>
      <p:ext uri="{BB962C8B-B14F-4D97-AF65-F5344CB8AC3E}">
        <p14:creationId xmlns:p14="http://schemas.microsoft.com/office/powerpoint/2010/main" val="52371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Not scouting. </a:t>
            </a:r>
            <a:endParaRPr lang="en-US" dirty="0" smtClean="0"/>
          </a:p>
          <a:p>
            <a:pPr lvl="1"/>
            <a:r>
              <a:rPr lang="en-US" dirty="0" smtClean="0"/>
              <a:t>Get </a:t>
            </a:r>
            <a:r>
              <a:rPr lang="en-US" dirty="0"/>
              <a:t>out there and test it before you lay it.</a:t>
            </a:r>
          </a:p>
        </p:txBody>
      </p:sp>
      <p:sp>
        <p:nvSpPr>
          <p:cNvPr id="3" name="Title 2"/>
          <p:cNvSpPr>
            <a:spLocks noGrp="1"/>
          </p:cNvSpPr>
          <p:nvPr>
            <p:ph type="title"/>
          </p:nvPr>
        </p:nvSpPr>
        <p:spPr/>
        <p:txBody>
          <a:bodyPr/>
          <a:lstStyle/>
          <a:p>
            <a:r>
              <a:rPr lang="en-US" dirty="0" smtClean="0"/>
              <a:t>Hare Crimes</a:t>
            </a:r>
            <a:endParaRPr lang="en-US" dirty="0"/>
          </a:p>
        </p:txBody>
      </p:sp>
    </p:spTree>
    <p:extLst>
      <p:ext uri="{BB962C8B-B14F-4D97-AF65-F5344CB8AC3E}">
        <p14:creationId xmlns:p14="http://schemas.microsoft.com/office/powerpoint/2010/main" val="20009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Incomplete trail. </a:t>
            </a:r>
            <a:endParaRPr lang="en-US" dirty="0" smtClean="0"/>
          </a:p>
          <a:p>
            <a:pPr lvl="1"/>
            <a:r>
              <a:rPr lang="en-US" dirty="0" smtClean="0"/>
              <a:t>Sometimes </a:t>
            </a:r>
            <a:r>
              <a:rPr lang="en-US" dirty="0"/>
              <a:t>you can’t do it all because </a:t>
            </a:r>
            <a:r>
              <a:rPr lang="en-US" dirty="0" err="1"/>
              <a:t>wanks</a:t>
            </a:r>
            <a:r>
              <a:rPr lang="en-US" dirty="0"/>
              <a:t> may see it when driving to </a:t>
            </a:r>
            <a:r>
              <a:rPr lang="en-US" dirty="0" smtClean="0"/>
              <a:t>the start or it is too close to other parts of trail.</a:t>
            </a:r>
          </a:p>
          <a:p>
            <a:pPr lvl="1"/>
            <a:r>
              <a:rPr lang="en-US" dirty="0" smtClean="0"/>
              <a:t> </a:t>
            </a:r>
            <a:r>
              <a:rPr lang="en-US" dirty="0"/>
              <a:t>But it MUST be done by the time they get there. </a:t>
            </a:r>
            <a:endParaRPr lang="en-US" dirty="0" smtClean="0"/>
          </a:p>
          <a:p>
            <a:pPr lvl="1"/>
            <a:r>
              <a:rPr lang="en-US" dirty="0" smtClean="0"/>
              <a:t>Have </a:t>
            </a:r>
            <a:r>
              <a:rPr lang="en-US" dirty="0"/>
              <a:t>a plan. For example, a BT near the start can be changed into a hare's arrow.</a:t>
            </a:r>
          </a:p>
          <a:p>
            <a:endParaRPr lang="en-US" dirty="0"/>
          </a:p>
        </p:txBody>
      </p:sp>
      <p:sp>
        <p:nvSpPr>
          <p:cNvPr id="3" name="Title 2"/>
          <p:cNvSpPr>
            <a:spLocks noGrp="1"/>
          </p:cNvSpPr>
          <p:nvPr>
            <p:ph type="title"/>
          </p:nvPr>
        </p:nvSpPr>
        <p:spPr/>
        <p:txBody>
          <a:bodyPr/>
          <a:lstStyle/>
          <a:p>
            <a:r>
              <a:rPr lang="en-US" dirty="0"/>
              <a:t>Hare Crimes</a:t>
            </a:r>
          </a:p>
        </p:txBody>
      </p:sp>
    </p:spTree>
    <p:extLst>
      <p:ext uri="{BB962C8B-B14F-4D97-AF65-F5344CB8AC3E}">
        <p14:creationId xmlns:p14="http://schemas.microsoft.com/office/powerpoint/2010/main" val="395832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Keep the pack together on trail</a:t>
            </a:r>
          </a:p>
          <a:p>
            <a:r>
              <a:rPr lang="en-US" dirty="0" smtClean="0"/>
              <a:t>Give the hashers a fun, safe, social time</a:t>
            </a:r>
          </a:p>
          <a:p>
            <a:r>
              <a:rPr lang="en-US" dirty="0" smtClean="0"/>
              <a:t>Allow hashers who want it the opportunity to run</a:t>
            </a:r>
            <a:endParaRPr lang="en-US" dirty="0"/>
          </a:p>
        </p:txBody>
      </p:sp>
      <p:sp>
        <p:nvSpPr>
          <p:cNvPr id="3" name="Title 2"/>
          <p:cNvSpPr>
            <a:spLocks noGrp="1"/>
          </p:cNvSpPr>
          <p:nvPr>
            <p:ph type="title"/>
          </p:nvPr>
        </p:nvSpPr>
        <p:spPr/>
        <p:txBody>
          <a:bodyPr/>
          <a:lstStyle/>
          <a:p>
            <a:r>
              <a:rPr lang="en-US" dirty="0" smtClean="0"/>
              <a:t>Objectives of  a good trail</a:t>
            </a:r>
            <a:endParaRPr lang="en-US" dirty="0"/>
          </a:p>
        </p:txBody>
      </p:sp>
    </p:spTree>
    <p:extLst>
      <p:ext uri="{BB962C8B-B14F-4D97-AF65-F5344CB8AC3E}">
        <p14:creationId xmlns:p14="http://schemas.microsoft.com/office/powerpoint/2010/main" val="1480356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Being a dick. </a:t>
            </a:r>
            <a:endParaRPr lang="en-US" dirty="0" smtClean="0"/>
          </a:p>
          <a:p>
            <a:pPr lvl="1"/>
            <a:r>
              <a:rPr lang="en-US" dirty="0" smtClean="0"/>
              <a:t>Haring </a:t>
            </a:r>
            <a:r>
              <a:rPr lang="en-US" dirty="0"/>
              <a:t>is about providing a fun time, not about being </a:t>
            </a:r>
            <a:r>
              <a:rPr lang="en-US" dirty="0" smtClean="0"/>
              <a:t>overly tough or devious</a:t>
            </a:r>
            <a:r>
              <a:rPr lang="en-US" dirty="0"/>
              <a:t>. </a:t>
            </a:r>
            <a:endParaRPr lang="en-US" dirty="0" smtClean="0"/>
          </a:p>
          <a:p>
            <a:pPr lvl="1"/>
            <a:r>
              <a:rPr lang="en-US" dirty="0" smtClean="0"/>
              <a:t>You </a:t>
            </a:r>
            <a:r>
              <a:rPr lang="en-US" dirty="0"/>
              <a:t>can use your cunning to create a puzzle, but laying an intentionally confusing trail is frustrating at best, possibly dangerous, and no fun at all for the hashers.</a:t>
            </a:r>
          </a:p>
          <a:p>
            <a:endParaRPr lang="en-US" dirty="0"/>
          </a:p>
        </p:txBody>
      </p:sp>
      <p:sp>
        <p:nvSpPr>
          <p:cNvPr id="3" name="Title 2"/>
          <p:cNvSpPr>
            <a:spLocks noGrp="1"/>
          </p:cNvSpPr>
          <p:nvPr>
            <p:ph type="title"/>
          </p:nvPr>
        </p:nvSpPr>
        <p:spPr/>
        <p:txBody>
          <a:bodyPr/>
          <a:lstStyle/>
          <a:p>
            <a:r>
              <a:rPr lang="en-US" dirty="0"/>
              <a:t>Hare Crimes</a:t>
            </a:r>
          </a:p>
        </p:txBody>
      </p:sp>
    </p:spTree>
    <p:extLst>
      <p:ext uri="{BB962C8B-B14F-4D97-AF65-F5344CB8AC3E}">
        <p14:creationId xmlns:p14="http://schemas.microsoft.com/office/powerpoint/2010/main" val="3918685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Not marking when diverging from an established trail/road</a:t>
            </a:r>
            <a:r>
              <a:rPr lang="en-US" dirty="0" smtClean="0"/>
              <a:t>.</a:t>
            </a:r>
          </a:p>
          <a:p>
            <a:pPr lvl="1"/>
            <a:r>
              <a:rPr lang="en-US" dirty="0" smtClean="0"/>
              <a:t> </a:t>
            </a:r>
            <a:r>
              <a:rPr lang="en-US" dirty="0"/>
              <a:t>Even if the hash trail runs straight off the road/trail, make sure to mark it. </a:t>
            </a:r>
          </a:p>
        </p:txBody>
      </p:sp>
      <p:sp>
        <p:nvSpPr>
          <p:cNvPr id="3" name="Title 2"/>
          <p:cNvSpPr>
            <a:spLocks noGrp="1"/>
          </p:cNvSpPr>
          <p:nvPr>
            <p:ph type="title"/>
          </p:nvPr>
        </p:nvSpPr>
        <p:spPr/>
        <p:txBody>
          <a:bodyPr/>
          <a:lstStyle/>
          <a:p>
            <a:r>
              <a:rPr lang="en-US" dirty="0"/>
              <a:t>Hare Crimes</a:t>
            </a:r>
          </a:p>
        </p:txBody>
      </p:sp>
    </p:spTree>
    <p:extLst>
      <p:ext uri="{BB962C8B-B14F-4D97-AF65-F5344CB8AC3E}">
        <p14:creationId xmlns:p14="http://schemas.microsoft.com/office/powerpoint/2010/main" val="3918685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Getting the number on a BC wrong. </a:t>
            </a:r>
            <a:endParaRPr lang="en-US" dirty="0" smtClean="0"/>
          </a:p>
          <a:p>
            <a:pPr lvl="1"/>
            <a:r>
              <a:rPr lang="en-US" dirty="0" smtClean="0"/>
              <a:t>DOUBLE </a:t>
            </a:r>
            <a:r>
              <a:rPr lang="en-US" dirty="0"/>
              <a:t>CHECK</a:t>
            </a:r>
            <a:r>
              <a:rPr lang="en-US" dirty="0" smtClean="0"/>
              <a:t>!</a:t>
            </a:r>
          </a:p>
          <a:p>
            <a:pPr lvl="1"/>
            <a:r>
              <a:rPr lang="en-US" dirty="0" smtClean="0"/>
              <a:t>Lay several dots close to the intended BC target in case the number is off.</a:t>
            </a:r>
            <a:endParaRPr lang="en-US" dirty="0"/>
          </a:p>
          <a:p>
            <a:endParaRPr lang="en-US" dirty="0"/>
          </a:p>
        </p:txBody>
      </p:sp>
      <p:sp>
        <p:nvSpPr>
          <p:cNvPr id="3" name="Title 2"/>
          <p:cNvSpPr>
            <a:spLocks noGrp="1"/>
          </p:cNvSpPr>
          <p:nvPr>
            <p:ph type="title"/>
          </p:nvPr>
        </p:nvSpPr>
        <p:spPr/>
        <p:txBody>
          <a:bodyPr/>
          <a:lstStyle/>
          <a:p>
            <a:r>
              <a:rPr lang="en-US" dirty="0"/>
              <a:t>Hare Crimes</a:t>
            </a:r>
          </a:p>
        </p:txBody>
      </p:sp>
    </p:spTree>
    <p:extLst>
      <p:ext uri="{BB962C8B-B14F-4D97-AF65-F5344CB8AC3E}">
        <p14:creationId xmlns:p14="http://schemas.microsoft.com/office/powerpoint/2010/main" val="1003924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Using marks that are not very visible. </a:t>
            </a:r>
            <a:endParaRPr lang="en-US" dirty="0" smtClean="0"/>
          </a:p>
          <a:p>
            <a:pPr lvl="1"/>
            <a:r>
              <a:rPr lang="en-US" dirty="0" smtClean="0"/>
              <a:t>Colored </a:t>
            </a:r>
            <a:r>
              <a:rPr lang="en-US" dirty="0"/>
              <a:t>flour is great in winter on snow, but </a:t>
            </a:r>
            <a:r>
              <a:rPr lang="en-US" dirty="0" smtClean="0"/>
              <a:t>some colors are pretty </a:t>
            </a:r>
            <a:r>
              <a:rPr lang="en-US" dirty="0"/>
              <a:t>shitty most of the rest of the year as it </a:t>
            </a:r>
            <a:r>
              <a:rPr lang="en-US" dirty="0" smtClean="0"/>
              <a:t>diminishes the </a:t>
            </a:r>
            <a:r>
              <a:rPr lang="en-US" dirty="0"/>
              <a:t>reflective visibility of the flour. </a:t>
            </a:r>
          </a:p>
        </p:txBody>
      </p:sp>
      <p:sp>
        <p:nvSpPr>
          <p:cNvPr id="3" name="Title 2"/>
          <p:cNvSpPr>
            <a:spLocks noGrp="1"/>
          </p:cNvSpPr>
          <p:nvPr>
            <p:ph type="title"/>
          </p:nvPr>
        </p:nvSpPr>
        <p:spPr/>
        <p:txBody>
          <a:bodyPr/>
          <a:lstStyle/>
          <a:p>
            <a:r>
              <a:rPr lang="en-US" dirty="0" smtClean="0"/>
              <a:t>Hare Crimes</a:t>
            </a:r>
            <a:endParaRPr lang="en-US" dirty="0"/>
          </a:p>
        </p:txBody>
      </p:sp>
    </p:spTree>
    <p:extLst>
      <p:ext uri="{BB962C8B-B14F-4D97-AF65-F5344CB8AC3E}">
        <p14:creationId xmlns:p14="http://schemas.microsoft.com/office/powerpoint/2010/main" val="1727586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3999"/>
            <a:ext cx="8229600" cy="4826717"/>
          </a:xfrm>
        </p:spPr>
        <p:txBody>
          <a:bodyPr>
            <a:normAutofit lnSpcReduction="10000"/>
          </a:bodyPr>
          <a:lstStyle/>
          <a:p>
            <a:pPr lvl="0"/>
            <a:r>
              <a:rPr lang="en-US" dirty="0"/>
              <a:t>Find a co-hare and sign up on the </a:t>
            </a:r>
            <a:r>
              <a:rPr lang="en-US" dirty="0" err="1"/>
              <a:t>hareline</a:t>
            </a:r>
            <a:endParaRPr lang="en-US" dirty="0"/>
          </a:p>
          <a:p>
            <a:pPr lvl="0"/>
            <a:r>
              <a:rPr lang="en-US" dirty="0"/>
              <a:t>Plan your trail. Start with where you want to have circle, then determine a good beer check location. </a:t>
            </a:r>
            <a:endParaRPr lang="en-US" dirty="0" smtClean="0"/>
          </a:p>
          <a:p>
            <a:pPr lvl="1"/>
            <a:r>
              <a:rPr lang="en-US" dirty="0" smtClean="0"/>
              <a:t>Make </a:t>
            </a:r>
            <a:r>
              <a:rPr lang="en-US" dirty="0"/>
              <a:t>trail a large oval that doesn’t pass through any private land. </a:t>
            </a:r>
          </a:p>
          <a:p>
            <a:pPr lvl="0"/>
            <a:r>
              <a:rPr lang="en-US" dirty="0"/>
              <a:t>Scout your trail - first with a map, then by hiking the area and making sure it will work as a trail. </a:t>
            </a:r>
            <a:endParaRPr lang="en-US" dirty="0" smtClean="0"/>
          </a:p>
          <a:p>
            <a:pPr lvl="1"/>
            <a:r>
              <a:rPr lang="en-US" dirty="0" smtClean="0"/>
              <a:t>You </a:t>
            </a:r>
            <a:r>
              <a:rPr lang="en-US" dirty="0"/>
              <a:t>may hear wankers say that they don’t do this - they are the hares that regularly get people lost.</a:t>
            </a:r>
          </a:p>
          <a:p>
            <a:pPr lvl="0"/>
            <a:r>
              <a:rPr lang="en-US" dirty="0"/>
              <a:t>Alert the Joint Masters </a:t>
            </a:r>
            <a:r>
              <a:rPr lang="en-US" dirty="0" smtClean="0"/>
              <a:t>and/or </a:t>
            </a:r>
            <a:r>
              <a:rPr lang="en-US" dirty="0" err="1"/>
              <a:t>Beermeister</a:t>
            </a:r>
            <a:r>
              <a:rPr lang="en-US" dirty="0"/>
              <a:t> of your plans</a:t>
            </a:r>
            <a:r>
              <a:rPr lang="en-US" dirty="0" smtClean="0"/>
              <a:t>.</a:t>
            </a:r>
          </a:p>
          <a:p>
            <a:pPr lvl="0"/>
            <a:r>
              <a:rPr lang="en-US" dirty="0" smtClean="0"/>
              <a:t>At least 5 days beforehand create the FB invite</a:t>
            </a:r>
            <a:endParaRPr lang="en-US" dirty="0"/>
          </a:p>
        </p:txBody>
      </p:sp>
      <p:sp>
        <p:nvSpPr>
          <p:cNvPr id="3" name="Title 2"/>
          <p:cNvSpPr>
            <a:spLocks noGrp="1"/>
          </p:cNvSpPr>
          <p:nvPr>
            <p:ph type="title"/>
          </p:nvPr>
        </p:nvSpPr>
        <p:spPr/>
        <p:txBody>
          <a:bodyPr/>
          <a:lstStyle/>
          <a:p>
            <a:r>
              <a:rPr lang="en-US" dirty="0" smtClean="0"/>
              <a:t>Haring Timeline</a:t>
            </a:r>
            <a:endParaRPr lang="en-US" dirty="0"/>
          </a:p>
        </p:txBody>
      </p:sp>
    </p:spTree>
    <p:extLst>
      <p:ext uri="{BB962C8B-B14F-4D97-AF65-F5344CB8AC3E}">
        <p14:creationId xmlns:p14="http://schemas.microsoft.com/office/powerpoint/2010/main" val="2522314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t>
            </a:r>
            <a:r>
              <a:rPr lang="en-US" dirty="0" err="1" smtClean="0"/>
              <a:t>FaceBook</a:t>
            </a:r>
            <a:r>
              <a:rPr lang="en-US" dirty="0" smtClean="0"/>
              <a:t> invite should contain:</a:t>
            </a:r>
          </a:p>
          <a:p>
            <a:pPr lvl="1"/>
            <a:r>
              <a:rPr lang="en-US" dirty="0" smtClean="0"/>
              <a:t>Names of all hares</a:t>
            </a:r>
          </a:p>
          <a:p>
            <a:pPr lvl="1"/>
            <a:r>
              <a:rPr lang="en-US" dirty="0" smtClean="0"/>
              <a:t>Time </a:t>
            </a:r>
          </a:p>
          <a:p>
            <a:pPr lvl="2"/>
            <a:r>
              <a:rPr lang="en-US" dirty="0" smtClean="0"/>
              <a:t>3pm winter, 4pm summer. </a:t>
            </a:r>
          </a:p>
          <a:p>
            <a:pPr lvl="2"/>
            <a:r>
              <a:rPr lang="en-US" dirty="0" smtClean="0"/>
              <a:t>Mismanagement will decide for you.</a:t>
            </a:r>
          </a:p>
          <a:p>
            <a:pPr lvl="1"/>
            <a:r>
              <a:rPr lang="en-US" dirty="0" smtClean="0"/>
              <a:t>Start location</a:t>
            </a:r>
          </a:p>
          <a:p>
            <a:pPr lvl="2"/>
            <a:r>
              <a:rPr lang="en-US" dirty="0" smtClean="0"/>
              <a:t>Please include address, map coordinates, and/or directions.</a:t>
            </a:r>
          </a:p>
          <a:p>
            <a:pPr lvl="1"/>
            <a:r>
              <a:rPr lang="en-US" dirty="0" smtClean="0"/>
              <a:t>Any information/warnings needed for the trail</a:t>
            </a:r>
          </a:p>
          <a:p>
            <a:pPr lvl="1"/>
            <a:r>
              <a:rPr lang="en-US" dirty="0" smtClean="0"/>
              <a:t>Witty </a:t>
            </a:r>
            <a:r>
              <a:rPr lang="en-US" dirty="0" err="1" smtClean="0"/>
              <a:t>writeup</a:t>
            </a:r>
            <a:r>
              <a:rPr lang="en-US" dirty="0" smtClean="0"/>
              <a:t> is optional but encouraged.</a:t>
            </a:r>
          </a:p>
          <a:p>
            <a:pPr lvl="1"/>
            <a:r>
              <a:rPr lang="en-US" dirty="0" smtClean="0"/>
              <a:t>Theme, if the trail has one</a:t>
            </a:r>
          </a:p>
          <a:p>
            <a:pPr lvl="1"/>
            <a:r>
              <a:rPr lang="en-US" dirty="0" smtClean="0"/>
              <a:t>Cost</a:t>
            </a:r>
          </a:p>
          <a:p>
            <a:pPr lvl="2"/>
            <a:r>
              <a:rPr lang="en-US" dirty="0" smtClean="0"/>
              <a:t>$6, free for virgins</a:t>
            </a:r>
            <a:endParaRPr lang="en-US" dirty="0"/>
          </a:p>
        </p:txBody>
      </p:sp>
      <p:sp>
        <p:nvSpPr>
          <p:cNvPr id="3" name="Title 2"/>
          <p:cNvSpPr>
            <a:spLocks noGrp="1"/>
          </p:cNvSpPr>
          <p:nvPr>
            <p:ph type="title"/>
          </p:nvPr>
        </p:nvSpPr>
        <p:spPr/>
        <p:txBody>
          <a:bodyPr/>
          <a:lstStyle/>
          <a:p>
            <a:r>
              <a:rPr lang="en-US" dirty="0" smtClean="0"/>
              <a:t>Hash Trail Invitation</a:t>
            </a:r>
            <a:endParaRPr lang="en-US" dirty="0"/>
          </a:p>
        </p:txBody>
      </p:sp>
    </p:spTree>
    <p:extLst>
      <p:ext uri="{BB962C8B-B14F-4D97-AF65-F5344CB8AC3E}">
        <p14:creationId xmlns:p14="http://schemas.microsoft.com/office/powerpoint/2010/main" val="1268804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Lay trail. </a:t>
            </a:r>
            <a:endParaRPr lang="en-US" dirty="0"/>
          </a:p>
          <a:p>
            <a:pPr lvl="1"/>
            <a:r>
              <a:rPr lang="en-US" dirty="0"/>
              <a:t>If live laying, pre-laid portions should be done on the same day.</a:t>
            </a:r>
          </a:p>
          <a:p>
            <a:pPr lvl="0"/>
            <a:r>
              <a:rPr lang="en-US" dirty="0"/>
              <a:t>Meet up with Mismanagement at start. They will check people in and get the beverages flowing.</a:t>
            </a:r>
          </a:p>
          <a:p>
            <a:pPr lvl="0"/>
            <a:r>
              <a:rPr lang="en-US" dirty="0"/>
              <a:t>Give chalk talk, point the pack in the right direction, and get the beer to the beer check.</a:t>
            </a:r>
          </a:p>
          <a:p>
            <a:pPr lvl="1"/>
            <a:endParaRPr lang="en-US" dirty="0"/>
          </a:p>
        </p:txBody>
      </p:sp>
      <p:sp>
        <p:nvSpPr>
          <p:cNvPr id="3" name="Title 2"/>
          <p:cNvSpPr>
            <a:spLocks noGrp="1"/>
          </p:cNvSpPr>
          <p:nvPr>
            <p:ph type="title"/>
          </p:nvPr>
        </p:nvSpPr>
        <p:spPr/>
        <p:txBody>
          <a:bodyPr/>
          <a:lstStyle/>
          <a:p>
            <a:r>
              <a:rPr lang="en-US" dirty="0"/>
              <a:t>Haring </a:t>
            </a:r>
            <a:r>
              <a:rPr lang="en-US" dirty="0" smtClean="0"/>
              <a:t>Timeline: Day of the Hash</a:t>
            </a:r>
            <a:endParaRPr lang="en-US" dirty="0"/>
          </a:p>
        </p:txBody>
      </p:sp>
    </p:spTree>
    <p:extLst>
      <p:ext uri="{BB962C8B-B14F-4D97-AF65-F5344CB8AC3E}">
        <p14:creationId xmlns:p14="http://schemas.microsoft.com/office/powerpoint/2010/main" val="1559310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Hangover trail/ Fat Boy </a:t>
            </a:r>
            <a:r>
              <a:rPr lang="en-US" dirty="0" smtClean="0"/>
              <a:t>trail</a:t>
            </a:r>
          </a:p>
          <a:p>
            <a:pPr lvl="1"/>
            <a:r>
              <a:rPr lang="en-US" dirty="0"/>
              <a:t>T</a:t>
            </a:r>
            <a:r>
              <a:rPr lang="en-US" dirty="0" smtClean="0"/>
              <a:t>hese </a:t>
            </a:r>
            <a:r>
              <a:rPr lang="en-US" dirty="0"/>
              <a:t>are short </a:t>
            </a:r>
            <a:r>
              <a:rPr lang="en-US" dirty="0" smtClean="0"/>
              <a:t>(usually </a:t>
            </a:r>
            <a:r>
              <a:rPr lang="en-US" dirty="0"/>
              <a:t>no more than a ¼ mile), walking trails that generally only have beer at the beginning and end. These are usually laid to offer an additional trail at the end of a hash weekend or for a midnight trail during a campout.</a:t>
            </a:r>
          </a:p>
          <a:p>
            <a:endParaRPr lang="en-US" dirty="0"/>
          </a:p>
        </p:txBody>
      </p:sp>
      <p:sp>
        <p:nvSpPr>
          <p:cNvPr id="3" name="Title 2"/>
          <p:cNvSpPr>
            <a:spLocks noGrp="1"/>
          </p:cNvSpPr>
          <p:nvPr>
            <p:ph type="title"/>
          </p:nvPr>
        </p:nvSpPr>
        <p:spPr/>
        <p:txBody>
          <a:bodyPr/>
          <a:lstStyle/>
          <a:p>
            <a:r>
              <a:rPr lang="en-US" dirty="0" smtClean="0"/>
              <a:t>Types of Trail</a:t>
            </a:r>
            <a:endParaRPr lang="en-US" dirty="0"/>
          </a:p>
        </p:txBody>
      </p:sp>
    </p:spTree>
    <p:extLst>
      <p:ext uri="{BB962C8B-B14F-4D97-AF65-F5344CB8AC3E}">
        <p14:creationId xmlns:p14="http://schemas.microsoft.com/office/powerpoint/2010/main" val="2076669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Bar </a:t>
            </a:r>
            <a:r>
              <a:rPr lang="en-US" dirty="0" smtClean="0"/>
              <a:t>Crawl</a:t>
            </a:r>
          </a:p>
          <a:p>
            <a:pPr lvl="1"/>
            <a:r>
              <a:rPr lang="en-US" dirty="0" smtClean="0"/>
              <a:t>These </a:t>
            </a:r>
            <a:r>
              <a:rPr lang="en-US" dirty="0"/>
              <a:t>are pay as you go trails that lead </a:t>
            </a:r>
            <a:r>
              <a:rPr lang="en-US" dirty="0" err="1"/>
              <a:t>wanks</a:t>
            </a:r>
            <a:r>
              <a:rPr lang="en-US" dirty="0"/>
              <a:t> from bar to bar in a contained area. </a:t>
            </a:r>
            <a:endParaRPr lang="en-US" dirty="0" smtClean="0"/>
          </a:p>
          <a:p>
            <a:pPr lvl="1"/>
            <a:r>
              <a:rPr lang="en-US" dirty="0" smtClean="0"/>
              <a:t>You </a:t>
            </a:r>
            <a:r>
              <a:rPr lang="en-US" dirty="0"/>
              <a:t>can use trail markers to provide a bit of fun between bars as they won’t know which bar you’re going to next, but the trail won’t be where they’re spending the majority of their time.</a:t>
            </a:r>
          </a:p>
          <a:p>
            <a:endParaRPr lang="en-US" dirty="0"/>
          </a:p>
        </p:txBody>
      </p:sp>
      <p:sp>
        <p:nvSpPr>
          <p:cNvPr id="3" name="Title 2"/>
          <p:cNvSpPr>
            <a:spLocks noGrp="1"/>
          </p:cNvSpPr>
          <p:nvPr>
            <p:ph type="title"/>
          </p:nvPr>
        </p:nvSpPr>
        <p:spPr/>
        <p:txBody>
          <a:bodyPr/>
          <a:lstStyle/>
          <a:p>
            <a:r>
              <a:rPr lang="en-US" dirty="0" smtClean="0"/>
              <a:t>Types of Trail</a:t>
            </a:r>
            <a:endParaRPr lang="en-US" dirty="0"/>
          </a:p>
        </p:txBody>
      </p:sp>
    </p:spTree>
    <p:extLst>
      <p:ext uri="{BB962C8B-B14F-4D97-AF65-F5344CB8AC3E}">
        <p14:creationId xmlns:p14="http://schemas.microsoft.com/office/powerpoint/2010/main" val="2860456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Larrikins</a:t>
            </a:r>
          </a:p>
          <a:p>
            <a:pPr lvl="1"/>
            <a:r>
              <a:rPr lang="en-US" dirty="0" smtClean="0"/>
              <a:t>Everyone </a:t>
            </a:r>
            <a:r>
              <a:rPr lang="en-US" dirty="0"/>
              <a:t>picks straws at the beginning of the </a:t>
            </a:r>
            <a:r>
              <a:rPr lang="en-US" dirty="0" smtClean="0"/>
              <a:t>hash.</a:t>
            </a:r>
          </a:p>
          <a:p>
            <a:pPr lvl="1"/>
            <a:r>
              <a:rPr lang="en-US" dirty="0" smtClean="0"/>
              <a:t>Short </a:t>
            </a:r>
            <a:r>
              <a:rPr lang="en-US" dirty="0"/>
              <a:t>straw is the hare until that </a:t>
            </a:r>
            <a:r>
              <a:rPr lang="en-US" dirty="0" err="1"/>
              <a:t>wank</a:t>
            </a:r>
            <a:r>
              <a:rPr lang="en-US" dirty="0"/>
              <a:t> is caught or they get to a beer check location. </a:t>
            </a:r>
            <a:endParaRPr lang="en-US" dirty="0" smtClean="0"/>
          </a:p>
          <a:p>
            <a:pPr lvl="1"/>
            <a:r>
              <a:rPr lang="en-US" dirty="0" smtClean="0"/>
              <a:t>Then </a:t>
            </a:r>
            <a:r>
              <a:rPr lang="en-US" dirty="0"/>
              <a:t>the </a:t>
            </a:r>
            <a:r>
              <a:rPr lang="en-US" dirty="0" err="1"/>
              <a:t>wank</a:t>
            </a:r>
            <a:r>
              <a:rPr lang="en-US" dirty="0"/>
              <a:t> who caught the hare or the first </a:t>
            </a:r>
            <a:r>
              <a:rPr lang="en-US" dirty="0" err="1"/>
              <a:t>wank</a:t>
            </a:r>
            <a:r>
              <a:rPr lang="en-US" dirty="0"/>
              <a:t> in lays the next bit until THEY are caught or reach a </a:t>
            </a:r>
            <a:r>
              <a:rPr lang="en-US" dirty="0" smtClean="0"/>
              <a:t>BN.</a:t>
            </a:r>
          </a:p>
          <a:p>
            <a:pPr lvl="1"/>
            <a:r>
              <a:rPr lang="en-US" dirty="0" smtClean="0"/>
              <a:t>Continue </a:t>
            </a:r>
            <a:r>
              <a:rPr lang="en-US" dirty="0"/>
              <a:t>until you get everyone back to their cars.</a:t>
            </a:r>
          </a:p>
          <a:p>
            <a:endParaRPr lang="en-US" dirty="0"/>
          </a:p>
        </p:txBody>
      </p:sp>
      <p:sp>
        <p:nvSpPr>
          <p:cNvPr id="3" name="Title 2"/>
          <p:cNvSpPr>
            <a:spLocks noGrp="1"/>
          </p:cNvSpPr>
          <p:nvPr>
            <p:ph type="title"/>
          </p:nvPr>
        </p:nvSpPr>
        <p:spPr/>
        <p:txBody>
          <a:bodyPr/>
          <a:lstStyle/>
          <a:p>
            <a:r>
              <a:rPr lang="en-US" dirty="0" smtClean="0"/>
              <a:t>Types of Trail</a:t>
            </a:r>
            <a:endParaRPr lang="en-US" dirty="0"/>
          </a:p>
        </p:txBody>
      </p:sp>
    </p:spTree>
    <p:extLst>
      <p:ext uri="{BB962C8B-B14F-4D97-AF65-F5344CB8AC3E}">
        <p14:creationId xmlns:p14="http://schemas.microsoft.com/office/powerpoint/2010/main" val="286045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Laid out in a box or oval shape</a:t>
            </a:r>
          </a:p>
          <a:p>
            <a:r>
              <a:rPr lang="en-US" dirty="0" smtClean="0"/>
              <a:t>3</a:t>
            </a:r>
            <a:r>
              <a:rPr lang="en-US" dirty="0"/>
              <a:t>-5 miles long for day hashes, 2-4 miles for night hashes. </a:t>
            </a:r>
            <a:endParaRPr lang="en-US" dirty="0" smtClean="0"/>
          </a:p>
          <a:p>
            <a:r>
              <a:rPr lang="en-US" dirty="0" smtClean="0"/>
              <a:t>One beer check somewhere around the middle of trail</a:t>
            </a:r>
          </a:p>
          <a:p>
            <a:endParaRPr lang="en-US" dirty="0"/>
          </a:p>
        </p:txBody>
      </p:sp>
      <p:sp>
        <p:nvSpPr>
          <p:cNvPr id="3" name="Title 2"/>
          <p:cNvSpPr>
            <a:spLocks noGrp="1"/>
          </p:cNvSpPr>
          <p:nvPr>
            <p:ph type="title"/>
          </p:nvPr>
        </p:nvSpPr>
        <p:spPr/>
        <p:txBody>
          <a:bodyPr>
            <a:normAutofit fontScale="90000"/>
          </a:bodyPr>
          <a:lstStyle/>
          <a:p>
            <a:r>
              <a:rPr lang="en-US" dirty="0" smtClean="0"/>
              <a:t>What does a trail generally look like?</a:t>
            </a:r>
            <a:endParaRPr lang="en-US" dirty="0"/>
          </a:p>
        </p:txBody>
      </p:sp>
    </p:spTree>
    <p:extLst>
      <p:ext uri="{BB962C8B-B14F-4D97-AF65-F5344CB8AC3E}">
        <p14:creationId xmlns:p14="http://schemas.microsoft.com/office/powerpoint/2010/main" val="1209253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Clue </a:t>
            </a:r>
            <a:r>
              <a:rPr lang="en-US" dirty="0" smtClean="0"/>
              <a:t>Hashes</a:t>
            </a:r>
          </a:p>
          <a:p>
            <a:pPr lvl="1"/>
            <a:r>
              <a:rPr lang="en-US" dirty="0" smtClean="0"/>
              <a:t>These </a:t>
            </a:r>
            <a:r>
              <a:rPr lang="en-US" dirty="0"/>
              <a:t>are a series of clues that when solved tell people where the next “check” is. </a:t>
            </a:r>
            <a:endParaRPr lang="en-US" dirty="0" smtClean="0"/>
          </a:p>
          <a:p>
            <a:pPr lvl="1"/>
            <a:r>
              <a:rPr lang="en-US" dirty="0" smtClean="0"/>
              <a:t>When </a:t>
            </a:r>
            <a:r>
              <a:rPr lang="en-US" dirty="0"/>
              <a:t>they get there, there’s another clue. </a:t>
            </a:r>
            <a:endParaRPr lang="en-US" dirty="0" smtClean="0"/>
          </a:p>
          <a:p>
            <a:pPr lvl="1"/>
            <a:r>
              <a:rPr lang="en-US" dirty="0" smtClean="0"/>
              <a:t>You </a:t>
            </a:r>
            <a:r>
              <a:rPr lang="en-US" dirty="0"/>
              <a:t>can give people envelopes to open, leave the clues at the checks (in a finable but secure location), or use technology to deliver the next clue.</a:t>
            </a:r>
          </a:p>
          <a:p>
            <a:endParaRPr lang="en-US" dirty="0"/>
          </a:p>
        </p:txBody>
      </p:sp>
      <p:sp>
        <p:nvSpPr>
          <p:cNvPr id="3" name="Title 2"/>
          <p:cNvSpPr>
            <a:spLocks noGrp="1"/>
          </p:cNvSpPr>
          <p:nvPr>
            <p:ph type="title"/>
          </p:nvPr>
        </p:nvSpPr>
        <p:spPr/>
        <p:txBody>
          <a:bodyPr/>
          <a:lstStyle/>
          <a:p>
            <a:r>
              <a:rPr lang="en-US" dirty="0" smtClean="0"/>
              <a:t>Types of Trail</a:t>
            </a:r>
            <a:endParaRPr lang="en-US" dirty="0"/>
          </a:p>
        </p:txBody>
      </p:sp>
    </p:spTree>
    <p:extLst>
      <p:ext uri="{BB962C8B-B14F-4D97-AF65-F5344CB8AC3E}">
        <p14:creationId xmlns:p14="http://schemas.microsoft.com/office/powerpoint/2010/main" val="286045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Start/end/beer checks should:</a:t>
            </a:r>
          </a:p>
          <a:p>
            <a:pPr lvl="1"/>
            <a:r>
              <a:rPr lang="en-US" dirty="0" smtClean="0"/>
              <a:t>Be public land or private land with permission</a:t>
            </a:r>
          </a:p>
          <a:p>
            <a:pPr lvl="1"/>
            <a:r>
              <a:rPr lang="en-US" dirty="0" smtClean="0"/>
              <a:t>Have ample parking</a:t>
            </a:r>
          </a:p>
          <a:p>
            <a:pPr lvl="1"/>
            <a:r>
              <a:rPr lang="en-US" dirty="0" smtClean="0"/>
              <a:t>Be away from high-traffic areas where cops or horrors are.</a:t>
            </a:r>
          </a:p>
          <a:p>
            <a:pPr lvl="0"/>
            <a:r>
              <a:rPr lang="en-US" dirty="0" smtClean="0"/>
              <a:t>Themes</a:t>
            </a:r>
            <a:r>
              <a:rPr lang="en-US" dirty="0"/>
              <a:t>, costumes, decorations, hash tags, or gimmicky items that </a:t>
            </a:r>
            <a:r>
              <a:rPr lang="en-US" dirty="0" err="1"/>
              <a:t>wanks</a:t>
            </a:r>
            <a:r>
              <a:rPr lang="en-US" dirty="0"/>
              <a:t> wear can all be incorporated into the day. </a:t>
            </a:r>
            <a:endParaRPr lang="en-US" dirty="0" smtClean="0"/>
          </a:p>
          <a:p>
            <a:pPr lvl="1"/>
            <a:r>
              <a:rPr lang="en-US" dirty="0" smtClean="0"/>
              <a:t>Think </a:t>
            </a:r>
            <a:r>
              <a:rPr lang="en-US" dirty="0"/>
              <a:t>creatively. Just make sure it doesn’t distract from laying a </a:t>
            </a:r>
            <a:r>
              <a:rPr lang="en-US" dirty="0" err="1"/>
              <a:t>followable</a:t>
            </a:r>
            <a:r>
              <a:rPr lang="en-US" dirty="0"/>
              <a:t> trail.</a:t>
            </a:r>
          </a:p>
          <a:p>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Trail Considerations</a:t>
            </a:r>
            <a:endParaRPr lang="en-US" dirty="0"/>
          </a:p>
        </p:txBody>
      </p:sp>
    </p:spTree>
    <p:extLst>
      <p:ext uri="{BB962C8B-B14F-4D97-AF65-F5344CB8AC3E}">
        <p14:creationId xmlns:p14="http://schemas.microsoft.com/office/powerpoint/2010/main" val="413336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Don’t skimp on flour!</a:t>
            </a:r>
          </a:p>
          <a:p>
            <a:pPr lvl="1"/>
            <a:r>
              <a:rPr lang="en-US" dirty="0" smtClean="0"/>
              <a:t>Buy at least 5-10lbs of flour per hare for trail</a:t>
            </a:r>
          </a:p>
          <a:p>
            <a:r>
              <a:rPr lang="en-US" dirty="0" smtClean="0"/>
              <a:t>Can use other markers:</a:t>
            </a:r>
          </a:p>
          <a:p>
            <a:pPr lvl="1"/>
            <a:r>
              <a:rPr lang="en-US" dirty="0" smtClean="0"/>
              <a:t>Chalk</a:t>
            </a:r>
          </a:p>
          <a:p>
            <a:pPr lvl="2"/>
            <a:r>
              <a:rPr lang="en-US" dirty="0" smtClean="0"/>
              <a:t>Some colors do not work as well</a:t>
            </a:r>
          </a:p>
          <a:p>
            <a:pPr lvl="1"/>
            <a:r>
              <a:rPr lang="en-US" dirty="0" smtClean="0"/>
              <a:t>Toilet paper</a:t>
            </a:r>
          </a:p>
          <a:p>
            <a:pPr lvl="1"/>
            <a:r>
              <a:rPr lang="en-US" dirty="0" smtClean="0"/>
              <a:t>Trail marking tape</a:t>
            </a:r>
          </a:p>
          <a:p>
            <a:r>
              <a:rPr lang="en-US" dirty="0" smtClean="0"/>
              <a:t>Accessories:</a:t>
            </a:r>
          </a:p>
          <a:p>
            <a:pPr lvl="1"/>
            <a:r>
              <a:rPr lang="en-US" dirty="0" smtClean="0"/>
              <a:t>A good flour bag</a:t>
            </a:r>
          </a:p>
          <a:p>
            <a:pPr lvl="1"/>
            <a:r>
              <a:rPr lang="en-US" dirty="0" smtClean="0"/>
              <a:t>Tennis ball for marking urban trail</a:t>
            </a:r>
          </a:p>
          <a:p>
            <a:pPr lvl="1"/>
            <a:r>
              <a:rPr lang="en-US" dirty="0" smtClean="0"/>
              <a:t>Modified jugs to drop flour</a:t>
            </a:r>
            <a:endParaRPr lang="en-US" dirty="0"/>
          </a:p>
        </p:txBody>
      </p:sp>
      <p:sp>
        <p:nvSpPr>
          <p:cNvPr id="3" name="Title 2"/>
          <p:cNvSpPr>
            <a:spLocks noGrp="1"/>
          </p:cNvSpPr>
          <p:nvPr>
            <p:ph type="title"/>
          </p:nvPr>
        </p:nvSpPr>
        <p:spPr/>
        <p:txBody>
          <a:bodyPr/>
          <a:lstStyle/>
          <a:p>
            <a:r>
              <a:rPr lang="en-US" dirty="0" smtClean="0"/>
              <a:t>Marking trail</a:t>
            </a:r>
            <a:endParaRPr lang="en-US" dirty="0"/>
          </a:p>
        </p:txBody>
      </p:sp>
    </p:spTree>
    <p:extLst>
      <p:ext uri="{BB962C8B-B14F-4D97-AF65-F5344CB8AC3E}">
        <p14:creationId xmlns:p14="http://schemas.microsoft.com/office/powerpoint/2010/main" val="34407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more flour/marks in difficult terrain</a:t>
            </a:r>
          </a:p>
          <a:p>
            <a:pPr lvl="1"/>
            <a:r>
              <a:rPr lang="en-US" dirty="0" smtClean="0"/>
              <a:t>Open fields</a:t>
            </a:r>
          </a:p>
          <a:p>
            <a:pPr lvl="1"/>
            <a:r>
              <a:rPr lang="en-US" dirty="0" smtClean="0"/>
              <a:t>Dense </a:t>
            </a:r>
            <a:r>
              <a:rPr lang="en-US" dirty="0" err="1" smtClean="0"/>
              <a:t>shiggy</a:t>
            </a:r>
            <a:endParaRPr lang="en-US" dirty="0" smtClean="0"/>
          </a:p>
          <a:p>
            <a:pPr lvl="1"/>
            <a:r>
              <a:rPr lang="en-US" dirty="0" smtClean="0"/>
              <a:t>Lots of angles</a:t>
            </a:r>
          </a:p>
          <a:p>
            <a:pPr lvl="1"/>
            <a:r>
              <a:rPr lang="en-US" dirty="0" smtClean="0"/>
              <a:t>Especially dusk/night</a:t>
            </a:r>
          </a:p>
          <a:p>
            <a:r>
              <a:rPr lang="en-US" dirty="0" smtClean="0"/>
              <a:t>Where to mark</a:t>
            </a:r>
          </a:p>
          <a:p>
            <a:pPr lvl="1"/>
            <a:r>
              <a:rPr lang="en-US" dirty="0" smtClean="0"/>
              <a:t>Look for high </a:t>
            </a:r>
            <a:r>
              <a:rPr lang="en-US" smtClean="0"/>
              <a:t>contrast areas</a:t>
            </a:r>
            <a:endParaRPr lang="en-US" dirty="0" smtClean="0"/>
          </a:p>
          <a:p>
            <a:endParaRPr lang="en-US" dirty="0"/>
          </a:p>
        </p:txBody>
      </p:sp>
      <p:sp>
        <p:nvSpPr>
          <p:cNvPr id="3" name="Title 2"/>
          <p:cNvSpPr>
            <a:spLocks noGrp="1"/>
          </p:cNvSpPr>
          <p:nvPr>
            <p:ph type="title"/>
          </p:nvPr>
        </p:nvSpPr>
        <p:spPr/>
        <p:txBody>
          <a:bodyPr/>
          <a:lstStyle/>
          <a:p>
            <a:r>
              <a:rPr lang="en-US" dirty="0" smtClean="0"/>
              <a:t>Marking trail</a:t>
            </a:r>
            <a:endParaRPr lang="en-US" dirty="0"/>
          </a:p>
        </p:txBody>
      </p:sp>
    </p:spTree>
    <p:extLst>
      <p:ext uri="{BB962C8B-B14F-4D97-AF65-F5344CB8AC3E}">
        <p14:creationId xmlns:p14="http://schemas.microsoft.com/office/powerpoint/2010/main" val="208399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Keep all marks visible</a:t>
            </a:r>
          </a:p>
          <a:p>
            <a:r>
              <a:rPr lang="en-US" dirty="0" smtClean="0"/>
              <a:t>Force the FRBs to solve trail as a team</a:t>
            </a:r>
          </a:p>
          <a:p>
            <a:r>
              <a:rPr lang="en-US" dirty="0" smtClean="0"/>
              <a:t>Use mixed terrain to keep it interesting</a:t>
            </a:r>
          </a:p>
          <a:p>
            <a:r>
              <a:rPr lang="en-US" dirty="0"/>
              <a:t>S</a:t>
            </a:r>
            <a:r>
              <a:rPr lang="en-US" dirty="0" smtClean="0"/>
              <a:t>plit </a:t>
            </a:r>
            <a:r>
              <a:rPr lang="en-US" dirty="0"/>
              <a:t>the pack </a:t>
            </a:r>
            <a:r>
              <a:rPr lang="en-US" dirty="0" smtClean="0"/>
              <a:t>when </a:t>
            </a:r>
            <a:r>
              <a:rPr lang="en-US" dirty="0"/>
              <a:t>there are 2 good trails to get to the same place: one </a:t>
            </a:r>
            <a:r>
              <a:rPr lang="en-US" dirty="0" smtClean="0"/>
              <a:t>longer/more difficult</a:t>
            </a:r>
            <a:r>
              <a:rPr lang="en-US" dirty="0"/>
              <a:t>, and one </a:t>
            </a:r>
            <a:r>
              <a:rPr lang="en-US" dirty="0" smtClean="0"/>
              <a:t>shorter/easier</a:t>
            </a:r>
            <a:endParaRPr lang="en-US" dirty="0"/>
          </a:p>
          <a:p>
            <a:endParaRPr lang="en-US" dirty="0" smtClean="0"/>
          </a:p>
        </p:txBody>
      </p:sp>
      <p:sp>
        <p:nvSpPr>
          <p:cNvPr id="3" name="Title 2"/>
          <p:cNvSpPr>
            <a:spLocks noGrp="1"/>
          </p:cNvSpPr>
          <p:nvPr>
            <p:ph type="title"/>
          </p:nvPr>
        </p:nvSpPr>
        <p:spPr/>
        <p:txBody>
          <a:bodyPr/>
          <a:lstStyle/>
          <a:p>
            <a:r>
              <a:rPr lang="en-US" dirty="0" smtClean="0"/>
              <a:t>Hare strategies</a:t>
            </a:r>
            <a:endParaRPr lang="en-US" dirty="0"/>
          </a:p>
        </p:txBody>
      </p:sp>
    </p:spTree>
    <p:extLst>
      <p:ext uri="{BB962C8B-B14F-4D97-AF65-F5344CB8AC3E}">
        <p14:creationId xmlns:p14="http://schemas.microsoft.com/office/powerpoint/2010/main" val="22776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 enough marks that the next one can be seen from the previous </a:t>
            </a:r>
            <a:r>
              <a:rPr lang="en-US" dirty="0" smtClean="0"/>
              <a:t>one</a:t>
            </a:r>
          </a:p>
          <a:p>
            <a:pPr lvl="1"/>
            <a:r>
              <a:rPr lang="en-US" dirty="0"/>
              <a:t>R</a:t>
            </a:r>
            <a:r>
              <a:rPr lang="en-US" dirty="0" smtClean="0"/>
              <a:t>ule </a:t>
            </a:r>
            <a:r>
              <a:rPr lang="en-US" dirty="0"/>
              <a:t>of thumb: 20-25 steps on paths and pavement, 10-15 steps in </a:t>
            </a:r>
            <a:r>
              <a:rPr lang="en-US" dirty="0" err="1"/>
              <a:t>shiggy</a:t>
            </a:r>
            <a:r>
              <a:rPr lang="en-US" dirty="0"/>
              <a:t>, every few steps if you “flour around a curve”</a:t>
            </a:r>
          </a:p>
          <a:p>
            <a:endParaRPr lang="en-US" dirty="0"/>
          </a:p>
        </p:txBody>
      </p:sp>
      <p:sp>
        <p:nvSpPr>
          <p:cNvPr id="3" name="Title 2"/>
          <p:cNvSpPr>
            <a:spLocks noGrp="1"/>
          </p:cNvSpPr>
          <p:nvPr>
            <p:ph type="title"/>
          </p:nvPr>
        </p:nvSpPr>
        <p:spPr/>
        <p:txBody>
          <a:bodyPr/>
          <a:lstStyle/>
          <a:p>
            <a:r>
              <a:rPr lang="en-US" dirty="0" smtClean="0"/>
              <a:t>Hare Tactics</a:t>
            </a:r>
            <a:endParaRPr lang="en-US" dirty="0"/>
          </a:p>
        </p:txBody>
      </p:sp>
    </p:spTree>
    <p:extLst>
      <p:ext uri="{BB962C8B-B14F-4D97-AF65-F5344CB8AC3E}">
        <p14:creationId xmlns:p14="http://schemas.microsoft.com/office/powerpoint/2010/main" val="35648486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Paper.thmx</Template>
  <TotalTime>188</TotalTime>
  <Words>1817</Words>
  <Application>Microsoft Office PowerPoint</Application>
  <PresentationFormat>On-screen Show (4:3)</PresentationFormat>
  <Paragraphs>190</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Constantia</vt:lpstr>
      <vt:lpstr>Wingdings 2</vt:lpstr>
      <vt:lpstr>Paper</vt:lpstr>
      <vt:lpstr>Hare School</vt:lpstr>
      <vt:lpstr>Question</vt:lpstr>
      <vt:lpstr>Objectives of  a good trail</vt:lpstr>
      <vt:lpstr>What does a trail generally look like?</vt:lpstr>
      <vt:lpstr>Trail Considerations</vt:lpstr>
      <vt:lpstr>Marking trail</vt:lpstr>
      <vt:lpstr>Marking trail</vt:lpstr>
      <vt:lpstr>Hare strategies</vt:lpstr>
      <vt:lpstr>Hare Tactics</vt:lpstr>
      <vt:lpstr>Hare Tactics</vt:lpstr>
      <vt:lpstr>Hare Tactics</vt:lpstr>
      <vt:lpstr>Hare Tactics</vt:lpstr>
      <vt:lpstr>Hare Tactics</vt:lpstr>
      <vt:lpstr>Hare Tactics</vt:lpstr>
      <vt:lpstr>Hare Tactics</vt:lpstr>
      <vt:lpstr>Hare Tactics</vt:lpstr>
      <vt:lpstr>Hare Tactics</vt:lpstr>
      <vt:lpstr>Hare Tactics</vt:lpstr>
      <vt:lpstr>Generally Bad Ideas: confusing</vt:lpstr>
      <vt:lpstr>Generally Bad Ideas</vt:lpstr>
      <vt:lpstr>Generally Bad Ideas</vt:lpstr>
      <vt:lpstr>Generally Bad Ideas</vt:lpstr>
      <vt:lpstr>Generally Bad Ideas</vt:lpstr>
      <vt:lpstr>Hare Crimes</vt:lpstr>
      <vt:lpstr>Hare Crimes</vt:lpstr>
      <vt:lpstr>Hare Crimes</vt:lpstr>
      <vt:lpstr>Hare Crimes</vt:lpstr>
      <vt:lpstr>Hare Crimes</vt:lpstr>
      <vt:lpstr>Hare Crimes</vt:lpstr>
      <vt:lpstr>Hare Crimes</vt:lpstr>
      <vt:lpstr>Hare Crimes</vt:lpstr>
      <vt:lpstr>Hare Crimes</vt:lpstr>
      <vt:lpstr>Hare Crimes</vt:lpstr>
      <vt:lpstr>Haring Timeline</vt:lpstr>
      <vt:lpstr>Hash Trail Invitation</vt:lpstr>
      <vt:lpstr>Haring Timeline: Day of the Hash</vt:lpstr>
      <vt:lpstr>Types of Trail</vt:lpstr>
      <vt:lpstr>Types of Trail</vt:lpstr>
      <vt:lpstr>Types of Trail</vt:lpstr>
      <vt:lpstr>Types of Trail</vt:lpstr>
    </vt:vector>
  </TitlesOfParts>
  <Company>Indiana University - School of Informatics &amp; Computing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Hare School</dc:title>
  <dc:creator>Matt Hottell</dc:creator>
  <cp:lastModifiedBy>Maissa Gaye</cp:lastModifiedBy>
  <cp:revision>15</cp:revision>
  <dcterms:created xsi:type="dcterms:W3CDTF">2014-10-05T15:00:22Z</dcterms:created>
  <dcterms:modified xsi:type="dcterms:W3CDTF">2014-10-06T01:38:43Z</dcterms:modified>
</cp:coreProperties>
</file>