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7" r:id="rId13"/>
    <p:sldId id="266" r:id="rId14"/>
    <p:sldId id="268" r:id="rId15"/>
    <p:sldId id="274" r:id="rId16"/>
    <p:sldId id="275" r:id="rId17"/>
    <p:sldId id="269" r:id="rId18"/>
    <p:sldId id="270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9"/>
    <p:restoredTop sz="94697"/>
  </p:normalViewPr>
  <p:slideViewPr>
    <p:cSldViewPr snapToGrid="0" snapToObjects="1" showGuides="1">
      <p:cViewPr varScale="1">
        <p:scale>
          <a:sx n="79" d="100"/>
          <a:sy n="79" d="100"/>
        </p:scale>
        <p:origin x="164" y="72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 Kumar" userId="3c68dc2e-6252-4176-9ce7-01adf5c61933" providerId="ADAL" clId="{B84C91C4-F981-48BE-A12B-152CFCEF2947}"/>
    <pc:docChg chg="delSld">
      <pc:chgData name="Srinivas Kumar" userId="3c68dc2e-6252-4176-9ce7-01adf5c61933" providerId="ADAL" clId="{B84C91C4-F981-48BE-A12B-152CFCEF2947}" dt="2018-10-01T05:38:36.262" v="0" actId="2696"/>
      <pc:docMkLst>
        <pc:docMk/>
      </pc:docMkLst>
      <pc:sldChg chg="del">
        <pc:chgData name="Srinivas Kumar" userId="3c68dc2e-6252-4176-9ce7-01adf5c61933" providerId="ADAL" clId="{B84C91C4-F981-48BE-A12B-152CFCEF2947}" dt="2018-10-01T05:38:36.262" v="0" actId="2696"/>
        <pc:sldMkLst>
          <pc:docMk/>
          <pc:sldMk cId="3817734727" sldId="276"/>
        </pc:sldMkLst>
      </pc:sldChg>
    </pc:docChg>
  </pc:docChgLst>
  <pc:docChgLst>
    <pc:chgData name="Srinivas Kumar" userId="3c68dc2e-6252-4176-9ce7-01adf5c61933" providerId="ADAL" clId="{C304FCC2-1454-46DD-B30C-5554E0233B08}"/>
    <pc:docChg chg="custSel addSld delSld modSld">
      <pc:chgData name="Srinivas Kumar" userId="3c68dc2e-6252-4176-9ce7-01adf5c61933" providerId="ADAL" clId="{C304FCC2-1454-46DD-B30C-5554E0233B08}" dt="2018-09-28T12:27:12.313" v="46" actId="2696"/>
      <pc:docMkLst>
        <pc:docMk/>
      </pc:docMkLst>
      <pc:sldChg chg="modSp">
        <pc:chgData name="Srinivas Kumar" userId="3c68dc2e-6252-4176-9ce7-01adf5c61933" providerId="ADAL" clId="{C304FCC2-1454-46DD-B30C-5554E0233B08}" dt="2018-09-28T12:26:45.561" v="45" actId="20577"/>
        <pc:sldMkLst>
          <pc:docMk/>
          <pc:sldMk cId="1605150412" sldId="257"/>
        </pc:sldMkLst>
        <pc:spChg chg="mod">
          <ac:chgData name="Srinivas Kumar" userId="3c68dc2e-6252-4176-9ce7-01adf5c61933" providerId="ADAL" clId="{C304FCC2-1454-46DD-B30C-5554E0233B08}" dt="2018-09-28T12:26:45.561" v="45" actId="20577"/>
          <ac:spMkLst>
            <pc:docMk/>
            <pc:sldMk cId="1605150412" sldId="257"/>
            <ac:spMk id="2" creationId="{BC56F381-05DF-D147-976E-F4C38AE2744D}"/>
          </ac:spMkLst>
        </pc:spChg>
      </pc:sldChg>
      <pc:sldChg chg="del">
        <pc:chgData name="Srinivas Kumar" userId="3c68dc2e-6252-4176-9ce7-01adf5c61933" providerId="ADAL" clId="{C304FCC2-1454-46DD-B30C-5554E0233B08}" dt="2018-09-28T12:27:12.313" v="46" actId="2696"/>
        <pc:sldMkLst>
          <pc:docMk/>
          <pc:sldMk cId="3581715685" sldId="271"/>
        </pc:sldMkLst>
      </pc:sldChg>
      <pc:sldChg chg="add">
        <pc:chgData name="Srinivas Kumar" userId="3c68dc2e-6252-4176-9ce7-01adf5c61933" providerId="ADAL" clId="{C304FCC2-1454-46DD-B30C-5554E0233B08}" dt="2018-09-28T12:24:27.658" v="0" actId="0"/>
        <pc:sldMkLst>
          <pc:docMk/>
          <pc:sldMk cId="3817734727" sldId="276"/>
        </pc:sldMkLst>
      </pc:sldChg>
      <pc:sldChg chg="addSp modSp add del">
        <pc:chgData name="Srinivas Kumar" userId="3c68dc2e-6252-4176-9ce7-01adf5c61933" providerId="ADAL" clId="{C304FCC2-1454-46DD-B30C-5554E0233B08}" dt="2018-09-28T12:26:11.998" v="29" actId="2696"/>
        <pc:sldMkLst>
          <pc:docMk/>
          <pc:sldMk cId="2389549275" sldId="277"/>
        </pc:sldMkLst>
        <pc:spChg chg="mod">
          <ac:chgData name="Srinivas Kumar" userId="3c68dc2e-6252-4176-9ce7-01adf5c61933" providerId="ADAL" clId="{C304FCC2-1454-46DD-B30C-5554E0233B08}" dt="2018-09-28T12:25:40.714" v="24" actId="14100"/>
          <ac:spMkLst>
            <pc:docMk/>
            <pc:sldMk cId="2389549275" sldId="277"/>
            <ac:spMk id="2" creationId="{9BBBDE97-1F70-470D-A0B1-7967359B3B5C}"/>
          </ac:spMkLst>
        </pc:spChg>
        <pc:spChg chg="add mod">
          <ac:chgData name="Srinivas Kumar" userId="3c68dc2e-6252-4176-9ce7-01adf5c61933" providerId="ADAL" clId="{C304FCC2-1454-46DD-B30C-5554E0233B08}" dt="2018-09-28T12:25:44.227" v="25" actId="5793"/>
          <ac:spMkLst>
            <pc:docMk/>
            <pc:sldMk cId="2389549275" sldId="277"/>
            <ac:spMk id="3" creationId="{CC489707-5726-459A-AF6C-6F27A2AAC76D}"/>
          </ac:spMkLst>
        </pc:spChg>
      </pc:sldChg>
      <pc:sldChg chg="add del">
        <pc:chgData name="Srinivas Kumar" userId="3c68dc2e-6252-4176-9ce7-01adf5c61933" providerId="ADAL" clId="{C304FCC2-1454-46DD-B30C-5554E0233B08}" dt="2018-09-28T12:26:15.874" v="30" actId="2696"/>
        <pc:sldMkLst>
          <pc:docMk/>
          <pc:sldMk cId="1531415601" sldId="278"/>
        </pc:sldMkLst>
      </pc:sldChg>
      <pc:sldChg chg="add del">
        <pc:chgData name="Srinivas Kumar" userId="3c68dc2e-6252-4176-9ce7-01adf5c61933" providerId="ADAL" clId="{C304FCC2-1454-46DD-B30C-5554E0233B08}" dt="2018-09-28T12:26:10.847" v="28" actId="2696"/>
        <pc:sldMkLst>
          <pc:docMk/>
          <pc:sldMk cId="2040621174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CE3F-6E35-4846-A6B9-64588FDD7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71752-BC31-6947-B1F5-EC69ED53B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AD8B6-00A1-C843-ADFD-32E331AD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FA9C-F740-7D4D-B712-EC686C1E447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ED742-979E-7E4A-B601-A9782D9A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20FD4-6229-5140-8BBB-A33D2323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D371-4D94-444B-80B0-102AECF0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7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9D0A-93D1-B44C-B40E-92836C7D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D30F8-5524-FD4F-A14A-6CAEB49A1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7C3A5-9198-3A42-8170-195A5F13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FA9C-F740-7D4D-B712-EC686C1E447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C32DE-E60A-0E40-A25A-812DBA42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3E956-8F88-D64A-8DCE-499943B1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D371-4D94-444B-80B0-102AECF0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3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D3A2D-2244-5F49-A6D4-9F3281189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BAB2F-BFC6-C34D-85D1-6369E589B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0DE05-126B-C84F-A7D2-BD52F003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FA9C-F740-7D4D-B712-EC686C1E447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FDF9B-380F-1840-861C-3B17FE83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2BFD8-AB3E-5646-B956-9C904E0E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D371-4D94-444B-80B0-102AECF0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1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1ADB-C85A-C343-8355-FD72D4F8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968B9-1911-A24A-A170-E14A1EA94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4ABEA-77A0-4F48-AC19-4815AB94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FA9C-F740-7D4D-B712-EC686C1E447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A475-D1A8-7B4A-A23F-67F056F3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F6784-FA1C-0645-BAF5-B2F1C39F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D371-4D94-444B-80B0-102AECF0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7F71-481B-E344-A1BF-CE37A2FAD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54A4B-3BFE-B64C-88C4-788DFCD2A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3932C-B55D-5F44-A0DD-E2B37281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FA9C-F740-7D4D-B712-EC686C1E447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518D5-A330-2245-A269-87C37B22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5652B-60C4-3445-B45B-CF9B8131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D371-4D94-444B-80B0-102AECF0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0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6A54-7C34-7E4F-A2C1-FEFC2A9E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5F726-1CF1-4545-A100-4CB29C0E5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D6E05-9F28-C94D-91BE-B34F06DF0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49768-31E1-A547-ABE3-9D929F2C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FA9C-F740-7D4D-B712-EC686C1E447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1035E-9472-5249-A946-C30AE9BD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9FCB3-A8B4-374D-8412-57E57311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D371-4D94-444B-80B0-102AECF0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5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1F1C-FCF4-7E4D-A63D-15032682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F39E9-2FBD-724B-9949-432547667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60185-FA67-1446-9B0A-56B7D7612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A5E2A-A9E8-3C45-B480-558787ED8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A436A-493D-704A-8B1B-C033FB954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18CB0-CF40-2142-A34C-370024EE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FA9C-F740-7D4D-B712-EC686C1E447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F28FD-D8A6-5540-A5C3-0EFBB3A6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4A8CD0-B28C-264F-9481-0D1BE089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D371-4D94-444B-80B0-102AECF0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8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0865-5FFD-5B4A-8AC6-82F1429D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022C5-FE2B-3B47-A1CE-87848C0B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FA9C-F740-7D4D-B712-EC686C1E447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F6E15-7460-F242-8410-F325796C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810AF-797D-8042-807D-DE72D8B9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D371-4D94-444B-80B0-102AECF0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A7B0D-D4B9-E14A-A8E7-A1AF0FEB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FA9C-F740-7D4D-B712-EC686C1E447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E8A90-1A95-ED4B-A6C3-4E6CD8E6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6BBC3-5087-BC4D-B5EE-7F03D3A3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D371-4D94-444B-80B0-102AECF0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4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534A-2E2B-CD4B-B98F-12E80317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7181A-0948-7E43-9511-D3DD873A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1FFB1-9EA6-6143-98A3-5E0B72916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953AA-C20F-564C-84F3-442AEDCC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FA9C-F740-7D4D-B712-EC686C1E447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4F4D6-6515-B143-99DB-31C17B3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1D19F-9D98-664F-8BD5-9B357E9E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D371-4D94-444B-80B0-102AECF0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8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0610-BA78-2042-BE48-F9BAB225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09F11-DACB-CF47-9B50-F522A2300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F2584-0B99-D947-A4DB-FC60D7F8B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89519-44C9-8043-9B54-46E73939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FA9C-F740-7D4D-B712-EC686C1E447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9AACE-04CC-414E-9D49-0518A46D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99FFB-AC1D-894E-A90F-E4706996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D371-4D94-444B-80B0-102AECF04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7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F1396-E3C3-BA4F-AA5E-00F9B787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0EE48-CF4B-F24E-8C61-DC7852233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DC875-C6B0-C440-B110-C70ACABBA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DFA9C-F740-7D4D-B712-EC686C1E447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5870E-D1E5-BD42-87E7-60A02C604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7ED92-16B0-B040-9F05-78FFC8A3A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FD371-4D94-444B-80B0-102AECF04AE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CCDDD9-008A-834C-8251-A7D50D69B39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879739" y="6521004"/>
            <a:ext cx="1157983" cy="20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0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9C256AB-CDCB-9341-8226-7C4F10127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472" y="5000313"/>
            <a:ext cx="4698081" cy="18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496438-EE21-504B-BC58-C7FA79877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594" y="2413426"/>
            <a:ext cx="1157983" cy="20047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79E820E-DD85-3E44-BF8D-03D591999DE7}"/>
              </a:ext>
            </a:extLst>
          </p:cNvPr>
          <p:cNvSpPr/>
          <p:nvPr/>
        </p:nvSpPr>
        <p:spPr>
          <a:xfrm>
            <a:off x="10538085" y="6130977"/>
            <a:ext cx="1638925" cy="727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83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6F381-05DF-D147-976E-F4C38AE2744D}"/>
              </a:ext>
            </a:extLst>
          </p:cNvPr>
          <p:cNvSpPr txBox="1"/>
          <p:nvPr/>
        </p:nvSpPr>
        <p:spPr>
          <a:xfrm>
            <a:off x="5466310" y="3105834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E23239-86E1-4E40-AE52-5FB82D534367}"/>
              </a:ext>
            </a:extLst>
          </p:cNvPr>
          <p:cNvSpPr txBox="1"/>
          <p:nvPr/>
        </p:nvSpPr>
        <p:spPr>
          <a:xfrm>
            <a:off x="4244627" y="3956538"/>
            <a:ext cx="3702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3600" b="1"/>
            </a:lvl1pPr>
          </a:lstStyle>
          <a:p>
            <a:r>
              <a:rPr lang="en-US" dirty="0"/>
              <a:t>(Video/Prototype)</a:t>
            </a:r>
          </a:p>
        </p:txBody>
      </p:sp>
    </p:spTree>
    <p:extLst>
      <p:ext uri="{BB962C8B-B14F-4D97-AF65-F5344CB8AC3E}">
        <p14:creationId xmlns:p14="http://schemas.microsoft.com/office/powerpoint/2010/main" val="348062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6F381-05DF-D147-976E-F4C38AE2744D}"/>
              </a:ext>
            </a:extLst>
          </p:cNvPr>
          <p:cNvSpPr txBox="1"/>
          <p:nvPr/>
        </p:nvSpPr>
        <p:spPr>
          <a:xfrm>
            <a:off x="4537372" y="3105834"/>
            <a:ext cx="3190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Business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3EF81-F6DD-415B-9E16-E0C2F52C8004}"/>
              </a:ext>
            </a:extLst>
          </p:cNvPr>
          <p:cNvSpPr txBox="1"/>
          <p:nvPr/>
        </p:nvSpPr>
        <p:spPr>
          <a:xfrm>
            <a:off x="1288990" y="3956538"/>
            <a:ext cx="9614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3600" b="1"/>
            </a:lvl1pPr>
          </a:lstStyle>
          <a:p>
            <a:r>
              <a:rPr lang="en-US" sz="2400" dirty="0"/>
              <a:t>(Explain the </a:t>
            </a:r>
            <a:r>
              <a:rPr lang="en-US" sz="2000" dirty="0"/>
              <a:t>business</a:t>
            </a:r>
            <a:r>
              <a:rPr lang="en-US" sz="2400" dirty="0"/>
              <a:t> plan and placement of this product in current market)</a:t>
            </a:r>
          </a:p>
        </p:txBody>
      </p:sp>
    </p:spTree>
    <p:extLst>
      <p:ext uri="{BB962C8B-B14F-4D97-AF65-F5344CB8AC3E}">
        <p14:creationId xmlns:p14="http://schemas.microsoft.com/office/powerpoint/2010/main" val="408663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3701-4C91-8941-BF5C-6D0D50EC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9AAA-2902-6B48-9E74-5523C435C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6F381-05DF-D147-976E-F4C38AE2744D}"/>
              </a:ext>
            </a:extLst>
          </p:cNvPr>
          <p:cNvSpPr txBox="1"/>
          <p:nvPr/>
        </p:nvSpPr>
        <p:spPr>
          <a:xfrm>
            <a:off x="4496496" y="3105834"/>
            <a:ext cx="3272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Business Impact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9DFAB-B275-4FD2-A08B-33991FC86183}"/>
              </a:ext>
            </a:extLst>
          </p:cNvPr>
          <p:cNvSpPr txBox="1"/>
          <p:nvPr/>
        </p:nvSpPr>
        <p:spPr>
          <a:xfrm>
            <a:off x="2186457" y="3956538"/>
            <a:ext cx="781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3600" b="1"/>
            </a:lvl1pPr>
          </a:lstStyle>
          <a:p>
            <a:r>
              <a:rPr lang="en-US" sz="2400" dirty="0"/>
              <a:t>(Competition, market reach, ROI, Action Plan for marketing)</a:t>
            </a:r>
          </a:p>
        </p:txBody>
      </p:sp>
    </p:spTree>
    <p:extLst>
      <p:ext uri="{BB962C8B-B14F-4D97-AF65-F5344CB8AC3E}">
        <p14:creationId xmlns:p14="http://schemas.microsoft.com/office/powerpoint/2010/main" val="336501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91A2-B747-7A49-823A-A223CDCA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389A3-FBDB-654D-BBC8-922881105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2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6F381-05DF-D147-976E-F4C38AE2744D}"/>
              </a:ext>
            </a:extLst>
          </p:cNvPr>
          <p:cNvSpPr txBox="1"/>
          <p:nvPr/>
        </p:nvSpPr>
        <p:spPr>
          <a:xfrm>
            <a:off x="4437765" y="3105834"/>
            <a:ext cx="3389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Challenges faced</a:t>
            </a:r>
          </a:p>
        </p:txBody>
      </p:sp>
    </p:spTree>
    <p:extLst>
      <p:ext uri="{BB962C8B-B14F-4D97-AF65-F5344CB8AC3E}">
        <p14:creationId xmlns:p14="http://schemas.microsoft.com/office/powerpoint/2010/main" val="178874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6F381-05DF-D147-976E-F4C38AE2744D}"/>
              </a:ext>
            </a:extLst>
          </p:cNvPr>
          <p:cNvSpPr txBox="1"/>
          <p:nvPr/>
        </p:nvSpPr>
        <p:spPr>
          <a:xfrm>
            <a:off x="1108340" y="3105834"/>
            <a:ext cx="10048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Why this POC should be considered for final round?</a:t>
            </a:r>
          </a:p>
        </p:txBody>
      </p:sp>
    </p:spTree>
    <p:extLst>
      <p:ext uri="{BB962C8B-B14F-4D97-AF65-F5344CB8AC3E}">
        <p14:creationId xmlns:p14="http://schemas.microsoft.com/office/powerpoint/2010/main" val="301301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6F381-05DF-D147-976E-F4C38AE2744D}"/>
              </a:ext>
            </a:extLst>
          </p:cNvPr>
          <p:cNvSpPr txBox="1"/>
          <p:nvPr/>
        </p:nvSpPr>
        <p:spPr>
          <a:xfrm>
            <a:off x="4561769" y="3105834"/>
            <a:ext cx="314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Future Updates</a:t>
            </a:r>
          </a:p>
        </p:txBody>
      </p:sp>
    </p:spTree>
    <p:extLst>
      <p:ext uri="{BB962C8B-B14F-4D97-AF65-F5344CB8AC3E}">
        <p14:creationId xmlns:p14="http://schemas.microsoft.com/office/powerpoint/2010/main" val="252997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A6BB-3C3F-C844-A564-E587FD24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F71B-6A42-414B-8B36-C688603C1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35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9C256AB-CDCB-9341-8226-7C4F10127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472" y="5000313"/>
            <a:ext cx="4698081" cy="18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56F381-05DF-D147-976E-F4C38AE2744D}"/>
              </a:ext>
            </a:extLst>
          </p:cNvPr>
          <p:cNvSpPr txBox="1"/>
          <p:nvPr/>
        </p:nvSpPr>
        <p:spPr>
          <a:xfrm>
            <a:off x="5050484" y="2819182"/>
            <a:ext cx="2164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9592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9C256AB-CDCB-9341-8226-7C4F10127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472" y="5000313"/>
            <a:ext cx="4698081" cy="18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56F381-05DF-D147-976E-F4C38AE2744D}"/>
              </a:ext>
            </a:extLst>
          </p:cNvPr>
          <p:cNvSpPr txBox="1"/>
          <p:nvPr/>
        </p:nvSpPr>
        <p:spPr>
          <a:xfrm>
            <a:off x="3605190" y="2348591"/>
            <a:ext cx="49434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Presentation Template</a:t>
            </a:r>
          </a:p>
          <a:p>
            <a:pPr algn="ctr"/>
            <a:r>
              <a:rPr lang="en-US" sz="2800" dirty="0"/>
              <a:t>Topic Type (e.g. Area guide app)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14622-280F-AB48-8876-B3897ED54353}"/>
              </a:ext>
            </a:extLst>
          </p:cNvPr>
          <p:cNvSpPr txBox="1"/>
          <p:nvPr/>
        </p:nvSpPr>
        <p:spPr>
          <a:xfrm>
            <a:off x="4352217" y="3524551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Member 1 | Member 2 | Member 3</a:t>
            </a:r>
          </a:p>
        </p:txBody>
      </p:sp>
    </p:spTree>
    <p:extLst>
      <p:ext uri="{BB962C8B-B14F-4D97-AF65-F5344CB8AC3E}">
        <p14:creationId xmlns:p14="http://schemas.microsoft.com/office/powerpoint/2010/main" val="160515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6F381-05DF-D147-976E-F4C38AE2744D}"/>
              </a:ext>
            </a:extLst>
          </p:cNvPr>
          <p:cNvSpPr txBox="1"/>
          <p:nvPr/>
        </p:nvSpPr>
        <p:spPr>
          <a:xfrm>
            <a:off x="4179256" y="3105834"/>
            <a:ext cx="390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79566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34E3-1F24-974F-8933-87B76B9B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6C8EB-7CA7-8749-A120-530360DF3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8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6F381-05DF-D147-976E-F4C38AE2744D}"/>
              </a:ext>
            </a:extLst>
          </p:cNvPr>
          <p:cNvSpPr txBox="1"/>
          <p:nvPr/>
        </p:nvSpPr>
        <p:spPr>
          <a:xfrm>
            <a:off x="2608442" y="3105834"/>
            <a:ext cx="7048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Solution approach and architecture </a:t>
            </a:r>
          </a:p>
          <a:p>
            <a:pPr algn="ctr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3637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8A5D-2A3D-8B41-AA80-C9A56AA5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2422-0204-2945-A1C7-001363AF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1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6F381-05DF-D147-976E-F4C38AE2744D}"/>
              </a:ext>
            </a:extLst>
          </p:cNvPr>
          <p:cNvSpPr txBox="1"/>
          <p:nvPr/>
        </p:nvSpPr>
        <p:spPr>
          <a:xfrm>
            <a:off x="3249004" y="2912403"/>
            <a:ext cx="576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Technology/Tool/Cloud Stack</a:t>
            </a:r>
          </a:p>
        </p:txBody>
      </p:sp>
    </p:spTree>
    <p:extLst>
      <p:ext uri="{BB962C8B-B14F-4D97-AF65-F5344CB8AC3E}">
        <p14:creationId xmlns:p14="http://schemas.microsoft.com/office/powerpoint/2010/main" val="104461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C833-952D-674A-912C-08FC389C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C851F-6A62-D341-AE5D-10E1AB594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1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6F381-05DF-D147-976E-F4C38AE2744D}"/>
              </a:ext>
            </a:extLst>
          </p:cNvPr>
          <p:cNvSpPr txBox="1"/>
          <p:nvPr/>
        </p:nvSpPr>
        <p:spPr>
          <a:xfrm>
            <a:off x="3728021" y="3105834"/>
            <a:ext cx="4809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Hardware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428379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88</Words>
  <Application>Microsoft Office PowerPoint</Application>
  <PresentationFormat>Widescreen</PresentationFormat>
  <Paragraphs>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Mrunal Kapadia</dc:creator>
  <cp:lastModifiedBy>Srinivas Kumar</cp:lastModifiedBy>
  <cp:revision>9</cp:revision>
  <dcterms:created xsi:type="dcterms:W3CDTF">2018-08-24T06:27:31Z</dcterms:created>
  <dcterms:modified xsi:type="dcterms:W3CDTF">2018-10-01T05:38:45Z</dcterms:modified>
</cp:coreProperties>
</file>