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 id="2147484211" r:id="rId47"/>
  </p:sldMasterIdLst>
  <p:notesMasterIdLst>
    <p:notesMasterId r:id="rId113"/>
  </p:notesMasterIdLst>
  <p:handoutMasterIdLst>
    <p:handoutMasterId r:id="rId114"/>
  </p:handoutMasterIdLst>
  <p:sldIdLst>
    <p:sldId id="291" r:id="rId48"/>
    <p:sldId id="409" r:id="rId49"/>
    <p:sldId id="368" r:id="rId50"/>
    <p:sldId id="369" r:id="rId51"/>
    <p:sldId id="370" r:id="rId52"/>
    <p:sldId id="404" r:id="rId53"/>
    <p:sldId id="331" r:id="rId54"/>
    <p:sldId id="332" r:id="rId55"/>
    <p:sldId id="333" r:id="rId56"/>
    <p:sldId id="334" r:id="rId57"/>
    <p:sldId id="335" r:id="rId58"/>
    <p:sldId id="295" r:id="rId59"/>
    <p:sldId id="336" r:id="rId60"/>
    <p:sldId id="337" r:id="rId61"/>
    <p:sldId id="297" r:id="rId62"/>
    <p:sldId id="405" r:id="rId63"/>
    <p:sldId id="339" r:id="rId64"/>
    <p:sldId id="340" r:id="rId65"/>
    <p:sldId id="341" r:id="rId66"/>
    <p:sldId id="342" r:id="rId67"/>
    <p:sldId id="343" r:id="rId68"/>
    <p:sldId id="344" r:id="rId69"/>
    <p:sldId id="406" r:id="rId70"/>
    <p:sldId id="346" r:id="rId71"/>
    <p:sldId id="347" r:id="rId72"/>
    <p:sldId id="348" r:id="rId73"/>
    <p:sldId id="349" r:id="rId74"/>
    <p:sldId id="350" r:id="rId75"/>
    <p:sldId id="351" r:id="rId76"/>
    <p:sldId id="352" r:id="rId77"/>
    <p:sldId id="353" r:id="rId78"/>
    <p:sldId id="407" r:id="rId79"/>
    <p:sldId id="355" r:id="rId80"/>
    <p:sldId id="356" r:id="rId81"/>
    <p:sldId id="357" r:id="rId82"/>
    <p:sldId id="358" r:id="rId83"/>
    <p:sldId id="408" r:id="rId84"/>
    <p:sldId id="360" r:id="rId85"/>
    <p:sldId id="361" r:id="rId86"/>
    <p:sldId id="362" r:id="rId87"/>
    <p:sldId id="363" r:id="rId88"/>
    <p:sldId id="364" r:id="rId89"/>
    <p:sldId id="365" r:id="rId90"/>
    <p:sldId id="366" r:id="rId91"/>
    <p:sldId id="257" r:id="rId92"/>
    <p:sldId id="262" r:id="rId93"/>
    <p:sldId id="261" r:id="rId94"/>
    <p:sldId id="413" r:id="rId95"/>
    <p:sldId id="263" r:id="rId96"/>
    <p:sldId id="264" r:id="rId97"/>
    <p:sldId id="266" r:id="rId98"/>
    <p:sldId id="268" r:id="rId99"/>
    <p:sldId id="269" r:id="rId100"/>
    <p:sldId id="270" r:id="rId101"/>
    <p:sldId id="275" r:id="rId102"/>
    <p:sldId id="276" r:id="rId103"/>
    <p:sldId id="277" r:id="rId104"/>
    <p:sldId id="278" r:id="rId105"/>
    <p:sldId id="271" r:id="rId106"/>
    <p:sldId id="272" r:id="rId107"/>
    <p:sldId id="273" r:id="rId108"/>
    <p:sldId id="274" r:id="rId109"/>
    <p:sldId id="414" r:id="rId110"/>
    <p:sldId id="415" r:id="rId111"/>
    <p:sldId id="416" r:id="rId1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D215CF5B-0CDA-4879-B2DB-363BE88B21FC}">
          <p14:sldIdLst>
            <p14:sldId id="291"/>
          </p14:sldIdLst>
        </p14:section>
        <p14:section name="loops" id="{6C3E1ECA-6C52-451E-9F62-347BED685DB6}">
          <p14:sldIdLst>
            <p14:sldId id="409"/>
            <p14:sldId id="368"/>
            <p14:sldId id="369"/>
            <p14:sldId id="370"/>
          </p14:sldIdLst>
        </p14:section>
        <p14:section name="Error handling" id="{2E301635-822C-4D22-9AAA-CF405934FD32}">
          <p14:sldIdLst>
            <p14:sldId id="404"/>
            <p14:sldId id="331"/>
            <p14:sldId id="332"/>
            <p14:sldId id="333"/>
            <p14:sldId id="334"/>
            <p14:sldId id="335"/>
            <p14:sldId id="295"/>
            <p14:sldId id="336"/>
            <p14:sldId id="337"/>
            <p14:sldId id="297"/>
          </p14:sldIdLst>
        </p14:section>
        <p14:section name="handling condition" id="{D8BFB445-65FF-4B49-A19A-E1778C2F3D91}">
          <p14:sldIdLst>
            <p14:sldId id="405"/>
            <p14:sldId id="339"/>
            <p14:sldId id="340"/>
            <p14:sldId id="341"/>
            <p14:sldId id="342"/>
            <p14:sldId id="343"/>
            <p14:sldId id="344"/>
          </p14:sldIdLst>
        </p14:section>
        <p14:section name="handling multiple conditions" id="{94DB91A4-3E6C-4E59-9CAC-B4E2737D576D}">
          <p14:sldIdLst>
            <p14:sldId id="406"/>
            <p14:sldId id="346"/>
            <p14:sldId id="347"/>
            <p14:sldId id="348"/>
            <p14:sldId id="349"/>
            <p14:sldId id="350"/>
            <p14:sldId id="351"/>
            <p14:sldId id="352"/>
            <p14:sldId id="353"/>
          </p14:sldIdLst>
        </p14:section>
        <p14:section name="complex condition checks" id="{A609F490-E5CF-49A2-81A0-18D16060BF7F}">
          <p14:sldIdLst>
            <p14:sldId id="407"/>
            <p14:sldId id="355"/>
            <p14:sldId id="356"/>
            <p14:sldId id="357"/>
            <p14:sldId id="358"/>
          </p14:sldIdLst>
        </p14:section>
        <p14:section name="Collections" id="{A2F7DA12-63BE-4BAD-8BA9-0504774A29DE}">
          <p14:sldIdLst>
            <p14:sldId id="408"/>
            <p14:sldId id="360"/>
            <p14:sldId id="361"/>
            <p14:sldId id="362"/>
            <p14:sldId id="363"/>
            <p14:sldId id="364"/>
            <p14:sldId id="365"/>
            <p14:sldId id="366"/>
          </p14:sldIdLst>
        </p14:section>
        <p14:section name="Data Structures" id="{358D86FB-6AAC-43D9-A463-A9A7909EA082}">
          <p14:sldIdLst>
            <p14:sldId id="257"/>
            <p14:sldId id="262"/>
            <p14:sldId id="261"/>
            <p14:sldId id="413"/>
            <p14:sldId id="263"/>
            <p14:sldId id="264"/>
            <p14:sldId id="266"/>
            <p14:sldId id="268"/>
            <p14:sldId id="269"/>
            <p14:sldId id="270"/>
            <p14:sldId id="275"/>
            <p14:sldId id="276"/>
            <p14:sldId id="277"/>
            <p14:sldId id="278"/>
            <p14:sldId id="271"/>
            <p14:sldId id="272"/>
            <p14:sldId id="273"/>
            <p14:sldId id="274"/>
          </p14:sldIdLst>
        </p14:section>
        <p14:section name="Prcatice 2" id="{6BF269A7-3F26-4F84-B1E8-BE4B1FDB6067}">
          <p14:sldIdLst>
            <p14:sldId id="414"/>
            <p14:sldId id="415"/>
            <p14:sldId id="41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6CE35-B860-4ED8-9584-BE2DF9D7D823}" v="26" dt="2020-03-06T08:06:10.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8" autoAdjust="0"/>
    <p:restoredTop sz="95742" autoAdjust="0"/>
  </p:normalViewPr>
  <p:slideViewPr>
    <p:cSldViewPr>
      <p:cViewPr varScale="1">
        <p:scale>
          <a:sx n="104" d="100"/>
          <a:sy n="104" d="100"/>
        </p:scale>
        <p:origin x="216"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viewProps" Target="viewProps.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slideMaster" Target="slideMasters/slideMaster2.xml"/><Relationship Id="rId63" Type="http://schemas.openxmlformats.org/officeDocument/2006/relationships/slide" Target="slides/slide16.xml"/><Relationship Id="rId68" Type="http://schemas.openxmlformats.org/officeDocument/2006/relationships/slide" Target="slides/slide21.xml"/><Relationship Id="rId84" Type="http://schemas.openxmlformats.org/officeDocument/2006/relationships/slide" Target="slides/slide37.xml"/><Relationship Id="rId89" Type="http://schemas.openxmlformats.org/officeDocument/2006/relationships/slide" Target="slides/slide42.xml"/><Relationship Id="rId112" Type="http://schemas.openxmlformats.org/officeDocument/2006/relationships/slide" Target="slides/slide65.xml"/><Relationship Id="rId16" Type="http://schemas.openxmlformats.org/officeDocument/2006/relationships/customXml" Target="../customXml/item16.xml"/><Relationship Id="rId107" Type="http://schemas.openxmlformats.org/officeDocument/2006/relationships/slide" Target="slides/slide60.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 Target="slides/slide6.xml"/><Relationship Id="rId58" Type="http://schemas.openxmlformats.org/officeDocument/2006/relationships/slide" Target="slides/slide11.xml"/><Relationship Id="rId74" Type="http://schemas.openxmlformats.org/officeDocument/2006/relationships/slide" Target="slides/slide27.xml"/><Relationship Id="rId79" Type="http://schemas.openxmlformats.org/officeDocument/2006/relationships/slide" Target="slides/slide32.xml"/><Relationship Id="rId102" Type="http://schemas.openxmlformats.org/officeDocument/2006/relationships/slide" Target="slides/slide55.xml"/><Relationship Id="rId5" Type="http://schemas.openxmlformats.org/officeDocument/2006/relationships/customXml" Target="../customXml/item5.xml"/><Relationship Id="rId90" Type="http://schemas.openxmlformats.org/officeDocument/2006/relationships/slide" Target="slides/slide43.xml"/><Relationship Id="rId95" Type="http://schemas.openxmlformats.org/officeDocument/2006/relationships/slide" Target="slides/slide48.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slide" Target="slides/slide1.xml"/><Relationship Id="rId64" Type="http://schemas.openxmlformats.org/officeDocument/2006/relationships/slide" Target="slides/slide17.xml"/><Relationship Id="rId69" Type="http://schemas.openxmlformats.org/officeDocument/2006/relationships/slide" Target="slides/slide22.xml"/><Relationship Id="rId113" Type="http://schemas.openxmlformats.org/officeDocument/2006/relationships/notesMaster" Target="notesMasters/notesMaster1.xml"/><Relationship Id="rId118" Type="http://schemas.openxmlformats.org/officeDocument/2006/relationships/theme" Target="theme/theme1.xml"/><Relationship Id="rId80" Type="http://schemas.openxmlformats.org/officeDocument/2006/relationships/slide" Target="slides/slide33.xml"/><Relationship Id="rId85" Type="http://schemas.openxmlformats.org/officeDocument/2006/relationships/slide" Target="slides/slide38.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slide" Target="slides/slide12.xml"/><Relationship Id="rId103" Type="http://schemas.openxmlformats.org/officeDocument/2006/relationships/slide" Target="slides/slide56.xml"/><Relationship Id="rId108" Type="http://schemas.openxmlformats.org/officeDocument/2006/relationships/slide" Target="slides/slide61.xml"/><Relationship Id="rId54" Type="http://schemas.openxmlformats.org/officeDocument/2006/relationships/slide" Target="slides/slide7.xml"/><Relationship Id="rId70" Type="http://schemas.openxmlformats.org/officeDocument/2006/relationships/slide" Target="slides/slide23.xml"/><Relationship Id="rId75" Type="http://schemas.openxmlformats.org/officeDocument/2006/relationships/slide" Target="slides/slide28.xml"/><Relationship Id="rId91" Type="http://schemas.openxmlformats.org/officeDocument/2006/relationships/slide" Target="slides/slide44.xml"/><Relationship Id="rId96"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slide" Target="slides/slide2.xml"/><Relationship Id="rId114" Type="http://schemas.openxmlformats.org/officeDocument/2006/relationships/handoutMaster" Target="handoutMasters/handoutMaster1.xml"/><Relationship Id="rId119" Type="http://schemas.openxmlformats.org/officeDocument/2006/relationships/tableStyles" Target="tableStyles.xml"/><Relationship Id="rId44" Type="http://schemas.openxmlformats.org/officeDocument/2006/relationships/customXml" Target="../customXml/item44.xml"/><Relationship Id="rId60" Type="http://schemas.openxmlformats.org/officeDocument/2006/relationships/slide" Target="slides/slide13.xml"/><Relationship Id="rId65" Type="http://schemas.openxmlformats.org/officeDocument/2006/relationships/slide" Target="slides/slide18.xml"/><Relationship Id="rId81" Type="http://schemas.openxmlformats.org/officeDocument/2006/relationships/slide" Target="slides/slide34.xml"/><Relationship Id="rId86"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62.xml"/><Relationship Id="rId34" Type="http://schemas.openxmlformats.org/officeDocument/2006/relationships/customXml" Target="../customXml/item34.xml"/><Relationship Id="rId50" Type="http://schemas.openxmlformats.org/officeDocument/2006/relationships/slide" Target="slides/slide3.xml"/><Relationship Id="rId55" Type="http://schemas.openxmlformats.org/officeDocument/2006/relationships/slide" Target="slides/slide8.xml"/><Relationship Id="rId76" Type="http://schemas.openxmlformats.org/officeDocument/2006/relationships/slide" Target="slides/slide29.xml"/><Relationship Id="rId97" Type="http://schemas.openxmlformats.org/officeDocument/2006/relationships/slide" Target="slides/slide50.xml"/><Relationship Id="rId104" Type="http://schemas.openxmlformats.org/officeDocument/2006/relationships/slide" Target="slides/slide57.xml"/><Relationship Id="rId120" Type="http://schemas.microsoft.com/office/2016/11/relationships/changesInfo" Target="changesInfos/changesInfo1.xml"/><Relationship Id="rId7" Type="http://schemas.openxmlformats.org/officeDocument/2006/relationships/customXml" Target="../customXml/item7.xml"/><Relationship Id="rId71" Type="http://schemas.openxmlformats.org/officeDocument/2006/relationships/slide" Target="slides/slide24.xml"/><Relationship Id="rId92" Type="http://schemas.openxmlformats.org/officeDocument/2006/relationships/slide" Target="slides/slide45.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9.xml"/><Relationship Id="rId87" Type="http://schemas.openxmlformats.org/officeDocument/2006/relationships/slide" Target="slides/slide40.xml"/><Relationship Id="rId110" Type="http://schemas.openxmlformats.org/officeDocument/2006/relationships/slide" Target="slides/slide63.xml"/><Relationship Id="rId115" Type="http://schemas.openxmlformats.org/officeDocument/2006/relationships/commentAuthors" Target="commentAuthors.xml"/><Relationship Id="rId61" Type="http://schemas.openxmlformats.org/officeDocument/2006/relationships/slide" Target="slides/slide14.xml"/><Relationship Id="rId82" Type="http://schemas.openxmlformats.org/officeDocument/2006/relationships/slide" Target="slides/slide35.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 Target="slides/slide9.xml"/><Relationship Id="rId77" Type="http://schemas.openxmlformats.org/officeDocument/2006/relationships/slide" Target="slides/slide30.xml"/><Relationship Id="rId100" Type="http://schemas.openxmlformats.org/officeDocument/2006/relationships/slide" Target="slides/slide53.xml"/><Relationship Id="rId105" Type="http://schemas.openxmlformats.org/officeDocument/2006/relationships/slide" Target="slides/slide58.xml"/><Relationship Id="rId8" Type="http://schemas.openxmlformats.org/officeDocument/2006/relationships/customXml" Target="../customXml/item8.xml"/><Relationship Id="rId51" Type="http://schemas.openxmlformats.org/officeDocument/2006/relationships/slide" Target="slides/slide4.xml"/><Relationship Id="rId72" Type="http://schemas.openxmlformats.org/officeDocument/2006/relationships/slide" Target="slides/slide25.xml"/><Relationship Id="rId93" Type="http://schemas.openxmlformats.org/officeDocument/2006/relationships/slide" Target="slides/slide46.xml"/><Relationship Id="rId98" Type="http://schemas.openxmlformats.org/officeDocument/2006/relationships/slide" Target="slides/slide51.xml"/><Relationship Id="rId121"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slideMaster" Target="slideMasters/slideMaster1.xml"/><Relationship Id="rId67" Type="http://schemas.openxmlformats.org/officeDocument/2006/relationships/slide" Target="slides/slide20.xml"/><Relationship Id="rId116"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slide" Target="slides/slide15.xml"/><Relationship Id="rId83" Type="http://schemas.openxmlformats.org/officeDocument/2006/relationships/slide" Target="slides/slide36.xml"/><Relationship Id="rId88" Type="http://schemas.openxmlformats.org/officeDocument/2006/relationships/slide" Target="slides/slide41.xml"/><Relationship Id="rId111" Type="http://schemas.openxmlformats.org/officeDocument/2006/relationships/slide" Target="slides/slide64.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slide" Target="slides/slide10.xml"/><Relationship Id="rId106" Type="http://schemas.openxmlformats.org/officeDocument/2006/relationships/slide" Target="slides/slide59.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slide" Target="slides/slide5.xml"/><Relationship Id="rId73" Type="http://schemas.openxmlformats.org/officeDocument/2006/relationships/slide" Target="slides/slide26.xml"/><Relationship Id="rId78" Type="http://schemas.openxmlformats.org/officeDocument/2006/relationships/slide" Target="slides/slide31.xml"/><Relationship Id="rId94" Type="http://schemas.openxmlformats.org/officeDocument/2006/relationships/slide" Target="slides/slide47.xml"/><Relationship Id="rId99" Type="http://schemas.openxmlformats.org/officeDocument/2006/relationships/slide" Target="slides/slide52.xml"/><Relationship Id="rId101"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 Dveer" userId="16065b29feb1554e" providerId="LiveId" clId="{26848732-759C-4CC5-B22B-0E6655863BAA}"/>
    <pc:docChg chg="custSel addSld modSld addSection modSection">
      <pc:chgData name="Dor Dveer" userId="16065b29feb1554e" providerId="LiveId" clId="{26848732-759C-4CC5-B22B-0E6655863BAA}" dt="2020-02-29T18:18:14.803" v="34" actId="20577"/>
      <pc:docMkLst>
        <pc:docMk/>
      </pc:docMkLst>
      <pc:sldChg chg="modSp">
        <pc:chgData name="Dor Dveer" userId="16065b29feb1554e" providerId="LiveId" clId="{26848732-759C-4CC5-B22B-0E6655863BAA}" dt="2020-02-15T07:33:56.838" v="7" actId="27636"/>
        <pc:sldMkLst>
          <pc:docMk/>
          <pc:sldMk cId="264231763" sldId="270"/>
        </pc:sldMkLst>
        <pc:spChg chg="mod">
          <ac:chgData name="Dor Dveer" userId="16065b29feb1554e" providerId="LiveId" clId="{26848732-759C-4CC5-B22B-0E6655863BAA}" dt="2020-02-15T07:33:56.838" v="7" actId="27636"/>
          <ac:spMkLst>
            <pc:docMk/>
            <pc:sldMk cId="264231763" sldId="270"/>
            <ac:spMk id="3" creationId="{3456C729-B21F-4FC3-8B7B-ED5A0FF07B49}"/>
          </ac:spMkLst>
        </pc:spChg>
      </pc:sldChg>
      <pc:sldChg chg="addSp delSp modSp add mod">
        <pc:chgData name="Dor Dveer" userId="16065b29feb1554e" providerId="LiveId" clId="{26848732-759C-4CC5-B22B-0E6655863BAA}" dt="2020-02-29T18:18:14.803" v="34" actId="20577"/>
        <pc:sldMkLst>
          <pc:docMk/>
          <pc:sldMk cId="2609886829" sldId="414"/>
        </pc:sldMkLst>
        <pc:spChg chg="mod">
          <ac:chgData name="Dor Dveer" userId="16065b29feb1554e" providerId="LiveId" clId="{26848732-759C-4CC5-B22B-0E6655863BAA}" dt="2020-02-29T18:17:53.005" v="29" actId="20577"/>
          <ac:spMkLst>
            <pc:docMk/>
            <pc:sldMk cId="2609886829" sldId="414"/>
            <ac:spMk id="2" creationId="{B8BB3583-6668-4FEE-92EB-17C78B4A3E31}"/>
          </ac:spMkLst>
        </pc:spChg>
        <pc:spChg chg="del">
          <ac:chgData name="Dor Dveer" userId="16065b29feb1554e" providerId="LiveId" clId="{26848732-759C-4CC5-B22B-0E6655863BAA}" dt="2020-02-29T18:17:56.030" v="30" actId="478"/>
          <ac:spMkLst>
            <pc:docMk/>
            <pc:sldMk cId="2609886829" sldId="414"/>
            <ac:spMk id="3" creationId="{C514F947-F98E-4647-83AB-ACB38F2C4FBE}"/>
          </ac:spMkLst>
        </pc:spChg>
        <pc:graphicFrameChg chg="add del">
          <ac:chgData name="Dor Dveer" userId="16065b29feb1554e" providerId="LiveId" clId="{26848732-759C-4CC5-B22B-0E6655863BAA}" dt="2020-02-29T18:17:41.916" v="19"/>
          <ac:graphicFrameMkLst>
            <pc:docMk/>
            <pc:sldMk cId="2609886829" sldId="414"/>
            <ac:graphicFrameMk id="4" creationId="{CBFD4E91-FD49-445E-B184-D34A77338EAE}"/>
          </ac:graphicFrameMkLst>
        </pc:graphicFrameChg>
        <pc:graphicFrameChg chg="add mod modGraphic">
          <ac:chgData name="Dor Dveer" userId="16065b29feb1554e" providerId="LiveId" clId="{26848732-759C-4CC5-B22B-0E6655863BAA}" dt="2020-02-29T18:18:14.803" v="34" actId="20577"/>
          <ac:graphicFrameMkLst>
            <pc:docMk/>
            <pc:sldMk cId="2609886829" sldId="414"/>
            <ac:graphicFrameMk id="5" creationId="{0614FC7F-C788-4F13-844C-7C55A09EA95A}"/>
          </ac:graphicFrameMkLst>
        </pc:graphicFrameChg>
      </pc:sldChg>
    </pc:docChg>
  </pc:docChgLst>
  <pc:docChgLst>
    <pc:chgData name="Dor Dveer" userId="16065b29feb1554e" providerId="LiveId" clId="{2C26CE35-B860-4ED8-9584-BE2DF9D7D823}"/>
    <pc:docChg chg="custSel addSld delSld modSld sldOrd addSection delSection modSection">
      <pc:chgData name="Dor Dveer" userId="16065b29feb1554e" providerId="LiveId" clId="{2C26CE35-B860-4ED8-9584-BE2DF9D7D823}" dt="2020-03-06T08:06:10.326" v="58"/>
      <pc:docMkLst>
        <pc:docMk/>
      </pc:docMkLst>
      <pc:sldChg chg="ord">
        <pc:chgData name="Dor Dveer" userId="16065b29feb1554e" providerId="LiveId" clId="{2C26CE35-B860-4ED8-9584-BE2DF9D7D823}" dt="2020-03-06T08:03:43.032" v="28"/>
        <pc:sldMkLst>
          <pc:docMk/>
          <pc:sldMk cId="2584280759" sldId="257"/>
        </pc:sldMkLst>
      </pc:sldChg>
      <pc:sldChg chg="ord">
        <pc:chgData name="Dor Dveer" userId="16065b29feb1554e" providerId="LiveId" clId="{2C26CE35-B860-4ED8-9584-BE2DF9D7D823}" dt="2020-03-06T08:03:43.032" v="28"/>
        <pc:sldMkLst>
          <pc:docMk/>
          <pc:sldMk cId="183243182" sldId="261"/>
        </pc:sldMkLst>
      </pc:sldChg>
      <pc:sldChg chg="ord">
        <pc:chgData name="Dor Dveer" userId="16065b29feb1554e" providerId="LiveId" clId="{2C26CE35-B860-4ED8-9584-BE2DF9D7D823}" dt="2020-03-06T08:03:43.032" v="28"/>
        <pc:sldMkLst>
          <pc:docMk/>
          <pc:sldMk cId="3417939559" sldId="262"/>
        </pc:sldMkLst>
      </pc:sldChg>
      <pc:sldChg chg="ord">
        <pc:chgData name="Dor Dveer" userId="16065b29feb1554e" providerId="LiveId" clId="{2C26CE35-B860-4ED8-9584-BE2DF9D7D823}" dt="2020-03-06T08:03:43.032" v="28"/>
        <pc:sldMkLst>
          <pc:docMk/>
          <pc:sldMk cId="2857300290" sldId="263"/>
        </pc:sldMkLst>
      </pc:sldChg>
      <pc:sldChg chg="ord">
        <pc:chgData name="Dor Dveer" userId="16065b29feb1554e" providerId="LiveId" clId="{2C26CE35-B860-4ED8-9584-BE2DF9D7D823}" dt="2020-03-06T08:03:43.032" v="28"/>
        <pc:sldMkLst>
          <pc:docMk/>
          <pc:sldMk cId="4121387599" sldId="264"/>
        </pc:sldMkLst>
      </pc:sldChg>
      <pc:sldChg chg="del">
        <pc:chgData name="Dor Dveer" userId="16065b29feb1554e" providerId="LiveId" clId="{2C26CE35-B860-4ED8-9584-BE2DF9D7D823}" dt="2020-03-06T06:43:04.027" v="23" actId="47"/>
        <pc:sldMkLst>
          <pc:docMk/>
          <pc:sldMk cId="707184680" sldId="265"/>
        </pc:sldMkLst>
      </pc:sldChg>
      <pc:sldChg chg="ord">
        <pc:chgData name="Dor Dveer" userId="16065b29feb1554e" providerId="LiveId" clId="{2C26CE35-B860-4ED8-9584-BE2DF9D7D823}" dt="2020-03-06T08:03:43.032" v="28"/>
        <pc:sldMkLst>
          <pc:docMk/>
          <pc:sldMk cId="4147538777" sldId="266"/>
        </pc:sldMkLst>
      </pc:sldChg>
      <pc:sldChg chg="ord">
        <pc:chgData name="Dor Dveer" userId="16065b29feb1554e" providerId="LiveId" clId="{2C26CE35-B860-4ED8-9584-BE2DF9D7D823}" dt="2020-03-06T08:03:43.032" v="28"/>
        <pc:sldMkLst>
          <pc:docMk/>
          <pc:sldMk cId="585706620" sldId="268"/>
        </pc:sldMkLst>
      </pc:sldChg>
      <pc:sldChg chg="ord">
        <pc:chgData name="Dor Dveer" userId="16065b29feb1554e" providerId="LiveId" clId="{2C26CE35-B860-4ED8-9584-BE2DF9D7D823}" dt="2020-03-06T08:03:43.032" v="28"/>
        <pc:sldMkLst>
          <pc:docMk/>
          <pc:sldMk cId="4216215215" sldId="269"/>
        </pc:sldMkLst>
      </pc:sldChg>
      <pc:sldChg chg="ord">
        <pc:chgData name="Dor Dveer" userId="16065b29feb1554e" providerId="LiveId" clId="{2C26CE35-B860-4ED8-9584-BE2DF9D7D823}" dt="2020-03-06T08:03:43.032" v="28"/>
        <pc:sldMkLst>
          <pc:docMk/>
          <pc:sldMk cId="264231763" sldId="270"/>
        </pc:sldMkLst>
      </pc:sldChg>
      <pc:sldChg chg="ord">
        <pc:chgData name="Dor Dveer" userId="16065b29feb1554e" providerId="LiveId" clId="{2C26CE35-B860-4ED8-9584-BE2DF9D7D823}" dt="2020-03-06T08:03:43.032" v="28"/>
        <pc:sldMkLst>
          <pc:docMk/>
          <pc:sldMk cId="2543927967" sldId="271"/>
        </pc:sldMkLst>
      </pc:sldChg>
      <pc:sldChg chg="ord">
        <pc:chgData name="Dor Dveer" userId="16065b29feb1554e" providerId="LiveId" clId="{2C26CE35-B860-4ED8-9584-BE2DF9D7D823}" dt="2020-03-06T08:03:43.032" v="28"/>
        <pc:sldMkLst>
          <pc:docMk/>
          <pc:sldMk cId="2933207367" sldId="272"/>
        </pc:sldMkLst>
      </pc:sldChg>
      <pc:sldChg chg="ord">
        <pc:chgData name="Dor Dveer" userId="16065b29feb1554e" providerId="LiveId" clId="{2C26CE35-B860-4ED8-9584-BE2DF9D7D823}" dt="2020-03-06T08:03:43.032" v="28"/>
        <pc:sldMkLst>
          <pc:docMk/>
          <pc:sldMk cId="3317805462" sldId="273"/>
        </pc:sldMkLst>
      </pc:sldChg>
      <pc:sldChg chg="ord">
        <pc:chgData name="Dor Dveer" userId="16065b29feb1554e" providerId="LiveId" clId="{2C26CE35-B860-4ED8-9584-BE2DF9D7D823}" dt="2020-03-06T08:03:43.032" v="28"/>
        <pc:sldMkLst>
          <pc:docMk/>
          <pc:sldMk cId="2510888940" sldId="274"/>
        </pc:sldMkLst>
      </pc:sldChg>
      <pc:sldChg chg="ord">
        <pc:chgData name="Dor Dveer" userId="16065b29feb1554e" providerId="LiveId" clId="{2C26CE35-B860-4ED8-9584-BE2DF9D7D823}" dt="2020-03-06T08:03:43.032" v="28"/>
        <pc:sldMkLst>
          <pc:docMk/>
          <pc:sldMk cId="3270540018" sldId="275"/>
        </pc:sldMkLst>
      </pc:sldChg>
      <pc:sldChg chg="ord">
        <pc:chgData name="Dor Dveer" userId="16065b29feb1554e" providerId="LiveId" clId="{2C26CE35-B860-4ED8-9584-BE2DF9D7D823}" dt="2020-03-06T08:03:43.032" v="28"/>
        <pc:sldMkLst>
          <pc:docMk/>
          <pc:sldMk cId="2642694049" sldId="276"/>
        </pc:sldMkLst>
      </pc:sldChg>
      <pc:sldChg chg="ord">
        <pc:chgData name="Dor Dveer" userId="16065b29feb1554e" providerId="LiveId" clId="{2C26CE35-B860-4ED8-9584-BE2DF9D7D823}" dt="2020-03-06T08:03:43.032" v="28"/>
        <pc:sldMkLst>
          <pc:docMk/>
          <pc:sldMk cId="2869798444" sldId="277"/>
        </pc:sldMkLst>
      </pc:sldChg>
      <pc:sldChg chg="ord">
        <pc:chgData name="Dor Dveer" userId="16065b29feb1554e" providerId="LiveId" clId="{2C26CE35-B860-4ED8-9584-BE2DF9D7D823}" dt="2020-03-06T08:03:43.032" v="28"/>
        <pc:sldMkLst>
          <pc:docMk/>
          <pc:sldMk cId="182977852" sldId="278"/>
        </pc:sldMkLst>
      </pc:sldChg>
      <pc:sldChg chg="del">
        <pc:chgData name="Dor Dveer" userId="16065b29feb1554e" providerId="LiveId" clId="{2C26CE35-B860-4ED8-9584-BE2DF9D7D823}" dt="2020-03-06T06:43:04.027" v="23" actId="47"/>
        <pc:sldMkLst>
          <pc:docMk/>
          <pc:sldMk cId="1363383008" sldId="290"/>
        </pc:sldMkLst>
      </pc:sldChg>
      <pc:sldChg chg="modSp mod">
        <pc:chgData name="Dor Dveer" userId="16065b29feb1554e" providerId="LiveId" clId="{2C26CE35-B860-4ED8-9584-BE2DF9D7D823}" dt="2020-03-06T06:40:01.778" v="11" actId="20577"/>
        <pc:sldMkLst>
          <pc:docMk/>
          <pc:sldMk cId="740543233" sldId="291"/>
        </pc:sldMkLst>
        <pc:spChg chg="mod">
          <ac:chgData name="Dor Dveer" userId="16065b29feb1554e" providerId="LiveId" clId="{2C26CE35-B860-4ED8-9584-BE2DF9D7D823}" dt="2020-03-06T06:40:01.778" v="11" actId="20577"/>
          <ac:spMkLst>
            <pc:docMk/>
            <pc:sldMk cId="740543233" sldId="291"/>
            <ac:spMk id="4" creationId="{22EA5048-A749-44E0-8F13-A9E2CF81CF62}"/>
          </ac:spMkLst>
        </pc:spChg>
      </pc:sldChg>
      <pc:sldChg chg="del">
        <pc:chgData name="Dor Dveer" userId="16065b29feb1554e" providerId="LiveId" clId="{2C26CE35-B860-4ED8-9584-BE2DF9D7D823}" dt="2020-03-06T06:43:04.027" v="23" actId="47"/>
        <pc:sldMkLst>
          <pc:docMk/>
          <pc:sldMk cId="2525726565" sldId="292"/>
        </pc:sldMkLst>
      </pc:sldChg>
      <pc:sldChg chg="del">
        <pc:chgData name="Dor Dveer" userId="16065b29feb1554e" providerId="LiveId" clId="{2C26CE35-B860-4ED8-9584-BE2DF9D7D823}" dt="2020-03-06T06:43:04.027" v="23" actId="47"/>
        <pc:sldMkLst>
          <pc:docMk/>
          <pc:sldMk cId="1873808181" sldId="293"/>
        </pc:sldMkLst>
      </pc:sldChg>
      <pc:sldChg chg="del">
        <pc:chgData name="Dor Dveer" userId="16065b29feb1554e" providerId="LiveId" clId="{2C26CE35-B860-4ED8-9584-BE2DF9D7D823}" dt="2020-03-06T06:43:04.027" v="23" actId="47"/>
        <pc:sldMkLst>
          <pc:docMk/>
          <pc:sldMk cId="1971117947" sldId="294"/>
        </pc:sldMkLst>
      </pc:sldChg>
      <pc:sldChg chg="del">
        <pc:chgData name="Dor Dveer" userId="16065b29feb1554e" providerId="LiveId" clId="{2C26CE35-B860-4ED8-9584-BE2DF9D7D823}" dt="2020-03-06T06:43:04.027" v="23" actId="47"/>
        <pc:sldMkLst>
          <pc:docMk/>
          <pc:sldMk cId="3637382129" sldId="296"/>
        </pc:sldMkLst>
      </pc:sldChg>
      <pc:sldChg chg="del">
        <pc:chgData name="Dor Dveer" userId="16065b29feb1554e" providerId="LiveId" clId="{2C26CE35-B860-4ED8-9584-BE2DF9D7D823}" dt="2020-03-06T06:40:06.854" v="12" actId="47"/>
        <pc:sldMkLst>
          <pc:docMk/>
          <pc:sldMk cId="2326753752" sldId="298"/>
        </pc:sldMkLst>
      </pc:sldChg>
      <pc:sldChg chg="del">
        <pc:chgData name="Dor Dveer" userId="16065b29feb1554e" providerId="LiveId" clId="{2C26CE35-B860-4ED8-9584-BE2DF9D7D823}" dt="2020-03-06T06:40:06.854" v="12" actId="47"/>
        <pc:sldMkLst>
          <pc:docMk/>
          <pc:sldMk cId="3747793445" sldId="299"/>
        </pc:sldMkLst>
      </pc:sldChg>
      <pc:sldChg chg="del">
        <pc:chgData name="Dor Dveer" userId="16065b29feb1554e" providerId="LiveId" clId="{2C26CE35-B860-4ED8-9584-BE2DF9D7D823}" dt="2020-03-06T06:40:06.854" v="12" actId="47"/>
        <pc:sldMkLst>
          <pc:docMk/>
          <pc:sldMk cId="4227282232" sldId="300"/>
        </pc:sldMkLst>
      </pc:sldChg>
      <pc:sldChg chg="del">
        <pc:chgData name="Dor Dveer" userId="16065b29feb1554e" providerId="LiveId" clId="{2C26CE35-B860-4ED8-9584-BE2DF9D7D823}" dt="2020-03-06T06:40:06.854" v="12" actId="47"/>
        <pc:sldMkLst>
          <pc:docMk/>
          <pc:sldMk cId="1744841588" sldId="301"/>
        </pc:sldMkLst>
      </pc:sldChg>
      <pc:sldChg chg="del">
        <pc:chgData name="Dor Dveer" userId="16065b29feb1554e" providerId="LiveId" clId="{2C26CE35-B860-4ED8-9584-BE2DF9D7D823}" dt="2020-03-06T06:40:06.854" v="12" actId="47"/>
        <pc:sldMkLst>
          <pc:docMk/>
          <pc:sldMk cId="3867220805" sldId="302"/>
        </pc:sldMkLst>
      </pc:sldChg>
      <pc:sldChg chg="del">
        <pc:chgData name="Dor Dveer" userId="16065b29feb1554e" providerId="LiveId" clId="{2C26CE35-B860-4ED8-9584-BE2DF9D7D823}" dt="2020-03-06T06:40:06.854" v="12" actId="47"/>
        <pc:sldMkLst>
          <pc:docMk/>
          <pc:sldMk cId="2501533302" sldId="303"/>
        </pc:sldMkLst>
      </pc:sldChg>
      <pc:sldChg chg="del">
        <pc:chgData name="Dor Dveer" userId="16065b29feb1554e" providerId="LiveId" clId="{2C26CE35-B860-4ED8-9584-BE2DF9D7D823}" dt="2020-03-06T06:40:08.941" v="13" actId="47"/>
        <pc:sldMkLst>
          <pc:docMk/>
          <pc:sldMk cId="151515297" sldId="304"/>
        </pc:sldMkLst>
      </pc:sldChg>
      <pc:sldChg chg="del">
        <pc:chgData name="Dor Dveer" userId="16065b29feb1554e" providerId="LiveId" clId="{2C26CE35-B860-4ED8-9584-BE2DF9D7D823}" dt="2020-03-06T06:40:08.941" v="13" actId="47"/>
        <pc:sldMkLst>
          <pc:docMk/>
          <pc:sldMk cId="2594155100" sldId="305"/>
        </pc:sldMkLst>
      </pc:sldChg>
      <pc:sldChg chg="del">
        <pc:chgData name="Dor Dveer" userId="16065b29feb1554e" providerId="LiveId" clId="{2C26CE35-B860-4ED8-9584-BE2DF9D7D823}" dt="2020-03-06T06:40:08.941" v="13" actId="47"/>
        <pc:sldMkLst>
          <pc:docMk/>
          <pc:sldMk cId="3809308565" sldId="306"/>
        </pc:sldMkLst>
      </pc:sldChg>
      <pc:sldChg chg="del">
        <pc:chgData name="Dor Dveer" userId="16065b29feb1554e" providerId="LiveId" clId="{2C26CE35-B860-4ED8-9584-BE2DF9D7D823}" dt="2020-03-06T06:40:08.941" v="13" actId="47"/>
        <pc:sldMkLst>
          <pc:docMk/>
          <pc:sldMk cId="3572877222" sldId="307"/>
        </pc:sldMkLst>
      </pc:sldChg>
      <pc:sldChg chg="del">
        <pc:chgData name="Dor Dveer" userId="16065b29feb1554e" providerId="LiveId" clId="{2C26CE35-B860-4ED8-9584-BE2DF9D7D823}" dt="2020-03-06T06:40:08.941" v="13" actId="47"/>
        <pc:sldMkLst>
          <pc:docMk/>
          <pc:sldMk cId="2479964673" sldId="308"/>
        </pc:sldMkLst>
      </pc:sldChg>
      <pc:sldChg chg="del">
        <pc:chgData name="Dor Dveer" userId="16065b29feb1554e" providerId="LiveId" clId="{2C26CE35-B860-4ED8-9584-BE2DF9D7D823}" dt="2020-03-06T06:40:10.093" v="14" actId="47"/>
        <pc:sldMkLst>
          <pc:docMk/>
          <pc:sldMk cId="655321999" sldId="310"/>
        </pc:sldMkLst>
      </pc:sldChg>
      <pc:sldChg chg="del">
        <pc:chgData name="Dor Dveer" userId="16065b29feb1554e" providerId="LiveId" clId="{2C26CE35-B860-4ED8-9584-BE2DF9D7D823}" dt="2020-03-06T06:40:10.093" v="14" actId="47"/>
        <pc:sldMkLst>
          <pc:docMk/>
          <pc:sldMk cId="2455433756" sldId="311"/>
        </pc:sldMkLst>
      </pc:sldChg>
      <pc:sldChg chg="del">
        <pc:chgData name="Dor Dveer" userId="16065b29feb1554e" providerId="LiveId" clId="{2C26CE35-B860-4ED8-9584-BE2DF9D7D823}" dt="2020-03-06T06:40:10.093" v="14" actId="47"/>
        <pc:sldMkLst>
          <pc:docMk/>
          <pc:sldMk cId="1993966439" sldId="312"/>
        </pc:sldMkLst>
      </pc:sldChg>
      <pc:sldChg chg="del">
        <pc:chgData name="Dor Dveer" userId="16065b29feb1554e" providerId="LiveId" clId="{2C26CE35-B860-4ED8-9584-BE2DF9D7D823}" dt="2020-03-06T06:40:10.093" v="14" actId="47"/>
        <pc:sldMkLst>
          <pc:docMk/>
          <pc:sldMk cId="844430980" sldId="313"/>
        </pc:sldMkLst>
      </pc:sldChg>
      <pc:sldChg chg="del">
        <pc:chgData name="Dor Dveer" userId="16065b29feb1554e" providerId="LiveId" clId="{2C26CE35-B860-4ED8-9584-BE2DF9D7D823}" dt="2020-03-06T06:40:11.080" v="15" actId="47"/>
        <pc:sldMkLst>
          <pc:docMk/>
          <pc:sldMk cId="3964861469" sldId="315"/>
        </pc:sldMkLst>
      </pc:sldChg>
      <pc:sldChg chg="del">
        <pc:chgData name="Dor Dveer" userId="16065b29feb1554e" providerId="LiveId" clId="{2C26CE35-B860-4ED8-9584-BE2DF9D7D823}" dt="2020-03-06T06:40:11.080" v="15" actId="47"/>
        <pc:sldMkLst>
          <pc:docMk/>
          <pc:sldMk cId="525475543" sldId="316"/>
        </pc:sldMkLst>
      </pc:sldChg>
      <pc:sldChg chg="del">
        <pc:chgData name="Dor Dveer" userId="16065b29feb1554e" providerId="LiveId" clId="{2C26CE35-B860-4ED8-9584-BE2DF9D7D823}" dt="2020-03-06T06:40:11.080" v="15" actId="47"/>
        <pc:sldMkLst>
          <pc:docMk/>
          <pc:sldMk cId="5296549" sldId="317"/>
        </pc:sldMkLst>
      </pc:sldChg>
      <pc:sldChg chg="del">
        <pc:chgData name="Dor Dveer" userId="16065b29feb1554e" providerId="LiveId" clId="{2C26CE35-B860-4ED8-9584-BE2DF9D7D823}" dt="2020-03-06T06:40:11.080" v="15" actId="47"/>
        <pc:sldMkLst>
          <pc:docMk/>
          <pc:sldMk cId="1420682473" sldId="318"/>
        </pc:sldMkLst>
      </pc:sldChg>
      <pc:sldChg chg="del">
        <pc:chgData name="Dor Dveer" userId="16065b29feb1554e" providerId="LiveId" clId="{2C26CE35-B860-4ED8-9584-BE2DF9D7D823}" dt="2020-03-06T06:40:11.080" v="15" actId="47"/>
        <pc:sldMkLst>
          <pc:docMk/>
          <pc:sldMk cId="214822521" sldId="319"/>
        </pc:sldMkLst>
      </pc:sldChg>
      <pc:sldChg chg="del">
        <pc:chgData name="Dor Dveer" userId="16065b29feb1554e" providerId="LiveId" clId="{2C26CE35-B860-4ED8-9584-BE2DF9D7D823}" dt="2020-03-06T06:40:11.080" v="15" actId="47"/>
        <pc:sldMkLst>
          <pc:docMk/>
          <pc:sldMk cId="490871190" sldId="320"/>
        </pc:sldMkLst>
      </pc:sldChg>
      <pc:sldChg chg="del">
        <pc:chgData name="Dor Dveer" userId="16065b29feb1554e" providerId="LiveId" clId="{2C26CE35-B860-4ED8-9584-BE2DF9D7D823}" dt="2020-03-06T06:40:11.080" v="15" actId="47"/>
        <pc:sldMkLst>
          <pc:docMk/>
          <pc:sldMk cId="2446042634" sldId="321"/>
        </pc:sldMkLst>
      </pc:sldChg>
      <pc:sldChg chg="del">
        <pc:chgData name="Dor Dveer" userId="16065b29feb1554e" providerId="LiveId" clId="{2C26CE35-B860-4ED8-9584-BE2DF9D7D823}" dt="2020-03-06T06:40:11.080" v="15" actId="47"/>
        <pc:sldMkLst>
          <pc:docMk/>
          <pc:sldMk cId="1511578857" sldId="322"/>
        </pc:sldMkLst>
      </pc:sldChg>
      <pc:sldChg chg="del">
        <pc:chgData name="Dor Dveer" userId="16065b29feb1554e" providerId="LiveId" clId="{2C26CE35-B860-4ED8-9584-BE2DF9D7D823}" dt="2020-03-06T06:40:12.128" v="16" actId="47"/>
        <pc:sldMkLst>
          <pc:docMk/>
          <pc:sldMk cId="3589152203" sldId="324"/>
        </pc:sldMkLst>
      </pc:sldChg>
      <pc:sldChg chg="del">
        <pc:chgData name="Dor Dveer" userId="16065b29feb1554e" providerId="LiveId" clId="{2C26CE35-B860-4ED8-9584-BE2DF9D7D823}" dt="2020-03-06T06:40:12.128" v="16" actId="47"/>
        <pc:sldMkLst>
          <pc:docMk/>
          <pc:sldMk cId="3899830710" sldId="325"/>
        </pc:sldMkLst>
      </pc:sldChg>
      <pc:sldChg chg="del">
        <pc:chgData name="Dor Dveer" userId="16065b29feb1554e" providerId="LiveId" clId="{2C26CE35-B860-4ED8-9584-BE2DF9D7D823}" dt="2020-03-06T06:40:12.128" v="16" actId="47"/>
        <pc:sldMkLst>
          <pc:docMk/>
          <pc:sldMk cId="1472728571" sldId="326"/>
        </pc:sldMkLst>
      </pc:sldChg>
      <pc:sldChg chg="del">
        <pc:chgData name="Dor Dveer" userId="16065b29feb1554e" providerId="LiveId" clId="{2C26CE35-B860-4ED8-9584-BE2DF9D7D823}" dt="2020-03-06T06:40:12.128" v="16" actId="47"/>
        <pc:sldMkLst>
          <pc:docMk/>
          <pc:sldMk cId="1162122395" sldId="327"/>
        </pc:sldMkLst>
      </pc:sldChg>
      <pc:sldChg chg="del">
        <pc:chgData name="Dor Dveer" userId="16065b29feb1554e" providerId="LiveId" clId="{2C26CE35-B860-4ED8-9584-BE2DF9D7D823}" dt="2020-03-06T06:40:12.128" v="16" actId="47"/>
        <pc:sldMkLst>
          <pc:docMk/>
          <pc:sldMk cId="3605925439" sldId="328"/>
        </pc:sldMkLst>
      </pc:sldChg>
      <pc:sldChg chg="del">
        <pc:chgData name="Dor Dveer" userId="16065b29feb1554e" providerId="LiveId" clId="{2C26CE35-B860-4ED8-9584-BE2DF9D7D823}" dt="2020-03-06T06:40:12.128" v="16" actId="47"/>
        <pc:sldMkLst>
          <pc:docMk/>
          <pc:sldMk cId="3794075981" sldId="329"/>
        </pc:sldMkLst>
      </pc:sldChg>
      <pc:sldChg chg="add del">
        <pc:chgData name="Dor Dveer" userId="16065b29feb1554e" providerId="LiveId" clId="{2C26CE35-B860-4ED8-9584-BE2DF9D7D823}" dt="2020-03-06T07:02:32.629" v="24"/>
        <pc:sldMkLst>
          <pc:docMk/>
          <pc:sldMk cId="1069428850" sldId="368"/>
        </pc:sldMkLst>
      </pc:sldChg>
      <pc:sldChg chg="add del">
        <pc:chgData name="Dor Dveer" userId="16065b29feb1554e" providerId="LiveId" clId="{2C26CE35-B860-4ED8-9584-BE2DF9D7D823}" dt="2020-03-06T07:02:32.629" v="24"/>
        <pc:sldMkLst>
          <pc:docMk/>
          <pc:sldMk cId="2803721672" sldId="369"/>
        </pc:sldMkLst>
      </pc:sldChg>
      <pc:sldChg chg="add del">
        <pc:chgData name="Dor Dveer" userId="16065b29feb1554e" providerId="LiveId" clId="{2C26CE35-B860-4ED8-9584-BE2DF9D7D823}" dt="2020-03-06T07:02:32.629" v="24"/>
        <pc:sldMkLst>
          <pc:docMk/>
          <pc:sldMk cId="1736315256" sldId="370"/>
        </pc:sldMkLst>
      </pc:sldChg>
      <pc:sldChg chg="del">
        <pc:chgData name="Dor Dveer" userId="16065b29feb1554e" providerId="LiveId" clId="{2C26CE35-B860-4ED8-9584-BE2DF9D7D823}" dt="2020-03-06T06:40:25.492" v="19" actId="47"/>
        <pc:sldMkLst>
          <pc:docMk/>
          <pc:sldMk cId="1621951498" sldId="372"/>
        </pc:sldMkLst>
      </pc:sldChg>
      <pc:sldChg chg="del">
        <pc:chgData name="Dor Dveer" userId="16065b29feb1554e" providerId="LiveId" clId="{2C26CE35-B860-4ED8-9584-BE2DF9D7D823}" dt="2020-03-06T06:40:25.492" v="19" actId="47"/>
        <pc:sldMkLst>
          <pc:docMk/>
          <pc:sldMk cId="1644023686" sldId="373"/>
        </pc:sldMkLst>
      </pc:sldChg>
      <pc:sldChg chg="del">
        <pc:chgData name="Dor Dveer" userId="16065b29feb1554e" providerId="LiveId" clId="{2C26CE35-B860-4ED8-9584-BE2DF9D7D823}" dt="2020-03-06T06:40:25.492" v="19" actId="47"/>
        <pc:sldMkLst>
          <pc:docMk/>
          <pc:sldMk cId="3874055686" sldId="374"/>
        </pc:sldMkLst>
      </pc:sldChg>
      <pc:sldChg chg="del">
        <pc:chgData name="Dor Dveer" userId="16065b29feb1554e" providerId="LiveId" clId="{2C26CE35-B860-4ED8-9584-BE2DF9D7D823}" dt="2020-03-06T06:40:25.492" v="19" actId="47"/>
        <pc:sldMkLst>
          <pc:docMk/>
          <pc:sldMk cId="3367874214" sldId="375"/>
        </pc:sldMkLst>
      </pc:sldChg>
      <pc:sldChg chg="del">
        <pc:chgData name="Dor Dveer" userId="16065b29feb1554e" providerId="LiveId" clId="{2C26CE35-B860-4ED8-9584-BE2DF9D7D823}" dt="2020-03-06T06:40:25.492" v="19" actId="47"/>
        <pc:sldMkLst>
          <pc:docMk/>
          <pc:sldMk cId="2373932977" sldId="376"/>
        </pc:sldMkLst>
      </pc:sldChg>
      <pc:sldChg chg="del">
        <pc:chgData name="Dor Dveer" userId="16065b29feb1554e" providerId="LiveId" clId="{2C26CE35-B860-4ED8-9584-BE2DF9D7D823}" dt="2020-03-06T06:40:25.492" v="19" actId="47"/>
        <pc:sldMkLst>
          <pc:docMk/>
          <pc:sldMk cId="4262722050" sldId="377"/>
        </pc:sldMkLst>
      </pc:sldChg>
      <pc:sldChg chg="del">
        <pc:chgData name="Dor Dveer" userId="16065b29feb1554e" providerId="LiveId" clId="{2C26CE35-B860-4ED8-9584-BE2DF9D7D823}" dt="2020-03-06T06:40:25.492" v="19" actId="47"/>
        <pc:sldMkLst>
          <pc:docMk/>
          <pc:sldMk cId="2802882353" sldId="378"/>
        </pc:sldMkLst>
      </pc:sldChg>
      <pc:sldChg chg="del">
        <pc:chgData name="Dor Dveer" userId="16065b29feb1554e" providerId="LiveId" clId="{2C26CE35-B860-4ED8-9584-BE2DF9D7D823}" dt="2020-03-06T06:40:25.492" v="19" actId="47"/>
        <pc:sldMkLst>
          <pc:docMk/>
          <pc:sldMk cId="4004018897" sldId="379"/>
        </pc:sldMkLst>
      </pc:sldChg>
      <pc:sldChg chg="del">
        <pc:chgData name="Dor Dveer" userId="16065b29feb1554e" providerId="LiveId" clId="{2C26CE35-B860-4ED8-9584-BE2DF9D7D823}" dt="2020-03-06T06:40:25.492" v="19" actId="47"/>
        <pc:sldMkLst>
          <pc:docMk/>
          <pc:sldMk cId="88941832" sldId="380"/>
        </pc:sldMkLst>
      </pc:sldChg>
      <pc:sldChg chg="del">
        <pc:chgData name="Dor Dveer" userId="16065b29feb1554e" providerId="LiveId" clId="{2C26CE35-B860-4ED8-9584-BE2DF9D7D823}" dt="2020-03-06T06:40:25.492" v="19" actId="47"/>
        <pc:sldMkLst>
          <pc:docMk/>
          <pc:sldMk cId="3506068698" sldId="381"/>
        </pc:sldMkLst>
      </pc:sldChg>
      <pc:sldChg chg="del">
        <pc:chgData name="Dor Dveer" userId="16065b29feb1554e" providerId="LiveId" clId="{2C26CE35-B860-4ED8-9584-BE2DF9D7D823}" dt="2020-03-06T06:40:27.392" v="20" actId="47"/>
        <pc:sldMkLst>
          <pc:docMk/>
          <pc:sldMk cId="2200818277" sldId="383"/>
        </pc:sldMkLst>
      </pc:sldChg>
      <pc:sldChg chg="del">
        <pc:chgData name="Dor Dveer" userId="16065b29feb1554e" providerId="LiveId" clId="{2C26CE35-B860-4ED8-9584-BE2DF9D7D823}" dt="2020-03-06T06:40:27.392" v="20" actId="47"/>
        <pc:sldMkLst>
          <pc:docMk/>
          <pc:sldMk cId="627381410" sldId="384"/>
        </pc:sldMkLst>
      </pc:sldChg>
      <pc:sldChg chg="del">
        <pc:chgData name="Dor Dveer" userId="16065b29feb1554e" providerId="LiveId" clId="{2C26CE35-B860-4ED8-9584-BE2DF9D7D823}" dt="2020-03-06T06:40:27.392" v="20" actId="47"/>
        <pc:sldMkLst>
          <pc:docMk/>
          <pc:sldMk cId="509127120" sldId="385"/>
        </pc:sldMkLst>
      </pc:sldChg>
      <pc:sldChg chg="del">
        <pc:chgData name="Dor Dveer" userId="16065b29feb1554e" providerId="LiveId" clId="{2C26CE35-B860-4ED8-9584-BE2DF9D7D823}" dt="2020-03-06T06:40:27.392" v="20" actId="47"/>
        <pc:sldMkLst>
          <pc:docMk/>
          <pc:sldMk cId="1423018910" sldId="386"/>
        </pc:sldMkLst>
      </pc:sldChg>
      <pc:sldChg chg="del">
        <pc:chgData name="Dor Dveer" userId="16065b29feb1554e" providerId="LiveId" clId="{2C26CE35-B860-4ED8-9584-BE2DF9D7D823}" dt="2020-03-06T06:40:27.392" v="20" actId="47"/>
        <pc:sldMkLst>
          <pc:docMk/>
          <pc:sldMk cId="3666006540" sldId="387"/>
        </pc:sldMkLst>
      </pc:sldChg>
      <pc:sldChg chg="del">
        <pc:chgData name="Dor Dveer" userId="16065b29feb1554e" providerId="LiveId" clId="{2C26CE35-B860-4ED8-9584-BE2DF9D7D823}" dt="2020-03-06T06:40:27.392" v="20" actId="47"/>
        <pc:sldMkLst>
          <pc:docMk/>
          <pc:sldMk cId="3393699721" sldId="388"/>
        </pc:sldMkLst>
      </pc:sldChg>
      <pc:sldChg chg="del">
        <pc:chgData name="Dor Dveer" userId="16065b29feb1554e" providerId="LiveId" clId="{2C26CE35-B860-4ED8-9584-BE2DF9D7D823}" dt="2020-03-06T06:40:28.579" v="21" actId="47"/>
        <pc:sldMkLst>
          <pc:docMk/>
          <pc:sldMk cId="2036415863" sldId="390"/>
        </pc:sldMkLst>
      </pc:sldChg>
      <pc:sldChg chg="del">
        <pc:chgData name="Dor Dveer" userId="16065b29feb1554e" providerId="LiveId" clId="{2C26CE35-B860-4ED8-9584-BE2DF9D7D823}" dt="2020-03-06T06:40:28.579" v="21" actId="47"/>
        <pc:sldMkLst>
          <pc:docMk/>
          <pc:sldMk cId="3613477132" sldId="391"/>
        </pc:sldMkLst>
      </pc:sldChg>
      <pc:sldChg chg="del">
        <pc:chgData name="Dor Dveer" userId="16065b29feb1554e" providerId="LiveId" clId="{2C26CE35-B860-4ED8-9584-BE2DF9D7D823}" dt="2020-03-06T06:40:28.579" v="21" actId="47"/>
        <pc:sldMkLst>
          <pc:docMk/>
          <pc:sldMk cId="2976653376" sldId="392"/>
        </pc:sldMkLst>
      </pc:sldChg>
      <pc:sldChg chg="del">
        <pc:chgData name="Dor Dveer" userId="16065b29feb1554e" providerId="LiveId" clId="{2C26CE35-B860-4ED8-9584-BE2DF9D7D823}" dt="2020-03-06T06:40:28.579" v="21" actId="47"/>
        <pc:sldMkLst>
          <pc:docMk/>
          <pc:sldMk cId="252174492" sldId="393"/>
        </pc:sldMkLst>
      </pc:sldChg>
      <pc:sldChg chg="del">
        <pc:chgData name="Dor Dveer" userId="16065b29feb1554e" providerId="LiveId" clId="{2C26CE35-B860-4ED8-9584-BE2DF9D7D823}" dt="2020-03-06T06:40:28.579" v="21" actId="47"/>
        <pc:sldMkLst>
          <pc:docMk/>
          <pc:sldMk cId="1882637615" sldId="394"/>
        </pc:sldMkLst>
      </pc:sldChg>
      <pc:sldChg chg="del">
        <pc:chgData name="Dor Dveer" userId="16065b29feb1554e" providerId="LiveId" clId="{2C26CE35-B860-4ED8-9584-BE2DF9D7D823}" dt="2020-03-06T06:40:28.579" v="21" actId="47"/>
        <pc:sldMkLst>
          <pc:docMk/>
          <pc:sldMk cId="2515494741" sldId="395"/>
        </pc:sldMkLst>
      </pc:sldChg>
      <pc:sldChg chg="del">
        <pc:chgData name="Dor Dveer" userId="16065b29feb1554e" providerId="LiveId" clId="{2C26CE35-B860-4ED8-9584-BE2DF9D7D823}" dt="2020-03-06T06:40:28.579" v="21" actId="47"/>
        <pc:sldMkLst>
          <pc:docMk/>
          <pc:sldMk cId="1732973971" sldId="396"/>
        </pc:sldMkLst>
      </pc:sldChg>
      <pc:sldChg chg="del">
        <pc:chgData name="Dor Dveer" userId="16065b29feb1554e" providerId="LiveId" clId="{2C26CE35-B860-4ED8-9584-BE2DF9D7D823}" dt="2020-03-06T06:40:28.579" v="21" actId="47"/>
        <pc:sldMkLst>
          <pc:docMk/>
          <pc:sldMk cId="666488983" sldId="397"/>
        </pc:sldMkLst>
      </pc:sldChg>
      <pc:sldChg chg="del">
        <pc:chgData name="Dor Dveer" userId="16065b29feb1554e" providerId="LiveId" clId="{2C26CE35-B860-4ED8-9584-BE2DF9D7D823}" dt="2020-03-06T06:40:28.579" v="21" actId="47"/>
        <pc:sldMkLst>
          <pc:docMk/>
          <pc:sldMk cId="2847512721" sldId="398"/>
        </pc:sldMkLst>
      </pc:sldChg>
      <pc:sldChg chg="del">
        <pc:chgData name="Dor Dveer" userId="16065b29feb1554e" providerId="LiveId" clId="{2C26CE35-B860-4ED8-9584-BE2DF9D7D823}" dt="2020-03-06T06:40:28.579" v="21" actId="47"/>
        <pc:sldMkLst>
          <pc:docMk/>
          <pc:sldMk cId="4195045263" sldId="399"/>
        </pc:sldMkLst>
      </pc:sldChg>
      <pc:sldChg chg="del">
        <pc:chgData name="Dor Dveer" userId="16065b29feb1554e" providerId="LiveId" clId="{2C26CE35-B860-4ED8-9584-BE2DF9D7D823}" dt="2020-03-06T06:40:08.941" v="13" actId="47"/>
        <pc:sldMkLst>
          <pc:docMk/>
          <pc:sldMk cId="3394070178" sldId="400"/>
        </pc:sldMkLst>
      </pc:sldChg>
      <pc:sldChg chg="del">
        <pc:chgData name="Dor Dveer" userId="16065b29feb1554e" providerId="LiveId" clId="{2C26CE35-B860-4ED8-9584-BE2DF9D7D823}" dt="2020-03-06T06:40:10.093" v="14" actId="47"/>
        <pc:sldMkLst>
          <pc:docMk/>
          <pc:sldMk cId="1831053378" sldId="401"/>
        </pc:sldMkLst>
      </pc:sldChg>
      <pc:sldChg chg="del">
        <pc:chgData name="Dor Dveer" userId="16065b29feb1554e" providerId="LiveId" clId="{2C26CE35-B860-4ED8-9584-BE2DF9D7D823}" dt="2020-03-06T06:40:11.080" v="15" actId="47"/>
        <pc:sldMkLst>
          <pc:docMk/>
          <pc:sldMk cId="962864495" sldId="402"/>
        </pc:sldMkLst>
      </pc:sldChg>
      <pc:sldChg chg="del">
        <pc:chgData name="Dor Dveer" userId="16065b29feb1554e" providerId="LiveId" clId="{2C26CE35-B860-4ED8-9584-BE2DF9D7D823}" dt="2020-03-06T06:40:12.128" v="16" actId="47"/>
        <pc:sldMkLst>
          <pc:docMk/>
          <pc:sldMk cId="3749310961" sldId="403"/>
        </pc:sldMkLst>
      </pc:sldChg>
      <pc:sldChg chg="add del setBg">
        <pc:chgData name="Dor Dveer" userId="16065b29feb1554e" providerId="LiveId" clId="{2C26CE35-B860-4ED8-9584-BE2DF9D7D823}" dt="2020-03-06T07:02:32.629" v="24"/>
        <pc:sldMkLst>
          <pc:docMk/>
          <pc:sldMk cId="1100862654" sldId="409"/>
        </pc:sldMkLst>
      </pc:sldChg>
      <pc:sldChg chg="del">
        <pc:chgData name="Dor Dveer" userId="16065b29feb1554e" providerId="LiveId" clId="{2C26CE35-B860-4ED8-9584-BE2DF9D7D823}" dt="2020-03-06T06:40:25.492" v="19" actId="47"/>
        <pc:sldMkLst>
          <pc:docMk/>
          <pc:sldMk cId="123186526" sldId="410"/>
        </pc:sldMkLst>
      </pc:sldChg>
      <pc:sldChg chg="del">
        <pc:chgData name="Dor Dveer" userId="16065b29feb1554e" providerId="LiveId" clId="{2C26CE35-B860-4ED8-9584-BE2DF9D7D823}" dt="2020-03-06T06:40:27.392" v="20" actId="47"/>
        <pc:sldMkLst>
          <pc:docMk/>
          <pc:sldMk cId="3066405654" sldId="411"/>
        </pc:sldMkLst>
      </pc:sldChg>
      <pc:sldChg chg="del">
        <pc:chgData name="Dor Dveer" userId="16065b29feb1554e" providerId="LiveId" clId="{2C26CE35-B860-4ED8-9584-BE2DF9D7D823}" dt="2020-03-06T06:40:28.579" v="21" actId="47"/>
        <pc:sldMkLst>
          <pc:docMk/>
          <pc:sldMk cId="3776052784" sldId="412"/>
        </pc:sldMkLst>
      </pc:sldChg>
      <pc:sldChg chg="ord">
        <pc:chgData name="Dor Dveer" userId="16065b29feb1554e" providerId="LiveId" clId="{2C26CE35-B860-4ED8-9584-BE2DF9D7D823}" dt="2020-03-06T08:03:43.032" v="28"/>
        <pc:sldMkLst>
          <pc:docMk/>
          <pc:sldMk cId="3448093100" sldId="413"/>
        </pc:sldMkLst>
      </pc:sldChg>
      <pc:sldChg chg="addSp delSp modSp add del mod">
        <pc:chgData name="Dor Dveer" userId="16065b29feb1554e" providerId="LiveId" clId="{2C26CE35-B860-4ED8-9584-BE2DF9D7D823}" dt="2020-03-06T08:05:34.885" v="49"/>
        <pc:sldMkLst>
          <pc:docMk/>
          <pc:sldMk cId="2609886829" sldId="414"/>
        </pc:sldMkLst>
        <pc:graphicFrameChg chg="add del">
          <ac:chgData name="Dor Dveer" userId="16065b29feb1554e" providerId="LiveId" clId="{2C26CE35-B860-4ED8-9584-BE2DF9D7D823}" dt="2020-03-06T08:04:36.362" v="41"/>
          <ac:graphicFrameMkLst>
            <pc:docMk/>
            <pc:sldMk cId="2609886829" sldId="414"/>
            <ac:graphicFrameMk id="3" creationId="{F750EDBC-FD7D-4110-93A8-9DB8AA44B588}"/>
          </ac:graphicFrameMkLst>
        </pc:graphicFrameChg>
        <pc:graphicFrameChg chg="add del">
          <ac:chgData name="Dor Dveer" userId="16065b29feb1554e" providerId="LiveId" clId="{2C26CE35-B860-4ED8-9584-BE2DF9D7D823}" dt="2020-03-06T08:04:44.361" v="45"/>
          <ac:graphicFrameMkLst>
            <pc:docMk/>
            <pc:sldMk cId="2609886829" sldId="414"/>
            <ac:graphicFrameMk id="4" creationId="{8E30384E-413C-435F-A954-6720D4EABB21}"/>
          </ac:graphicFrameMkLst>
        </pc:graphicFrameChg>
        <pc:graphicFrameChg chg="del">
          <ac:chgData name="Dor Dveer" userId="16065b29feb1554e" providerId="LiveId" clId="{2C26CE35-B860-4ED8-9584-BE2DF9D7D823}" dt="2020-03-06T08:04:19.384" v="31" actId="478"/>
          <ac:graphicFrameMkLst>
            <pc:docMk/>
            <pc:sldMk cId="2609886829" sldId="414"/>
            <ac:graphicFrameMk id="5" creationId="{0614FC7F-C788-4F13-844C-7C55A09EA95A}"/>
          </ac:graphicFrameMkLst>
        </pc:graphicFrameChg>
        <pc:graphicFrameChg chg="add mod">
          <ac:chgData name="Dor Dveer" userId="16065b29feb1554e" providerId="LiveId" clId="{2C26CE35-B860-4ED8-9584-BE2DF9D7D823}" dt="2020-03-06T08:05:34.885" v="49"/>
          <ac:graphicFrameMkLst>
            <pc:docMk/>
            <pc:sldMk cId="2609886829" sldId="414"/>
            <ac:graphicFrameMk id="6" creationId="{3231BDFE-CC84-442C-B1F2-46E911D6BE22}"/>
          </ac:graphicFrameMkLst>
        </pc:graphicFrameChg>
      </pc:sldChg>
      <pc:sldChg chg="addSp delSp modSp add mod">
        <pc:chgData name="Dor Dveer" userId="16065b29feb1554e" providerId="LiveId" clId="{2C26CE35-B860-4ED8-9584-BE2DF9D7D823}" dt="2020-03-06T08:06:10.326" v="58"/>
        <pc:sldMkLst>
          <pc:docMk/>
          <pc:sldMk cId="3656363498" sldId="415"/>
        </pc:sldMkLst>
        <pc:graphicFrameChg chg="add del">
          <ac:chgData name="Dor Dveer" userId="16065b29feb1554e" providerId="LiveId" clId="{2C26CE35-B860-4ED8-9584-BE2DF9D7D823}" dt="2020-03-06T08:05:51.013" v="55"/>
          <ac:graphicFrameMkLst>
            <pc:docMk/>
            <pc:sldMk cId="3656363498" sldId="415"/>
            <ac:graphicFrameMk id="3" creationId="{C2DA47E3-7417-4C4C-9659-B20D933B93B6}"/>
          </ac:graphicFrameMkLst>
        </pc:graphicFrameChg>
        <pc:graphicFrameChg chg="add mod">
          <ac:chgData name="Dor Dveer" userId="16065b29feb1554e" providerId="LiveId" clId="{2C26CE35-B860-4ED8-9584-BE2DF9D7D823}" dt="2020-03-06T08:06:10.326" v="58"/>
          <ac:graphicFrameMkLst>
            <pc:docMk/>
            <pc:sldMk cId="3656363498" sldId="415"/>
            <ac:graphicFrameMk id="4" creationId="{C7CA5E3F-511F-45B2-A476-EFC669C835EB}"/>
          </ac:graphicFrameMkLst>
        </pc:graphicFrameChg>
        <pc:graphicFrameChg chg="del">
          <ac:chgData name="Dor Dveer" userId="16065b29feb1554e" providerId="LiveId" clId="{2C26CE35-B860-4ED8-9584-BE2DF9D7D823}" dt="2020-03-06T08:05:45.917" v="51" actId="478"/>
          <ac:graphicFrameMkLst>
            <pc:docMk/>
            <pc:sldMk cId="3656363498" sldId="415"/>
            <ac:graphicFrameMk id="6" creationId="{3231BDFE-CC84-442C-B1F2-46E911D6BE22}"/>
          </ac:graphicFrameMkLst>
        </pc:graphicFrameChg>
      </pc:sldChg>
      <pc:sldMasterChg chg="delSldLayout">
        <pc:chgData name="Dor Dveer" userId="16065b29feb1554e" providerId="LiveId" clId="{2C26CE35-B860-4ED8-9584-BE2DF9D7D823}" dt="2020-03-06T06:40:24.390" v="18" actId="47"/>
        <pc:sldMasterMkLst>
          <pc:docMk/>
          <pc:sldMasterMk cId="1790270825" sldId="2147484082"/>
        </pc:sldMasterMkLst>
        <pc:sldLayoutChg chg="del">
          <pc:chgData name="Dor Dveer" userId="16065b29feb1554e" providerId="LiveId" clId="{2C26CE35-B860-4ED8-9584-BE2DF9D7D823}" dt="2020-03-06T06:40:24.390" v="18" actId="47"/>
          <pc:sldLayoutMkLst>
            <pc:docMk/>
            <pc:sldMasterMk cId="1790270825" sldId="2147484082"/>
            <pc:sldLayoutMk cId="2989577042" sldId="2147484210"/>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97EE0B-942A-45F1-987F-6B8F4A70AE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E71420-D8C7-4834-8199-5FBCA0D1C2D4}">
      <dgm:prSet/>
      <dgm:spPr/>
      <dgm:t>
        <a:bodyPr/>
        <a:lstStyle/>
        <a:p>
          <a:r>
            <a:rPr lang="en-US" baseline="0" dirty="0"/>
            <a:t>Error handling</a:t>
          </a:r>
          <a:endParaRPr lang="en-US" dirty="0"/>
        </a:p>
      </dgm:t>
    </dgm:pt>
    <dgm:pt modelId="{BA42A02E-4CE6-458D-B863-FF3C0FB72C44}" type="parTrans" cxnId="{8E1D117B-324D-4BFC-B5F0-C553BB36E89E}">
      <dgm:prSet/>
      <dgm:spPr/>
      <dgm:t>
        <a:bodyPr/>
        <a:lstStyle/>
        <a:p>
          <a:endParaRPr lang="en-US"/>
        </a:p>
      </dgm:t>
    </dgm:pt>
    <dgm:pt modelId="{B4886065-5DED-4478-9B65-AD831A570323}" type="sibTrans" cxnId="{8E1D117B-324D-4BFC-B5F0-C553BB36E89E}">
      <dgm:prSet/>
      <dgm:spPr/>
      <dgm:t>
        <a:bodyPr/>
        <a:lstStyle/>
        <a:p>
          <a:endParaRPr lang="en-US"/>
        </a:p>
      </dgm:t>
    </dgm:pt>
    <dgm:pt modelId="{84285EC4-23C0-4FF5-A3F4-DE94DADEC554}">
      <dgm:prSet/>
      <dgm:spPr/>
      <dgm:t>
        <a:bodyPr/>
        <a:lstStyle/>
        <a:p>
          <a:r>
            <a:rPr lang="en-US" baseline="0"/>
            <a:t>Debugging</a:t>
          </a:r>
          <a:endParaRPr lang="en-US"/>
        </a:p>
      </dgm:t>
    </dgm:pt>
    <dgm:pt modelId="{8BB0DD67-2080-4556-B398-29FD416CD103}" type="parTrans" cxnId="{B897B0AA-86CD-4DCC-BDCF-AA749E199603}">
      <dgm:prSet/>
      <dgm:spPr/>
      <dgm:t>
        <a:bodyPr/>
        <a:lstStyle/>
        <a:p>
          <a:endParaRPr lang="en-US"/>
        </a:p>
      </dgm:t>
    </dgm:pt>
    <dgm:pt modelId="{0EDE282C-07D8-400A-B4F1-05611CCBB6A3}" type="sibTrans" cxnId="{B897B0AA-86CD-4DCC-BDCF-AA749E199603}">
      <dgm:prSet/>
      <dgm:spPr/>
      <dgm:t>
        <a:bodyPr/>
        <a:lstStyle/>
        <a:p>
          <a:endParaRPr lang="en-US"/>
        </a:p>
      </dgm:t>
    </dgm:pt>
    <dgm:pt modelId="{C26020D4-95A3-4762-9E39-F74ADAF858E0}" type="pres">
      <dgm:prSet presAssocID="{2397EE0B-942A-45F1-987F-6B8F4A70AEBA}" presName="root" presStyleCnt="0">
        <dgm:presLayoutVars>
          <dgm:dir/>
          <dgm:resizeHandles val="exact"/>
        </dgm:presLayoutVars>
      </dgm:prSet>
      <dgm:spPr/>
    </dgm:pt>
    <dgm:pt modelId="{E06E1BA4-339E-4181-B39D-23907619CB9E}" type="pres">
      <dgm:prSet presAssocID="{ECE71420-D8C7-4834-8199-5FBCA0D1C2D4}" presName="compNode" presStyleCnt="0"/>
      <dgm:spPr/>
    </dgm:pt>
    <dgm:pt modelId="{4DF7AE31-4B7D-4140-817B-B6E0D6A82F94}" type="pres">
      <dgm:prSet presAssocID="{ECE71420-D8C7-4834-8199-5FBCA0D1C2D4}" presName="bgRect" presStyleLbl="bgShp" presStyleIdx="0" presStyleCnt="2"/>
      <dgm:spPr/>
    </dgm:pt>
    <dgm:pt modelId="{74A67795-E01B-4944-A420-633403D3DED7}" type="pres">
      <dgm:prSet presAssocID="{ECE71420-D8C7-4834-8199-5FBCA0D1C2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076B560-3163-40F0-B95F-82F4ABF146F0}" type="pres">
      <dgm:prSet presAssocID="{ECE71420-D8C7-4834-8199-5FBCA0D1C2D4}" presName="spaceRect" presStyleCnt="0"/>
      <dgm:spPr/>
    </dgm:pt>
    <dgm:pt modelId="{DB381354-FC5E-4091-ABED-16F18AF0E6DA}" type="pres">
      <dgm:prSet presAssocID="{ECE71420-D8C7-4834-8199-5FBCA0D1C2D4}" presName="parTx" presStyleLbl="revTx" presStyleIdx="0" presStyleCnt="2">
        <dgm:presLayoutVars>
          <dgm:chMax val="0"/>
          <dgm:chPref val="0"/>
        </dgm:presLayoutVars>
      </dgm:prSet>
      <dgm:spPr/>
    </dgm:pt>
    <dgm:pt modelId="{2ED173FC-1971-434C-9F70-2302544A1822}" type="pres">
      <dgm:prSet presAssocID="{B4886065-5DED-4478-9B65-AD831A570323}" presName="sibTrans" presStyleCnt="0"/>
      <dgm:spPr/>
    </dgm:pt>
    <dgm:pt modelId="{DA6F9620-90CD-4D6D-89DE-487813931EBF}" type="pres">
      <dgm:prSet presAssocID="{84285EC4-23C0-4FF5-A3F4-DE94DADEC554}" presName="compNode" presStyleCnt="0"/>
      <dgm:spPr/>
    </dgm:pt>
    <dgm:pt modelId="{9949E0C7-2252-46D0-8BE3-7F04CB83172D}" type="pres">
      <dgm:prSet presAssocID="{84285EC4-23C0-4FF5-A3F4-DE94DADEC554}" presName="bgRect" presStyleLbl="bgShp" presStyleIdx="1" presStyleCnt="2"/>
      <dgm:spPr/>
    </dgm:pt>
    <dgm:pt modelId="{8AE03EA2-D4E6-40C3-BC98-1E6854D9044F}" type="pres">
      <dgm:prSet presAssocID="{84285EC4-23C0-4FF5-A3F4-DE94DADEC5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9CC3C20-2D08-432B-8977-4390558C376D}" type="pres">
      <dgm:prSet presAssocID="{84285EC4-23C0-4FF5-A3F4-DE94DADEC554}" presName="spaceRect" presStyleCnt="0"/>
      <dgm:spPr/>
    </dgm:pt>
    <dgm:pt modelId="{B42216A3-3C44-405E-AD6D-3AAAFC36D79D}" type="pres">
      <dgm:prSet presAssocID="{84285EC4-23C0-4FF5-A3F4-DE94DADEC554}" presName="parTx" presStyleLbl="revTx" presStyleIdx="1" presStyleCnt="2">
        <dgm:presLayoutVars>
          <dgm:chMax val="0"/>
          <dgm:chPref val="0"/>
        </dgm:presLayoutVars>
      </dgm:prSet>
      <dgm:spPr/>
    </dgm:pt>
  </dgm:ptLst>
  <dgm:cxnLst>
    <dgm:cxn modelId="{03618C16-BB62-4051-B924-B76E9395D28B}" type="presOf" srcId="{ECE71420-D8C7-4834-8199-5FBCA0D1C2D4}" destId="{DB381354-FC5E-4091-ABED-16F18AF0E6DA}" srcOrd="0" destOrd="0" presId="urn:microsoft.com/office/officeart/2018/2/layout/IconVerticalSolidList"/>
    <dgm:cxn modelId="{A2A4AA62-D47D-49D2-ABD2-62EC6A9F1132}" type="presOf" srcId="{2397EE0B-942A-45F1-987F-6B8F4A70AEBA}" destId="{C26020D4-95A3-4762-9E39-F74ADAF858E0}" srcOrd="0" destOrd="0" presId="urn:microsoft.com/office/officeart/2018/2/layout/IconVerticalSolidList"/>
    <dgm:cxn modelId="{8E1D117B-324D-4BFC-B5F0-C553BB36E89E}" srcId="{2397EE0B-942A-45F1-987F-6B8F4A70AEBA}" destId="{ECE71420-D8C7-4834-8199-5FBCA0D1C2D4}" srcOrd="0" destOrd="0" parTransId="{BA42A02E-4CE6-458D-B863-FF3C0FB72C44}" sibTransId="{B4886065-5DED-4478-9B65-AD831A570323}"/>
    <dgm:cxn modelId="{B897B0AA-86CD-4DCC-BDCF-AA749E199603}" srcId="{2397EE0B-942A-45F1-987F-6B8F4A70AEBA}" destId="{84285EC4-23C0-4FF5-A3F4-DE94DADEC554}" srcOrd="1" destOrd="0" parTransId="{8BB0DD67-2080-4556-B398-29FD416CD103}" sibTransId="{0EDE282C-07D8-400A-B4F1-05611CCBB6A3}"/>
    <dgm:cxn modelId="{454A2CF0-F2CD-4E20-88F2-9ACF53F6BA30}" type="presOf" srcId="{84285EC4-23C0-4FF5-A3F4-DE94DADEC554}" destId="{B42216A3-3C44-405E-AD6D-3AAAFC36D79D}" srcOrd="0" destOrd="0" presId="urn:microsoft.com/office/officeart/2018/2/layout/IconVerticalSolidList"/>
    <dgm:cxn modelId="{31CA9860-8EA6-4097-8A16-F00CB6FD45A4}" type="presParOf" srcId="{C26020D4-95A3-4762-9E39-F74ADAF858E0}" destId="{E06E1BA4-339E-4181-B39D-23907619CB9E}" srcOrd="0" destOrd="0" presId="urn:microsoft.com/office/officeart/2018/2/layout/IconVerticalSolidList"/>
    <dgm:cxn modelId="{101DFF5F-3ADF-4D3C-AE6D-92D3B72922EF}" type="presParOf" srcId="{E06E1BA4-339E-4181-B39D-23907619CB9E}" destId="{4DF7AE31-4B7D-4140-817B-B6E0D6A82F94}" srcOrd="0" destOrd="0" presId="urn:microsoft.com/office/officeart/2018/2/layout/IconVerticalSolidList"/>
    <dgm:cxn modelId="{993AE2D6-E74E-4E17-9191-905B6A5481EE}" type="presParOf" srcId="{E06E1BA4-339E-4181-B39D-23907619CB9E}" destId="{74A67795-E01B-4944-A420-633403D3DED7}" srcOrd="1" destOrd="0" presId="urn:microsoft.com/office/officeart/2018/2/layout/IconVerticalSolidList"/>
    <dgm:cxn modelId="{9B7B209A-869E-468F-A27C-3CFB238E356D}" type="presParOf" srcId="{E06E1BA4-339E-4181-B39D-23907619CB9E}" destId="{9076B560-3163-40F0-B95F-82F4ABF146F0}" srcOrd="2" destOrd="0" presId="urn:microsoft.com/office/officeart/2018/2/layout/IconVerticalSolidList"/>
    <dgm:cxn modelId="{3381FC33-37B1-4F4D-B37D-C131D63EEAE1}" type="presParOf" srcId="{E06E1BA4-339E-4181-B39D-23907619CB9E}" destId="{DB381354-FC5E-4091-ABED-16F18AF0E6DA}" srcOrd="3" destOrd="0" presId="urn:microsoft.com/office/officeart/2018/2/layout/IconVerticalSolidList"/>
    <dgm:cxn modelId="{29A4CC52-B187-4A0C-B143-1C0EF4A73069}" type="presParOf" srcId="{C26020D4-95A3-4762-9E39-F74ADAF858E0}" destId="{2ED173FC-1971-434C-9F70-2302544A1822}" srcOrd="1" destOrd="0" presId="urn:microsoft.com/office/officeart/2018/2/layout/IconVerticalSolidList"/>
    <dgm:cxn modelId="{77D8D2B0-EB1B-4B94-8497-7BA073BC5875}" type="presParOf" srcId="{C26020D4-95A3-4762-9E39-F74ADAF858E0}" destId="{DA6F9620-90CD-4D6D-89DE-487813931EBF}" srcOrd="2" destOrd="0" presId="urn:microsoft.com/office/officeart/2018/2/layout/IconVerticalSolidList"/>
    <dgm:cxn modelId="{6181B8C2-6488-400A-865A-82E26CACBDC3}" type="presParOf" srcId="{DA6F9620-90CD-4D6D-89DE-487813931EBF}" destId="{9949E0C7-2252-46D0-8BE3-7F04CB83172D}" srcOrd="0" destOrd="0" presId="urn:microsoft.com/office/officeart/2018/2/layout/IconVerticalSolidList"/>
    <dgm:cxn modelId="{03D16F67-F018-4074-9907-30CC015ECAD9}" type="presParOf" srcId="{DA6F9620-90CD-4D6D-89DE-487813931EBF}" destId="{8AE03EA2-D4E6-40C3-BC98-1E6854D9044F}" srcOrd="1" destOrd="0" presId="urn:microsoft.com/office/officeart/2018/2/layout/IconVerticalSolidList"/>
    <dgm:cxn modelId="{0B30BDCE-77CC-4D56-9A61-DF9F1B9679F8}" type="presParOf" srcId="{DA6F9620-90CD-4D6D-89DE-487813931EBF}" destId="{59CC3C20-2D08-432B-8977-4390558C376D}" srcOrd="2" destOrd="0" presId="urn:microsoft.com/office/officeart/2018/2/layout/IconVerticalSolidList"/>
    <dgm:cxn modelId="{6D65F58F-241E-4504-A581-85868D61CFE0}" type="presParOf" srcId="{DA6F9620-90CD-4D6D-89DE-487813931EBF}" destId="{B42216A3-3C44-405E-AD6D-3AAAFC36D7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07F2F-62BD-428F-ABAF-0825408219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F67739-0883-4672-B1F4-006A2346A1EE}">
      <dgm:prSet/>
      <dgm:spPr/>
      <dgm:t>
        <a:bodyPr/>
        <a:lstStyle/>
        <a:p>
          <a:r>
            <a:rPr lang="en-US" baseline="0"/>
            <a:t>Syntax errors</a:t>
          </a:r>
          <a:endParaRPr lang="en-US"/>
        </a:p>
      </dgm:t>
    </dgm:pt>
    <dgm:pt modelId="{24B47470-5813-4A14-A520-3FA42BE16C83}" type="parTrans" cxnId="{6895F739-48D7-4280-A873-BD0548B530E3}">
      <dgm:prSet/>
      <dgm:spPr/>
      <dgm:t>
        <a:bodyPr/>
        <a:lstStyle/>
        <a:p>
          <a:endParaRPr lang="en-US"/>
        </a:p>
      </dgm:t>
    </dgm:pt>
    <dgm:pt modelId="{864B0040-56E0-4C7F-AF43-138F11278EA9}" type="sibTrans" cxnId="{6895F739-48D7-4280-A873-BD0548B530E3}">
      <dgm:prSet/>
      <dgm:spPr/>
      <dgm:t>
        <a:bodyPr/>
        <a:lstStyle/>
        <a:p>
          <a:endParaRPr lang="en-US"/>
        </a:p>
      </dgm:t>
    </dgm:pt>
    <dgm:pt modelId="{8FEC4F29-AA1D-4485-93CB-26BD6A5430D5}">
      <dgm:prSet/>
      <dgm:spPr/>
      <dgm:t>
        <a:bodyPr/>
        <a:lstStyle/>
        <a:p>
          <a:r>
            <a:rPr lang="en-US" baseline="0"/>
            <a:t>Runtime errors</a:t>
          </a:r>
          <a:endParaRPr lang="en-US"/>
        </a:p>
      </dgm:t>
    </dgm:pt>
    <dgm:pt modelId="{E06BA4C1-4391-40AC-BA53-BCCA611C13C2}" type="parTrans" cxnId="{6C29AB80-F39E-4C07-B10B-F5F43F041A6C}">
      <dgm:prSet/>
      <dgm:spPr/>
      <dgm:t>
        <a:bodyPr/>
        <a:lstStyle/>
        <a:p>
          <a:endParaRPr lang="en-US"/>
        </a:p>
      </dgm:t>
    </dgm:pt>
    <dgm:pt modelId="{819D9124-1203-419C-8CEC-21C027666129}" type="sibTrans" cxnId="{6C29AB80-F39E-4C07-B10B-F5F43F041A6C}">
      <dgm:prSet/>
      <dgm:spPr/>
      <dgm:t>
        <a:bodyPr/>
        <a:lstStyle/>
        <a:p>
          <a:endParaRPr lang="en-US"/>
        </a:p>
      </dgm:t>
    </dgm:pt>
    <dgm:pt modelId="{15D9B1D2-5EAF-4B20-81D2-3D3F97567E2C}">
      <dgm:prSet/>
      <dgm:spPr/>
      <dgm:t>
        <a:bodyPr/>
        <a:lstStyle/>
        <a:p>
          <a:r>
            <a:rPr lang="en-US" baseline="0"/>
            <a:t>Logic errors</a:t>
          </a:r>
          <a:endParaRPr lang="en-US"/>
        </a:p>
      </dgm:t>
    </dgm:pt>
    <dgm:pt modelId="{844FCD9C-2BE0-470A-9E27-173A93FD591F}" type="parTrans" cxnId="{12F72B57-325C-4BE2-934B-AEAA47BAB30A}">
      <dgm:prSet/>
      <dgm:spPr/>
      <dgm:t>
        <a:bodyPr/>
        <a:lstStyle/>
        <a:p>
          <a:endParaRPr lang="en-US"/>
        </a:p>
      </dgm:t>
    </dgm:pt>
    <dgm:pt modelId="{290B2C4D-03A2-42FE-BF26-0AC6030AD577}" type="sibTrans" cxnId="{12F72B57-325C-4BE2-934B-AEAA47BAB30A}">
      <dgm:prSet/>
      <dgm:spPr/>
      <dgm:t>
        <a:bodyPr/>
        <a:lstStyle/>
        <a:p>
          <a:endParaRPr lang="en-US"/>
        </a:p>
      </dgm:t>
    </dgm:pt>
    <dgm:pt modelId="{F4B7D1CC-93B2-4920-AA07-5D75BF6E8C3A}" type="pres">
      <dgm:prSet presAssocID="{1D507F2F-62BD-428F-ABAF-082540821905}" presName="root" presStyleCnt="0">
        <dgm:presLayoutVars>
          <dgm:dir/>
          <dgm:resizeHandles val="exact"/>
        </dgm:presLayoutVars>
      </dgm:prSet>
      <dgm:spPr/>
    </dgm:pt>
    <dgm:pt modelId="{A556E05A-CDA4-4197-8046-C4B0BCBBF184}" type="pres">
      <dgm:prSet presAssocID="{74F67739-0883-4672-B1F4-006A2346A1EE}" presName="compNode" presStyleCnt="0"/>
      <dgm:spPr/>
    </dgm:pt>
    <dgm:pt modelId="{FB1D7FFA-BC50-409A-86C2-594D6A132167}" type="pres">
      <dgm:prSet presAssocID="{74F67739-0883-4672-B1F4-006A2346A1EE}" presName="bgRect" presStyleLbl="bgShp" presStyleIdx="0" presStyleCnt="3"/>
      <dgm:spPr/>
    </dgm:pt>
    <dgm:pt modelId="{A1FCA803-AD30-4ECE-A32A-AE7CA44B229D}" type="pres">
      <dgm:prSet presAssocID="{74F67739-0883-4672-B1F4-006A2346A1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76CA916-2E1D-4A9E-A9EF-4E4D94B5DECA}" type="pres">
      <dgm:prSet presAssocID="{74F67739-0883-4672-B1F4-006A2346A1EE}" presName="spaceRect" presStyleCnt="0"/>
      <dgm:spPr/>
    </dgm:pt>
    <dgm:pt modelId="{9BC5D068-72EF-4977-A45C-70D8D8DFCDC6}" type="pres">
      <dgm:prSet presAssocID="{74F67739-0883-4672-B1F4-006A2346A1EE}" presName="parTx" presStyleLbl="revTx" presStyleIdx="0" presStyleCnt="3">
        <dgm:presLayoutVars>
          <dgm:chMax val="0"/>
          <dgm:chPref val="0"/>
        </dgm:presLayoutVars>
      </dgm:prSet>
      <dgm:spPr/>
    </dgm:pt>
    <dgm:pt modelId="{7CD6BF53-29D0-4453-83B3-72E85A7C89A7}" type="pres">
      <dgm:prSet presAssocID="{864B0040-56E0-4C7F-AF43-138F11278EA9}" presName="sibTrans" presStyleCnt="0"/>
      <dgm:spPr/>
    </dgm:pt>
    <dgm:pt modelId="{01BAD1DC-6BDE-4188-AC92-CFA932A31B43}" type="pres">
      <dgm:prSet presAssocID="{8FEC4F29-AA1D-4485-93CB-26BD6A5430D5}" presName="compNode" presStyleCnt="0"/>
      <dgm:spPr/>
    </dgm:pt>
    <dgm:pt modelId="{E1386F5A-3552-466D-A775-58AD3B021466}" type="pres">
      <dgm:prSet presAssocID="{8FEC4F29-AA1D-4485-93CB-26BD6A5430D5}" presName="bgRect" presStyleLbl="bgShp" presStyleIdx="1" presStyleCnt="3"/>
      <dgm:spPr/>
    </dgm:pt>
    <dgm:pt modelId="{C5A5DD53-F97A-4388-BDD1-5110C6FBE04B}" type="pres">
      <dgm:prSet presAssocID="{8FEC4F29-AA1D-4485-93CB-26BD6A5430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rrow: Counter-clockwise curve"/>
        </a:ext>
      </dgm:extLst>
    </dgm:pt>
    <dgm:pt modelId="{84E07ED1-C4F2-40D6-BA0D-D84211475299}" type="pres">
      <dgm:prSet presAssocID="{8FEC4F29-AA1D-4485-93CB-26BD6A5430D5}" presName="spaceRect" presStyleCnt="0"/>
      <dgm:spPr/>
    </dgm:pt>
    <dgm:pt modelId="{28A9BA68-D335-4F82-BFF2-AA06E002EBE0}" type="pres">
      <dgm:prSet presAssocID="{8FEC4F29-AA1D-4485-93CB-26BD6A5430D5}" presName="parTx" presStyleLbl="revTx" presStyleIdx="1" presStyleCnt="3">
        <dgm:presLayoutVars>
          <dgm:chMax val="0"/>
          <dgm:chPref val="0"/>
        </dgm:presLayoutVars>
      </dgm:prSet>
      <dgm:spPr/>
    </dgm:pt>
    <dgm:pt modelId="{0A3CB52B-0BC1-478B-83F7-A331A460B62F}" type="pres">
      <dgm:prSet presAssocID="{819D9124-1203-419C-8CEC-21C027666129}" presName="sibTrans" presStyleCnt="0"/>
      <dgm:spPr/>
    </dgm:pt>
    <dgm:pt modelId="{F0BD4234-A428-49B4-BD50-390B6E1680E3}" type="pres">
      <dgm:prSet presAssocID="{15D9B1D2-5EAF-4B20-81D2-3D3F97567E2C}" presName="compNode" presStyleCnt="0"/>
      <dgm:spPr/>
    </dgm:pt>
    <dgm:pt modelId="{E61AC811-5A6B-4491-8C36-463073115192}" type="pres">
      <dgm:prSet presAssocID="{15D9B1D2-5EAF-4B20-81D2-3D3F97567E2C}" presName="bgRect" presStyleLbl="bgShp" presStyleIdx="2" presStyleCnt="3"/>
      <dgm:spPr/>
    </dgm:pt>
    <dgm:pt modelId="{5BAA4871-7E01-4C91-BE0B-B64846DCE10C}" type="pres">
      <dgm:prSet presAssocID="{15D9B1D2-5EAF-4B20-81D2-3D3F97567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nsfer"/>
        </a:ext>
      </dgm:extLst>
    </dgm:pt>
    <dgm:pt modelId="{6A1C4587-5B26-42D7-BCF1-6262A3B6BD5E}" type="pres">
      <dgm:prSet presAssocID="{15D9B1D2-5EAF-4B20-81D2-3D3F97567E2C}" presName="spaceRect" presStyleCnt="0"/>
      <dgm:spPr/>
    </dgm:pt>
    <dgm:pt modelId="{8D7FD9BA-4745-4736-A7BD-DB001FACD196}" type="pres">
      <dgm:prSet presAssocID="{15D9B1D2-5EAF-4B20-81D2-3D3F97567E2C}" presName="parTx" presStyleLbl="revTx" presStyleIdx="2" presStyleCnt="3">
        <dgm:presLayoutVars>
          <dgm:chMax val="0"/>
          <dgm:chPref val="0"/>
        </dgm:presLayoutVars>
      </dgm:prSet>
      <dgm:spPr/>
    </dgm:pt>
  </dgm:ptLst>
  <dgm:cxnLst>
    <dgm:cxn modelId="{406BC10A-B3A8-432C-8A29-88DBEE90EFFC}" type="presOf" srcId="{8FEC4F29-AA1D-4485-93CB-26BD6A5430D5}" destId="{28A9BA68-D335-4F82-BFF2-AA06E002EBE0}" srcOrd="0" destOrd="0" presId="urn:microsoft.com/office/officeart/2018/2/layout/IconVerticalSolidList"/>
    <dgm:cxn modelId="{96D38425-46BF-48E1-BFE6-EF57944638D3}" type="presOf" srcId="{74F67739-0883-4672-B1F4-006A2346A1EE}" destId="{9BC5D068-72EF-4977-A45C-70D8D8DFCDC6}" srcOrd="0" destOrd="0" presId="urn:microsoft.com/office/officeart/2018/2/layout/IconVerticalSolidList"/>
    <dgm:cxn modelId="{6895F739-48D7-4280-A873-BD0548B530E3}" srcId="{1D507F2F-62BD-428F-ABAF-082540821905}" destId="{74F67739-0883-4672-B1F4-006A2346A1EE}" srcOrd="0" destOrd="0" parTransId="{24B47470-5813-4A14-A520-3FA42BE16C83}" sibTransId="{864B0040-56E0-4C7F-AF43-138F11278EA9}"/>
    <dgm:cxn modelId="{FF995A68-BBB6-4DD3-B6C3-3CF05AF3BE7F}" type="presOf" srcId="{1D507F2F-62BD-428F-ABAF-082540821905}" destId="{F4B7D1CC-93B2-4920-AA07-5D75BF6E8C3A}" srcOrd="0" destOrd="0" presId="urn:microsoft.com/office/officeart/2018/2/layout/IconVerticalSolidList"/>
    <dgm:cxn modelId="{12F72B57-325C-4BE2-934B-AEAA47BAB30A}" srcId="{1D507F2F-62BD-428F-ABAF-082540821905}" destId="{15D9B1D2-5EAF-4B20-81D2-3D3F97567E2C}" srcOrd="2" destOrd="0" parTransId="{844FCD9C-2BE0-470A-9E27-173A93FD591F}" sibTransId="{290B2C4D-03A2-42FE-BF26-0AC6030AD577}"/>
    <dgm:cxn modelId="{6C29AB80-F39E-4C07-B10B-F5F43F041A6C}" srcId="{1D507F2F-62BD-428F-ABAF-082540821905}" destId="{8FEC4F29-AA1D-4485-93CB-26BD6A5430D5}" srcOrd="1" destOrd="0" parTransId="{E06BA4C1-4391-40AC-BA53-BCCA611C13C2}" sibTransId="{819D9124-1203-419C-8CEC-21C027666129}"/>
    <dgm:cxn modelId="{D0C2788B-9789-4767-8339-282227287D61}" type="presOf" srcId="{15D9B1D2-5EAF-4B20-81D2-3D3F97567E2C}" destId="{8D7FD9BA-4745-4736-A7BD-DB001FACD196}" srcOrd="0" destOrd="0" presId="urn:microsoft.com/office/officeart/2018/2/layout/IconVerticalSolidList"/>
    <dgm:cxn modelId="{CA181220-8B0B-4CE4-90A8-1E63CA8C4015}" type="presParOf" srcId="{F4B7D1CC-93B2-4920-AA07-5D75BF6E8C3A}" destId="{A556E05A-CDA4-4197-8046-C4B0BCBBF184}" srcOrd="0" destOrd="0" presId="urn:microsoft.com/office/officeart/2018/2/layout/IconVerticalSolidList"/>
    <dgm:cxn modelId="{408F7AAD-B243-4813-82DA-E14C201BF444}" type="presParOf" srcId="{A556E05A-CDA4-4197-8046-C4B0BCBBF184}" destId="{FB1D7FFA-BC50-409A-86C2-594D6A132167}" srcOrd="0" destOrd="0" presId="urn:microsoft.com/office/officeart/2018/2/layout/IconVerticalSolidList"/>
    <dgm:cxn modelId="{3F80AEB4-CFDA-4A0E-AB8A-507D0A1A60DD}" type="presParOf" srcId="{A556E05A-CDA4-4197-8046-C4B0BCBBF184}" destId="{A1FCA803-AD30-4ECE-A32A-AE7CA44B229D}" srcOrd="1" destOrd="0" presId="urn:microsoft.com/office/officeart/2018/2/layout/IconVerticalSolidList"/>
    <dgm:cxn modelId="{DB00B75F-324E-468C-A63F-DD4D942D366C}" type="presParOf" srcId="{A556E05A-CDA4-4197-8046-C4B0BCBBF184}" destId="{F76CA916-2E1D-4A9E-A9EF-4E4D94B5DECA}" srcOrd="2" destOrd="0" presId="urn:microsoft.com/office/officeart/2018/2/layout/IconVerticalSolidList"/>
    <dgm:cxn modelId="{CCDA4021-3480-421C-89C3-6B6FF1C33F26}" type="presParOf" srcId="{A556E05A-CDA4-4197-8046-C4B0BCBBF184}" destId="{9BC5D068-72EF-4977-A45C-70D8D8DFCDC6}" srcOrd="3" destOrd="0" presId="urn:microsoft.com/office/officeart/2018/2/layout/IconVerticalSolidList"/>
    <dgm:cxn modelId="{FE7805C1-D8EC-43CC-91C1-34D2820A2903}" type="presParOf" srcId="{F4B7D1CC-93B2-4920-AA07-5D75BF6E8C3A}" destId="{7CD6BF53-29D0-4453-83B3-72E85A7C89A7}" srcOrd="1" destOrd="0" presId="urn:microsoft.com/office/officeart/2018/2/layout/IconVerticalSolidList"/>
    <dgm:cxn modelId="{D1382685-93BC-4E8F-BE7F-B75142BA205C}" type="presParOf" srcId="{F4B7D1CC-93B2-4920-AA07-5D75BF6E8C3A}" destId="{01BAD1DC-6BDE-4188-AC92-CFA932A31B43}" srcOrd="2" destOrd="0" presId="urn:microsoft.com/office/officeart/2018/2/layout/IconVerticalSolidList"/>
    <dgm:cxn modelId="{6C24F746-E35A-4A7A-BD09-A4E1CA9EB6F4}" type="presParOf" srcId="{01BAD1DC-6BDE-4188-AC92-CFA932A31B43}" destId="{E1386F5A-3552-466D-A775-58AD3B021466}" srcOrd="0" destOrd="0" presId="urn:microsoft.com/office/officeart/2018/2/layout/IconVerticalSolidList"/>
    <dgm:cxn modelId="{F8D984C4-BCFC-4407-9C47-8850311E53F6}" type="presParOf" srcId="{01BAD1DC-6BDE-4188-AC92-CFA932A31B43}" destId="{C5A5DD53-F97A-4388-BDD1-5110C6FBE04B}" srcOrd="1" destOrd="0" presId="urn:microsoft.com/office/officeart/2018/2/layout/IconVerticalSolidList"/>
    <dgm:cxn modelId="{DA5024A3-7250-40FC-A6F2-6F8763F14C61}" type="presParOf" srcId="{01BAD1DC-6BDE-4188-AC92-CFA932A31B43}" destId="{84E07ED1-C4F2-40D6-BA0D-D84211475299}" srcOrd="2" destOrd="0" presId="urn:microsoft.com/office/officeart/2018/2/layout/IconVerticalSolidList"/>
    <dgm:cxn modelId="{65DE0145-7A61-4F64-949C-5F2700FDE90B}" type="presParOf" srcId="{01BAD1DC-6BDE-4188-AC92-CFA932A31B43}" destId="{28A9BA68-D335-4F82-BFF2-AA06E002EBE0}" srcOrd="3" destOrd="0" presId="urn:microsoft.com/office/officeart/2018/2/layout/IconVerticalSolidList"/>
    <dgm:cxn modelId="{481A03F5-92EF-4212-8F5F-0F8AC847DA8E}" type="presParOf" srcId="{F4B7D1CC-93B2-4920-AA07-5D75BF6E8C3A}" destId="{0A3CB52B-0BC1-478B-83F7-A331A460B62F}" srcOrd="3" destOrd="0" presId="urn:microsoft.com/office/officeart/2018/2/layout/IconVerticalSolidList"/>
    <dgm:cxn modelId="{34B462D8-2271-49F5-A53D-5B440525B856}" type="presParOf" srcId="{F4B7D1CC-93B2-4920-AA07-5D75BF6E8C3A}" destId="{F0BD4234-A428-49B4-BD50-390B6E1680E3}" srcOrd="4" destOrd="0" presId="urn:microsoft.com/office/officeart/2018/2/layout/IconVerticalSolidList"/>
    <dgm:cxn modelId="{B129C3EE-FD22-479F-82CD-C90B691532B3}" type="presParOf" srcId="{F0BD4234-A428-49B4-BD50-390B6E1680E3}" destId="{E61AC811-5A6B-4491-8C36-463073115192}" srcOrd="0" destOrd="0" presId="urn:microsoft.com/office/officeart/2018/2/layout/IconVerticalSolidList"/>
    <dgm:cxn modelId="{7FDF4CBE-C988-4315-8BB7-E7DB7CB16B94}" type="presParOf" srcId="{F0BD4234-A428-49B4-BD50-390B6E1680E3}" destId="{5BAA4871-7E01-4C91-BE0B-B64846DCE10C}" srcOrd="1" destOrd="0" presId="urn:microsoft.com/office/officeart/2018/2/layout/IconVerticalSolidList"/>
    <dgm:cxn modelId="{16679261-256E-42A2-8853-F96A8552FF1A}" type="presParOf" srcId="{F0BD4234-A428-49B4-BD50-390B6E1680E3}" destId="{6A1C4587-5B26-42D7-BCF1-6262A3B6BD5E}" srcOrd="2" destOrd="0" presId="urn:microsoft.com/office/officeart/2018/2/layout/IconVerticalSolidList"/>
    <dgm:cxn modelId="{B6AA5EDB-4DF2-4D7C-BD85-7D4F713EF964}" type="presParOf" srcId="{F0BD4234-A428-49B4-BD50-390B6E1680E3}" destId="{8D7FD9BA-4745-4736-A7BD-DB001FACD1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9AE0F-3F0A-498F-A6EC-862BB15D30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A14F2B0-0596-435E-AF0F-B2E6E516F1F4}">
      <dgm:prSet/>
      <dgm:spPr/>
      <dgm:t>
        <a:bodyPr/>
        <a:lstStyle/>
        <a:p>
          <a:r>
            <a:rPr lang="en-US"/>
            <a:t>Stack trace</a:t>
          </a:r>
        </a:p>
      </dgm:t>
    </dgm:pt>
    <dgm:pt modelId="{2816A985-5598-4D46-B59D-369CBBE74069}" type="parTrans" cxnId="{88B9D012-4B12-4CC2-BAB7-B6BD49A2CFCE}">
      <dgm:prSet/>
      <dgm:spPr/>
      <dgm:t>
        <a:bodyPr/>
        <a:lstStyle/>
        <a:p>
          <a:endParaRPr lang="en-US"/>
        </a:p>
      </dgm:t>
    </dgm:pt>
    <dgm:pt modelId="{51AD442B-9550-4F7C-B5A0-A10D27626F79}" type="sibTrans" cxnId="{88B9D012-4B12-4CC2-BAB7-B6BD49A2CFCE}">
      <dgm:prSet/>
      <dgm:spPr/>
      <dgm:t>
        <a:bodyPr/>
        <a:lstStyle/>
        <a:p>
          <a:endParaRPr lang="en-US"/>
        </a:p>
      </dgm:t>
    </dgm:pt>
    <dgm:pt modelId="{80018F19-B472-4098-9683-EAF94EFE5350}">
      <dgm:prSet/>
      <dgm:spPr/>
      <dgm:t>
        <a:bodyPr/>
        <a:lstStyle/>
        <a:p>
          <a:r>
            <a:rPr lang="en-US"/>
            <a:t>Last calls are on the top</a:t>
          </a:r>
        </a:p>
      </dgm:t>
    </dgm:pt>
    <dgm:pt modelId="{D7670351-443E-497B-8EA3-C09C521FC24D}" type="parTrans" cxnId="{185C4845-2E63-49A0-AEB8-4B1477385E34}">
      <dgm:prSet/>
      <dgm:spPr/>
      <dgm:t>
        <a:bodyPr/>
        <a:lstStyle/>
        <a:p>
          <a:endParaRPr lang="en-US"/>
        </a:p>
      </dgm:t>
    </dgm:pt>
    <dgm:pt modelId="{BB903FB2-1147-48E7-9DB5-203A7D806D66}" type="sibTrans" cxnId="{185C4845-2E63-49A0-AEB8-4B1477385E34}">
      <dgm:prSet/>
      <dgm:spPr/>
      <dgm:t>
        <a:bodyPr/>
        <a:lstStyle/>
        <a:p>
          <a:endParaRPr lang="en-US"/>
        </a:p>
      </dgm:t>
    </dgm:pt>
    <dgm:pt modelId="{D048EC1C-E4FA-4FBF-8C7D-CCBC4AD260EB}">
      <dgm:prSet/>
      <dgm:spPr/>
      <dgm:t>
        <a:bodyPr/>
        <a:lstStyle/>
        <a:p>
          <a:r>
            <a:rPr lang="en-US"/>
            <a:t>Your code is likely on the bottom</a:t>
          </a:r>
        </a:p>
      </dgm:t>
    </dgm:pt>
    <dgm:pt modelId="{6AF05E14-4284-479E-B276-66BC975238BD}" type="parTrans" cxnId="{B75D79A3-8E2F-44B2-AF3B-C3546DE061D9}">
      <dgm:prSet/>
      <dgm:spPr/>
      <dgm:t>
        <a:bodyPr/>
        <a:lstStyle/>
        <a:p>
          <a:endParaRPr lang="en-US"/>
        </a:p>
      </dgm:t>
    </dgm:pt>
    <dgm:pt modelId="{94FEB558-2C05-4FE4-B4CC-5AD225FA2578}" type="sibTrans" cxnId="{B75D79A3-8E2F-44B2-AF3B-C3546DE061D9}">
      <dgm:prSet/>
      <dgm:spPr/>
      <dgm:t>
        <a:bodyPr/>
        <a:lstStyle/>
        <a:p>
          <a:endParaRPr lang="en-US"/>
        </a:p>
      </dgm:t>
    </dgm:pt>
    <dgm:pt modelId="{EECDCAFC-BF34-45C0-B2D1-864D8F1D4729}">
      <dgm:prSet/>
      <dgm:spPr/>
      <dgm:t>
        <a:bodyPr/>
        <a:lstStyle/>
        <a:p>
          <a:r>
            <a:rPr lang="en-US"/>
            <a:t>Seek out line numbers</a:t>
          </a:r>
        </a:p>
      </dgm:t>
    </dgm:pt>
    <dgm:pt modelId="{26237D95-1EB3-4DB6-A4EB-E507B9919E87}" type="parTrans" cxnId="{4F09F9F7-0168-4C31-94C5-126038ED94D6}">
      <dgm:prSet/>
      <dgm:spPr/>
      <dgm:t>
        <a:bodyPr/>
        <a:lstStyle/>
        <a:p>
          <a:endParaRPr lang="en-US"/>
        </a:p>
      </dgm:t>
    </dgm:pt>
    <dgm:pt modelId="{C1783479-7498-4CFB-BCDF-B494A7E6D957}" type="sibTrans" cxnId="{4F09F9F7-0168-4C31-94C5-126038ED94D6}">
      <dgm:prSet/>
      <dgm:spPr/>
      <dgm:t>
        <a:bodyPr/>
        <a:lstStyle/>
        <a:p>
          <a:endParaRPr lang="en-US"/>
        </a:p>
      </dgm:t>
    </dgm:pt>
    <dgm:pt modelId="{01073A64-0340-431D-96BA-AC140B8FB13D}">
      <dgm:prSet/>
      <dgm:spPr/>
      <dgm:t>
        <a:bodyPr/>
        <a:lstStyle/>
        <a:p>
          <a:r>
            <a:rPr lang="en-US"/>
            <a:t>Finding your mistake</a:t>
          </a:r>
        </a:p>
      </dgm:t>
    </dgm:pt>
    <dgm:pt modelId="{6A4A071E-78C2-439F-A2AD-9FB46AE292E9}" type="parTrans" cxnId="{3B2E63EB-C85D-41BC-BBDF-54FBF472BCE5}">
      <dgm:prSet/>
      <dgm:spPr/>
      <dgm:t>
        <a:bodyPr/>
        <a:lstStyle/>
        <a:p>
          <a:endParaRPr lang="en-US"/>
        </a:p>
      </dgm:t>
    </dgm:pt>
    <dgm:pt modelId="{1827E520-40EB-4BE6-A362-53C266DCA60D}" type="sibTrans" cxnId="{3B2E63EB-C85D-41BC-BBDF-54FBF472BCE5}">
      <dgm:prSet/>
      <dgm:spPr/>
      <dgm:t>
        <a:bodyPr/>
        <a:lstStyle/>
        <a:p>
          <a:endParaRPr lang="en-US"/>
        </a:p>
      </dgm:t>
    </dgm:pt>
    <dgm:pt modelId="{432E50B2-9A61-4413-A6BC-404A361823E3}">
      <dgm:prSet/>
      <dgm:spPr/>
      <dgm:t>
        <a:bodyPr/>
        <a:lstStyle/>
        <a:p>
          <a:r>
            <a:rPr lang="en-US" dirty="0"/>
            <a:t>Reread your code</a:t>
          </a:r>
        </a:p>
      </dgm:t>
    </dgm:pt>
    <dgm:pt modelId="{26038205-FD8F-4371-A209-FC61E033DEA5}" type="parTrans" cxnId="{46FD8822-1C2C-4794-A3FA-88161E1FB79E}">
      <dgm:prSet/>
      <dgm:spPr/>
      <dgm:t>
        <a:bodyPr/>
        <a:lstStyle/>
        <a:p>
          <a:endParaRPr lang="en-US"/>
        </a:p>
      </dgm:t>
    </dgm:pt>
    <dgm:pt modelId="{4B54139D-81A8-48D9-91ED-AF4C6554A99C}" type="sibTrans" cxnId="{46FD8822-1C2C-4794-A3FA-88161E1FB79E}">
      <dgm:prSet/>
      <dgm:spPr/>
      <dgm:t>
        <a:bodyPr/>
        <a:lstStyle/>
        <a:p>
          <a:endParaRPr lang="en-US"/>
        </a:p>
      </dgm:t>
    </dgm:pt>
    <dgm:pt modelId="{935AA674-75C6-4BCF-B57B-BD72EA7D308A}">
      <dgm:prSet/>
      <dgm:spPr/>
      <dgm:t>
        <a:bodyPr/>
        <a:lstStyle/>
        <a:p>
          <a:r>
            <a:rPr lang="en-US" dirty="0"/>
            <a:t>Check the documentation</a:t>
          </a:r>
        </a:p>
      </dgm:t>
    </dgm:pt>
    <dgm:pt modelId="{16354FB3-2EA2-4DC1-A9D9-13392518A72C}" type="parTrans" cxnId="{439711DE-D5F5-42B6-AEFC-343D7137CC99}">
      <dgm:prSet/>
      <dgm:spPr/>
      <dgm:t>
        <a:bodyPr/>
        <a:lstStyle/>
        <a:p>
          <a:endParaRPr lang="en-US"/>
        </a:p>
      </dgm:t>
    </dgm:pt>
    <dgm:pt modelId="{64804AEC-8A2B-4011-8F5D-F64EC21D88AA}" type="sibTrans" cxnId="{439711DE-D5F5-42B6-AEFC-343D7137CC99}">
      <dgm:prSet/>
      <dgm:spPr/>
      <dgm:t>
        <a:bodyPr/>
        <a:lstStyle/>
        <a:p>
          <a:endParaRPr lang="en-US"/>
        </a:p>
      </dgm:t>
    </dgm:pt>
    <dgm:pt modelId="{CFD92EEF-DAE3-4C2A-BB88-D74F53C71AE2}">
      <dgm:prSet/>
      <dgm:spPr/>
      <dgm:t>
        <a:bodyPr/>
        <a:lstStyle/>
        <a:p>
          <a:r>
            <a:rPr lang="en-US" dirty="0"/>
            <a:t>Take a break</a:t>
          </a:r>
        </a:p>
      </dgm:t>
    </dgm:pt>
    <dgm:pt modelId="{F4AEE5A2-7CBA-4457-8DBB-DCAC77B81FF4}" type="parTrans" cxnId="{9E6EA68B-B475-4B0E-8B61-0445F12F871E}">
      <dgm:prSet/>
      <dgm:spPr/>
      <dgm:t>
        <a:bodyPr/>
        <a:lstStyle/>
        <a:p>
          <a:endParaRPr lang="en-US"/>
        </a:p>
      </dgm:t>
    </dgm:pt>
    <dgm:pt modelId="{F90C3444-3AF5-48DF-824B-6F4EAC23F056}" type="sibTrans" cxnId="{9E6EA68B-B475-4B0E-8B61-0445F12F871E}">
      <dgm:prSet/>
      <dgm:spPr/>
      <dgm:t>
        <a:bodyPr/>
        <a:lstStyle/>
        <a:p>
          <a:endParaRPr lang="en-US"/>
        </a:p>
      </dgm:t>
    </dgm:pt>
    <dgm:pt modelId="{354D90AF-20B1-47AA-91CE-E36A19584AFA}">
      <dgm:prSet/>
      <dgm:spPr/>
      <dgm:t>
        <a:bodyPr/>
        <a:lstStyle/>
        <a:p>
          <a:r>
            <a:rPr lang="en-US" dirty="0"/>
            <a:t>Ask someone for help</a:t>
          </a:r>
        </a:p>
      </dgm:t>
    </dgm:pt>
    <dgm:pt modelId="{2FAB2B71-E84D-45F8-B55C-0D3C8C50507C}" type="parTrans" cxnId="{B60B40DE-C982-4265-85F4-BC9977005133}">
      <dgm:prSet/>
      <dgm:spPr/>
      <dgm:t>
        <a:bodyPr/>
        <a:lstStyle/>
        <a:p>
          <a:endParaRPr lang="en-US"/>
        </a:p>
      </dgm:t>
    </dgm:pt>
    <dgm:pt modelId="{CA695CB3-EE8E-488E-B935-41901AA50449}" type="sibTrans" cxnId="{B60B40DE-C982-4265-85F4-BC9977005133}">
      <dgm:prSet/>
      <dgm:spPr/>
      <dgm:t>
        <a:bodyPr/>
        <a:lstStyle/>
        <a:p>
          <a:endParaRPr lang="en-US"/>
        </a:p>
      </dgm:t>
    </dgm:pt>
    <dgm:pt modelId="{A38F3D70-0E59-4DC8-9B29-E32B0A65390E}">
      <dgm:prSet/>
      <dgm:spPr/>
      <dgm:t>
        <a:bodyPr/>
        <a:lstStyle/>
        <a:p>
          <a:r>
            <a:rPr lang="en-US" dirty="0"/>
            <a:t>Search the internet</a:t>
          </a:r>
        </a:p>
      </dgm:t>
    </dgm:pt>
    <dgm:pt modelId="{4545DCD6-3233-4BC2-84F0-E6D764F9BE75}" type="parTrans" cxnId="{552414E4-37FE-4134-8CBA-6FE27B6C6E61}">
      <dgm:prSet/>
      <dgm:spPr/>
      <dgm:t>
        <a:bodyPr/>
        <a:lstStyle/>
        <a:p>
          <a:endParaRPr lang="en-US"/>
        </a:p>
      </dgm:t>
    </dgm:pt>
    <dgm:pt modelId="{0AEC0277-35F0-44FE-B87C-4BCE16DA682A}" type="sibTrans" cxnId="{552414E4-37FE-4134-8CBA-6FE27B6C6E61}">
      <dgm:prSet/>
      <dgm:spPr/>
      <dgm:t>
        <a:bodyPr/>
        <a:lstStyle/>
        <a:p>
          <a:endParaRPr lang="en-US"/>
        </a:p>
      </dgm:t>
    </dgm:pt>
    <dgm:pt modelId="{F5272C19-13AE-4FCF-919F-A98C4F7FB1B2}" type="pres">
      <dgm:prSet presAssocID="{43B9AE0F-3F0A-498F-A6EC-862BB15D30AE}" presName="linear" presStyleCnt="0">
        <dgm:presLayoutVars>
          <dgm:dir/>
          <dgm:animLvl val="lvl"/>
          <dgm:resizeHandles val="exact"/>
        </dgm:presLayoutVars>
      </dgm:prSet>
      <dgm:spPr/>
    </dgm:pt>
    <dgm:pt modelId="{6308EC04-B856-4D0D-BFF4-F4AC26755312}" type="pres">
      <dgm:prSet presAssocID="{7A14F2B0-0596-435E-AF0F-B2E6E516F1F4}" presName="parentLin" presStyleCnt="0"/>
      <dgm:spPr/>
    </dgm:pt>
    <dgm:pt modelId="{014DAC22-2D60-404E-8681-8DE0520B1FA3}" type="pres">
      <dgm:prSet presAssocID="{7A14F2B0-0596-435E-AF0F-B2E6E516F1F4}" presName="parentLeftMargin" presStyleLbl="node1" presStyleIdx="0" presStyleCnt="2"/>
      <dgm:spPr/>
    </dgm:pt>
    <dgm:pt modelId="{64870B16-C894-4D29-910A-04F9DA0E73F4}" type="pres">
      <dgm:prSet presAssocID="{7A14F2B0-0596-435E-AF0F-B2E6E516F1F4}" presName="parentText" presStyleLbl="node1" presStyleIdx="0" presStyleCnt="2">
        <dgm:presLayoutVars>
          <dgm:chMax val="0"/>
          <dgm:bulletEnabled val="1"/>
        </dgm:presLayoutVars>
      </dgm:prSet>
      <dgm:spPr/>
    </dgm:pt>
    <dgm:pt modelId="{4ADF5FAE-FBC1-46AD-BA15-BCE4DF293F74}" type="pres">
      <dgm:prSet presAssocID="{7A14F2B0-0596-435E-AF0F-B2E6E516F1F4}" presName="negativeSpace" presStyleCnt="0"/>
      <dgm:spPr/>
    </dgm:pt>
    <dgm:pt modelId="{3FAC252B-A344-4D38-BBE5-E41682E2DE26}" type="pres">
      <dgm:prSet presAssocID="{7A14F2B0-0596-435E-AF0F-B2E6E516F1F4}" presName="childText" presStyleLbl="conFgAcc1" presStyleIdx="0" presStyleCnt="2">
        <dgm:presLayoutVars>
          <dgm:bulletEnabled val="1"/>
        </dgm:presLayoutVars>
      </dgm:prSet>
      <dgm:spPr/>
    </dgm:pt>
    <dgm:pt modelId="{F9BB887D-78B0-4607-A7D4-BD6CDEFF4FF5}" type="pres">
      <dgm:prSet presAssocID="{51AD442B-9550-4F7C-B5A0-A10D27626F79}" presName="spaceBetweenRectangles" presStyleCnt="0"/>
      <dgm:spPr/>
    </dgm:pt>
    <dgm:pt modelId="{E37EA127-C594-4C3E-99FD-E60C56AFD6B0}" type="pres">
      <dgm:prSet presAssocID="{01073A64-0340-431D-96BA-AC140B8FB13D}" presName="parentLin" presStyleCnt="0"/>
      <dgm:spPr/>
    </dgm:pt>
    <dgm:pt modelId="{588799B4-A913-4183-829D-2897948164D6}" type="pres">
      <dgm:prSet presAssocID="{01073A64-0340-431D-96BA-AC140B8FB13D}" presName="parentLeftMargin" presStyleLbl="node1" presStyleIdx="0" presStyleCnt="2"/>
      <dgm:spPr/>
    </dgm:pt>
    <dgm:pt modelId="{AE07758A-3CD2-46D7-92E7-783FDF4AB0D0}" type="pres">
      <dgm:prSet presAssocID="{01073A64-0340-431D-96BA-AC140B8FB13D}" presName="parentText" presStyleLbl="node1" presStyleIdx="1" presStyleCnt="2">
        <dgm:presLayoutVars>
          <dgm:chMax val="0"/>
          <dgm:bulletEnabled val="1"/>
        </dgm:presLayoutVars>
      </dgm:prSet>
      <dgm:spPr/>
    </dgm:pt>
    <dgm:pt modelId="{2BF200EC-1E4A-4B13-8B9B-449406739E47}" type="pres">
      <dgm:prSet presAssocID="{01073A64-0340-431D-96BA-AC140B8FB13D}" presName="negativeSpace" presStyleCnt="0"/>
      <dgm:spPr/>
    </dgm:pt>
    <dgm:pt modelId="{A53929D1-6FBF-45C8-A992-C9EEB92F12E5}" type="pres">
      <dgm:prSet presAssocID="{01073A64-0340-431D-96BA-AC140B8FB13D}" presName="childText" presStyleLbl="conFgAcc1" presStyleIdx="1" presStyleCnt="2">
        <dgm:presLayoutVars>
          <dgm:bulletEnabled val="1"/>
        </dgm:presLayoutVars>
      </dgm:prSet>
      <dgm:spPr/>
    </dgm:pt>
  </dgm:ptLst>
  <dgm:cxnLst>
    <dgm:cxn modelId="{C77F100A-8CC9-46FD-9E21-4F9B51342B27}" type="presOf" srcId="{7A14F2B0-0596-435E-AF0F-B2E6E516F1F4}" destId="{64870B16-C894-4D29-910A-04F9DA0E73F4}" srcOrd="1" destOrd="0" presId="urn:microsoft.com/office/officeart/2005/8/layout/list1"/>
    <dgm:cxn modelId="{88B9D012-4B12-4CC2-BAB7-B6BD49A2CFCE}" srcId="{43B9AE0F-3F0A-498F-A6EC-862BB15D30AE}" destId="{7A14F2B0-0596-435E-AF0F-B2E6E516F1F4}" srcOrd="0" destOrd="0" parTransId="{2816A985-5598-4D46-B59D-369CBBE74069}" sibTransId="{51AD442B-9550-4F7C-B5A0-A10D27626F79}"/>
    <dgm:cxn modelId="{1CB2041C-D87B-404D-BEB4-CCAD49AEEC93}" type="presOf" srcId="{CFD92EEF-DAE3-4C2A-BB88-D74F53C71AE2}" destId="{A53929D1-6FBF-45C8-A992-C9EEB92F12E5}" srcOrd="0" destOrd="3" presId="urn:microsoft.com/office/officeart/2005/8/layout/list1"/>
    <dgm:cxn modelId="{46FD8822-1C2C-4794-A3FA-88161E1FB79E}" srcId="{01073A64-0340-431D-96BA-AC140B8FB13D}" destId="{432E50B2-9A61-4413-A6BC-404A361823E3}" srcOrd="0" destOrd="0" parTransId="{26038205-FD8F-4371-A209-FC61E033DEA5}" sibTransId="{4B54139D-81A8-48D9-91ED-AF4C6554A99C}"/>
    <dgm:cxn modelId="{38127923-D535-42F7-A3FB-643D13901734}" type="presOf" srcId="{01073A64-0340-431D-96BA-AC140B8FB13D}" destId="{AE07758A-3CD2-46D7-92E7-783FDF4AB0D0}" srcOrd="1" destOrd="0" presId="urn:microsoft.com/office/officeart/2005/8/layout/list1"/>
    <dgm:cxn modelId="{48B34F29-CEE5-414E-85F3-8C50806D65F5}" type="presOf" srcId="{354D90AF-20B1-47AA-91CE-E36A19584AFA}" destId="{A53929D1-6FBF-45C8-A992-C9EEB92F12E5}" srcOrd="0" destOrd="4" presId="urn:microsoft.com/office/officeart/2005/8/layout/list1"/>
    <dgm:cxn modelId="{142BB82B-220B-4364-8129-A1311BED5393}" type="presOf" srcId="{432E50B2-9A61-4413-A6BC-404A361823E3}" destId="{A53929D1-6FBF-45C8-A992-C9EEB92F12E5}" srcOrd="0" destOrd="0" presId="urn:microsoft.com/office/officeart/2005/8/layout/list1"/>
    <dgm:cxn modelId="{D079E82C-10D9-4EA6-A4EA-8612B15086A2}" type="presOf" srcId="{80018F19-B472-4098-9683-EAF94EFE5350}" destId="{3FAC252B-A344-4D38-BBE5-E41682E2DE26}" srcOrd="0" destOrd="0" presId="urn:microsoft.com/office/officeart/2005/8/layout/list1"/>
    <dgm:cxn modelId="{185C4845-2E63-49A0-AEB8-4B1477385E34}" srcId="{7A14F2B0-0596-435E-AF0F-B2E6E516F1F4}" destId="{80018F19-B472-4098-9683-EAF94EFE5350}" srcOrd="0" destOrd="0" parTransId="{D7670351-443E-497B-8EA3-C09C521FC24D}" sibTransId="{BB903FB2-1147-48E7-9DB5-203A7D806D66}"/>
    <dgm:cxn modelId="{C6AEE846-A44F-4707-84E2-718CBC2D8A22}" type="presOf" srcId="{A38F3D70-0E59-4DC8-9B29-E32B0A65390E}" destId="{A53929D1-6FBF-45C8-A992-C9EEB92F12E5}" srcOrd="0" destOrd="2" presId="urn:microsoft.com/office/officeart/2005/8/layout/list1"/>
    <dgm:cxn modelId="{8444017E-953E-4304-9F71-3C3D43C0903A}" type="presOf" srcId="{43B9AE0F-3F0A-498F-A6EC-862BB15D30AE}" destId="{F5272C19-13AE-4FCF-919F-A98C4F7FB1B2}" srcOrd="0" destOrd="0" presId="urn:microsoft.com/office/officeart/2005/8/layout/list1"/>
    <dgm:cxn modelId="{AFBC6788-AB25-4394-8198-6D0314EB6D80}" type="presOf" srcId="{935AA674-75C6-4BCF-B57B-BD72EA7D308A}" destId="{A53929D1-6FBF-45C8-A992-C9EEB92F12E5}" srcOrd="0" destOrd="1" presId="urn:microsoft.com/office/officeart/2005/8/layout/list1"/>
    <dgm:cxn modelId="{9E6EA68B-B475-4B0E-8B61-0445F12F871E}" srcId="{01073A64-0340-431D-96BA-AC140B8FB13D}" destId="{CFD92EEF-DAE3-4C2A-BB88-D74F53C71AE2}" srcOrd="3" destOrd="0" parTransId="{F4AEE5A2-7CBA-4457-8DBB-DCAC77B81FF4}" sibTransId="{F90C3444-3AF5-48DF-824B-6F4EAC23F056}"/>
    <dgm:cxn modelId="{B75D79A3-8E2F-44B2-AF3B-C3546DE061D9}" srcId="{7A14F2B0-0596-435E-AF0F-B2E6E516F1F4}" destId="{D048EC1C-E4FA-4FBF-8C7D-CCBC4AD260EB}" srcOrd="1" destOrd="0" parTransId="{6AF05E14-4284-479E-B276-66BC975238BD}" sibTransId="{94FEB558-2C05-4FE4-B4CC-5AD225FA2578}"/>
    <dgm:cxn modelId="{DE647AA7-A2C7-4CAB-B2FF-D6C93F95F674}" type="presOf" srcId="{01073A64-0340-431D-96BA-AC140B8FB13D}" destId="{588799B4-A913-4183-829D-2897948164D6}" srcOrd="0" destOrd="0" presId="urn:microsoft.com/office/officeart/2005/8/layout/list1"/>
    <dgm:cxn modelId="{B19A52A8-F755-47CA-836E-8DFCEC119C55}" type="presOf" srcId="{7A14F2B0-0596-435E-AF0F-B2E6E516F1F4}" destId="{014DAC22-2D60-404E-8681-8DE0520B1FA3}" srcOrd="0" destOrd="0" presId="urn:microsoft.com/office/officeart/2005/8/layout/list1"/>
    <dgm:cxn modelId="{655C35BB-89F5-4644-B438-B8536F30DE4E}" type="presOf" srcId="{EECDCAFC-BF34-45C0-B2D1-864D8F1D4729}" destId="{3FAC252B-A344-4D38-BBE5-E41682E2DE26}" srcOrd="0" destOrd="2" presId="urn:microsoft.com/office/officeart/2005/8/layout/list1"/>
    <dgm:cxn modelId="{439711DE-D5F5-42B6-AEFC-343D7137CC99}" srcId="{01073A64-0340-431D-96BA-AC140B8FB13D}" destId="{935AA674-75C6-4BCF-B57B-BD72EA7D308A}" srcOrd="1" destOrd="0" parTransId="{16354FB3-2EA2-4DC1-A9D9-13392518A72C}" sibTransId="{64804AEC-8A2B-4011-8F5D-F64EC21D88AA}"/>
    <dgm:cxn modelId="{B60B40DE-C982-4265-85F4-BC9977005133}" srcId="{01073A64-0340-431D-96BA-AC140B8FB13D}" destId="{354D90AF-20B1-47AA-91CE-E36A19584AFA}" srcOrd="4" destOrd="0" parTransId="{2FAB2B71-E84D-45F8-B55C-0D3C8C50507C}" sibTransId="{CA695CB3-EE8E-488E-B935-41901AA50449}"/>
    <dgm:cxn modelId="{552414E4-37FE-4134-8CBA-6FE27B6C6E61}" srcId="{01073A64-0340-431D-96BA-AC140B8FB13D}" destId="{A38F3D70-0E59-4DC8-9B29-E32B0A65390E}" srcOrd="2" destOrd="0" parTransId="{4545DCD6-3233-4BC2-84F0-E6D764F9BE75}" sibTransId="{0AEC0277-35F0-44FE-B87C-4BCE16DA682A}"/>
    <dgm:cxn modelId="{3B2E63EB-C85D-41BC-BBDF-54FBF472BCE5}" srcId="{43B9AE0F-3F0A-498F-A6EC-862BB15D30AE}" destId="{01073A64-0340-431D-96BA-AC140B8FB13D}" srcOrd="1" destOrd="0" parTransId="{6A4A071E-78C2-439F-A2AD-9FB46AE292E9}" sibTransId="{1827E520-40EB-4BE6-A362-53C266DCA60D}"/>
    <dgm:cxn modelId="{4F09F9F7-0168-4C31-94C5-126038ED94D6}" srcId="{7A14F2B0-0596-435E-AF0F-B2E6E516F1F4}" destId="{EECDCAFC-BF34-45C0-B2D1-864D8F1D4729}" srcOrd="2" destOrd="0" parTransId="{26237D95-1EB3-4DB6-A4EB-E507B9919E87}" sibTransId="{C1783479-7498-4CFB-BCDF-B494A7E6D957}"/>
    <dgm:cxn modelId="{A96695FF-FF65-4BE2-BCBF-BA5C3219E2D2}" type="presOf" srcId="{D048EC1C-E4FA-4FBF-8C7D-CCBC4AD260EB}" destId="{3FAC252B-A344-4D38-BBE5-E41682E2DE26}" srcOrd="0" destOrd="1" presId="urn:microsoft.com/office/officeart/2005/8/layout/list1"/>
    <dgm:cxn modelId="{0DCBF42C-0CE0-4C59-B333-85718F6D7958}" type="presParOf" srcId="{F5272C19-13AE-4FCF-919F-A98C4F7FB1B2}" destId="{6308EC04-B856-4D0D-BFF4-F4AC26755312}" srcOrd="0" destOrd="0" presId="urn:microsoft.com/office/officeart/2005/8/layout/list1"/>
    <dgm:cxn modelId="{2AA3CF77-0EA7-42EF-B1D0-948B6B36B637}" type="presParOf" srcId="{6308EC04-B856-4D0D-BFF4-F4AC26755312}" destId="{014DAC22-2D60-404E-8681-8DE0520B1FA3}" srcOrd="0" destOrd="0" presId="urn:microsoft.com/office/officeart/2005/8/layout/list1"/>
    <dgm:cxn modelId="{23100BD1-6F11-4F9A-8128-321EB4DB5642}" type="presParOf" srcId="{6308EC04-B856-4D0D-BFF4-F4AC26755312}" destId="{64870B16-C894-4D29-910A-04F9DA0E73F4}" srcOrd="1" destOrd="0" presId="urn:microsoft.com/office/officeart/2005/8/layout/list1"/>
    <dgm:cxn modelId="{69667AAE-D067-4EE6-9D95-3CB0D5586990}" type="presParOf" srcId="{F5272C19-13AE-4FCF-919F-A98C4F7FB1B2}" destId="{4ADF5FAE-FBC1-46AD-BA15-BCE4DF293F74}" srcOrd="1" destOrd="0" presId="urn:microsoft.com/office/officeart/2005/8/layout/list1"/>
    <dgm:cxn modelId="{96F67FB1-F9C9-4640-9F78-3CE8C08368C6}" type="presParOf" srcId="{F5272C19-13AE-4FCF-919F-A98C4F7FB1B2}" destId="{3FAC252B-A344-4D38-BBE5-E41682E2DE26}" srcOrd="2" destOrd="0" presId="urn:microsoft.com/office/officeart/2005/8/layout/list1"/>
    <dgm:cxn modelId="{AF76836C-AF9E-401E-953C-CA43E45E9822}" type="presParOf" srcId="{F5272C19-13AE-4FCF-919F-A98C4F7FB1B2}" destId="{F9BB887D-78B0-4607-A7D4-BD6CDEFF4FF5}" srcOrd="3" destOrd="0" presId="urn:microsoft.com/office/officeart/2005/8/layout/list1"/>
    <dgm:cxn modelId="{2ABD3BA9-DE7C-45A4-930E-18B45CB46E07}" type="presParOf" srcId="{F5272C19-13AE-4FCF-919F-A98C4F7FB1B2}" destId="{E37EA127-C594-4C3E-99FD-E60C56AFD6B0}" srcOrd="4" destOrd="0" presId="urn:microsoft.com/office/officeart/2005/8/layout/list1"/>
    <dgm:cxn modelId="{6D78EA2B-8ECA-49C0-96FC-9C4DEDB0D681}" type="presParOf" srcId="{E37EA127-C594-4C3E-99FD-E60C56AFD6B0}" destId="{588799B4-A913-4183-829D-2897948164D6}" srcOrd="0" destOrd="0" presId="urn:microsoft.com/office/officeart/2005/8/layout/list1"/>
    <dgm:cxn modelId="{761E3DAE-5FC5-4405-B325-AE270F28FC0C}" type="presParOf" srcId="{E37EA127-C594-4C3E-99FD-E60C56AFD6B0}" destId="{AE07758A-3CD2-46D7-92E7-783FDF4AB0D0}" srcOrd="1" destOrd="0" presId="urn:microsoft.com/office/officeart/2005/8/layout/list1"/>
    <dgm:cxn modelId="{411AF869-425D-4668-AD5F-1D5FA29ADE0B}" type="presParOf" srcId="{F5272C19-13AE-4FCF-919F-A98C4F7FB1B2}" destId="{2BF200EC-1E4A-4B13-8B9B-449406739E47}" srcOrd="5" destOrd="0" presId="urn:microsoft.com/office/officeart/2005/8/layout/list1"/>
    <dgm:cxn modelId="{FE6C104D-C069-4818-92D8-9A4C01261179}" type="presParOf" srcId="{F5272C19-13AE-4FCF-919F-A98C4F7FB1B2}" destId="{A53929D1-6FBF-45C8-A992-C9EEB92F12E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defRPr b="1"/>
          </a:pPr>
          <a:r>
            <a:rPr lang="en-US"/>
            <a:t>Arrays</a:t>
          </a:r>
        </a:p>
      </dgm:t>
    </dgm:pt>
    <dgm:pt modelId="{FE673134-64F8-4B65-93F7-E9D0285E061B}" type="parTrans" cxnId="{AA3173D1-0BB4-496B-A991-7E2F967CADE2}">
      <dgm:prSet/>
      <dgm:spPr/>
      <dgm:t>
        <a:bodyPr/>
        <a:lstStyle/>
        <a:p>
          <a:endParaRPr lang="en-US"/>
        </a:p>
      </dgm:t>
    </dgm:pt>
    <dgm:pt modelId="{1D5347D9-092E-40F3-91F6-A64A90191D6B}" type="sibTrans" cxnId="{AA3173D1-0BB4-496B-A991-7E2F967CADE2}">
      <dgm:prSet/>
      <dgm:spPr/>
      <dgm:t>
        <a:bodyPr/>
        <a:lstStyle/>
        <a:p>
          <a:endParaRPr lang="en-US"/>
        </a:p>
      </dgm:t>
    </dgm:pt>
    <dgm:pt modelId="{8875FE75-AF11-4624-9C9C-DE8BC7ABF876}">
      <dgm:prSet/>
      <dgm:spPr/>
      <dgm:t>
        <a:bodyPr/>
        <a:lstStyle/>
        <a:p>
          <a:r>
            <a:rPr lang="en-US"/>
            <a:t>Simple types such as numbers</a:t>
          </a:r>
        </a:p>
      </dgm:t>
    </dgm:pt>
    <dgm:pt modelId="{D11195EA-D7FE-40A0-A2FA-5E425F2D8C58}" type="parTrans" cxnId="{172D9CB6-A2D1-47E8-8FFC-2D063309CB78}">
      <dgm:prSet/>
      <dgm:spPr/>
      <dgm:t>
        <a:bodyPr/>
        <a:lstStyle/>
        <a:p>
          <a:endParaRPr lang="en-US"/>
        </a:p>
      </dgm:t>
    </dgm:pt>
    <dgm:pt modelId="{3E666A5C-0622-497D-9EA7-F6F2A6F3FE92}" type="sibTrans" cxnId="{172D9CB6-A2D1-47E8-8FFC-2D063309CB78}">
      <dgm:prSet/>
      <dgm:spPr/>
      <dgm:t>
        <a:bodyPr/>
        <a:lstStyle/>
        <a:p>
          <a:endParaRPr lang="en-US"/>
        </a:p>
      </dgm:t>
    </dgm:pt>
    <dgm:pt modelId="{011E2DA6-20FF-43DE-BC4A-9D1313297CBA}">
      <dgm:prSet/>
      <dgm:spPr/>
      <dgm:t>
        <a:bodyPr/>
        <a:lstStyle/>
        <a:p>
          <a:r>
            <a:rPr lang="en-US"/>
            <a:t>Must all be the same type</a:t>
          </a:r>
        </a:p>
      </dgm:t>
    </dgm:pt>
    <dgm:pt modelId="{E1FE2076-2DF7-4F1D-A7BE-07628F3F8931}" type="parTrans" cxnId="{4A1D34CA-E4FC-4F75-ABCD-41FEC7C82E97}">
      <dgm:prSet/>
      <dgm:spPr/>
      <dgm:t>
        <a:bodyPr/>
        <a:lstStyle/>
        <a:p>
          <a:endParaRPr lang="en-US"/>
        </a:p>
      </dgm:t>
    </dgm:pt>
    <dgm:pt modelId="{921CF6B7-DC8D-4871-B33F-E0DEDED94308}" type="sibTrans" cxnId="{4A1D34CA-E4FC-4F75-ABCD-41FEC7C82E97}">
      <dgm:prSet/>
      <dgm:spPr/>
      <dgm:t>
        <a:bodyPr/>
        <a:lstStyle/>
        <a:p>
          <a:endParaRPr lang="en-US"/>
        </a:p>
      </dgm:t>
    </dgm:pt>
    <dgm:pt modelId="{E776B6C1-7984-4BE9-8341-BEA397EC2135}">
      <dgm:prSet/>
      <dgm:spPr/>
      <dgm:t>
        <a:bodyPr/>
        <a:lstStyle/>
        <a:p>
          <a:pPr>
            <a:defRPr b="1"/>
          </a:pPr>
          <a:r>
            <a:rPr lang="en-US"/>
            <a:t>Lists</a:t>
          </a:r>
        </a:p>
      </dgm:t>
    </dgm:pt>
    <dgm:pt modelId="{30C44061-B62E-46F9-9625-AF45AE0EFC13}" type="parTrans" cxnId="{B2468DE3-8369-4422-92F3-17906D0C86B2}">
      <dgm:prSet/>
      <dgm:spPr/>
      <dgm:t>
        <a:bodyPr/>
        <a:lstStyle/>
        <a:p>
          <a:endParaRPr lang="en-US"/>
        </a:p>
      </dgm:t>
    </dgm:pt>
    <dgm:pt modelId="{A1C6F6A2-264C-420C-97F0-F8A037903115}" type="sibTrans" cxnId="{B2468DE3-8369-4422-92F3-17906D0C86B2}">
      <dgm:prSet/>
      <dgm:spPr/>
      <dgm:t>
        <a:bodyPr/>
        <a:lstStyle/>
        <a:p>
          <a:endParaRPr lang="en-US"/>
        </a:p>
      </dgm:t>
    </dgm:pt>
    <dgm:pt modelId="{EB446E3B-5008-4848-9715-B4D3AB93B3AC}">
      <dgm:prSet/>
      <dgm:spPr/>
      <dgm:t>
        <a:bodyPr/>
        <a:lstStyle/>
        <a:p>
          <a:r>
            <a:rPr lang="en-US"/>
            <a:t>Store anything</a:t>
          </a:r>
        </a:p>
      </dgm:t>
    </dgm:pt>
    <dgm:pt modelId="{9F5A5F74-974F-491A-9169-933BDAC049DE}" type="parTrans" cxnId="{5A8ADE04-725E-491B-868F-8B5D81317DB7}">
      <dgm:prSet/>
      <dgm:spPr/>
      <dgm:t>
        <a:bodyPr/>
        <a:lstStyle/>
        <a:p>
          <a:endParaRPr lang="en-US"/>
        </a:p>
      </dgm:t>
    </dgm:pt>
    <dgm:pt modelId="{ED986919-038D-4948-9416-1505F3976635}" type="sibTrans" cxnId="{5A8ADE04-725E-491B-868F-8B5D81317DB7}">
      <dgm:prSet/>
      <dgm:spPr/>
      <dgm:t>
        <a:bodyPr/>
        <a:lstStyle/>
        <a:p>
          <a:endParaRPr lang="en-US"/>
        </a:p>
      </dgm:t>
    </dgm:pt>
    <dgm:pt modelId="{511C321E-645A-4CE9-92B9-83CBA2B2A8C0}">
      <dgm:prSet/>
      <dgm:spPr/>
      <dgm:t>
        <a:bodyPr/>
        <a:lstStyle/>
        <a:p>
          <a:r>
            <a:rPr lang="en-US"/>
            <a:t>Store any type</a:t>
          </a:r>
        </a:p>
      </dgm:t>
    </dgm:pt>
    <dgm:pt modelId="{CD1EA0B6-B7A4-49B1-B7EF-B8AAF02D51DF}" type="parTrans" cxnId="{649DFD92-E394-4825-A6A6-16745AA29A47}">
      <dgm:prSet/>
      <dgm:spPr/>
      <dgm:t>
        <a:bodyPr/>
        <a:lstStyle/>
        <a:p>
          <a:endParaRPr lang="en-US"/>
        </a:p>
      </dgm:t>
    </dgm:pt>
    <dgm:pt modelId="{51B8C72C-C0CB-4E6B-A313-272626F1027E}" type="sibTrans" cxnId="{649DFD92-E394-4825-A6A6-16745AA29A47}">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38219430-915F-41CA-A7F2-3F9428482758}" type="presOf" srcId="{511C321E-645A-4CE9-92B9-83CBA2B2A8C0}" destId="{53B8037F-B1C4-468E-AE57-1DD605111B33}" srcOrd="0" destOrd="1" presId="urn:microsoft.com/office/officeart/2018/5/layout/CenteredIconLabelDescriptionList"/>
    <dgm:cxn modelId="{EA078170-A1B1-404B-A4A8-98786D832815}" type="presOf" srcId="{C888DEDA-44CB-4896-8E8B-C32909395336}" destId="{2C788FFE-0586-4CB4-9465-6CE28C1366C8}" srcOrd="0" destOrd="0" presId="urn:microsoft.com/office/officeart/2018/5/layout/CenteredIconLabelDescriptionList"/>
    <dgm:cxn modelId="{649DFD92-E394-4825-A6A6-16745AA29A47}" srcId="{E776B6C1-7984-4BE9-8341-BEA397EC2135}" destId="{511C321E-645A-4CE9-92B9-83CBA2B2A8C0}" srcOrd="1" destOrd="0" parTransId="{CD1EA0B6-B7A4-49B1-B7EF-B8AAF02D51DF}" sibTransId="{51B8C72C-C0CB-4E6B-A313-272626F1027E}"/>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4A1D34CA-E4FC-4F75-ABCD-41FEC7C82E97}" srcId="{DB7BAF7D-2462-4A38-9FB7-2F6BB00C9F30}" destId="{011E2DA6-20FF-43DE-BC4A-9D1313297CBA}" srcOrd="1" destOrd="0" parTransId="{E1FE2076-2DF7-4F1D-A7BE-07628F3F8931}" sibTransId="{921CF6B7-DC8D-4871-B33F-E0DEDED94308}"/>
    <dgm:cxn modelId="{CC2BFECF-9010-49C8-8C33-EB33EB44EF96}" type="presOf" srcId="{011E2DA6-20FF-43DE-BC4A-9D1313297CBA}" destId="{58C4FB18-16DD-4610-88AB-DC0E59C393AE}" srcOrd="0" destOrd="1"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lnSpc>
              <a:spcPct val="100000"/>
            </a:lnSpc>
            <a:defRPr b="1"/>
          </a:pPr>
          <a:r>
            <a:rPr lang="en-US" dirty="0"/>
            <a:t>Dictionaries</a:t>
          </a:r>
        </a:p>
      </dgm:t>
    </dgm:pt>
    <dgm:pt modelId="{FE673134-64F8-4B65-93F7-E9D0285E061B}" type="parTrans" cxnId="{AA3173D1-0BB4-496B-A991-7E2F967CADE2}">
      <dgm:prSet/>
      <dgm:spPr/>
      <dgm:t>
        <a:bodyPr/>
        <a:lstStyle/>
        <a:p>
          <a:endParaRPr lang="en-US"/>
        </a:p>
      </dgm:t>
    </dgm:pt>
    <dgm:pt modelId="{1D5347D9-092E-40F3-91F6-A64A90191D6B}" type="sibTrans" cxnId="{AA3173D1-0BB4-496B-A991-7E2F967CADE2}">
      <dgm:prSet/>
      <dgm:spPr/>
      <dgm:t>
        <a:bodyPr/>
        <a:lstStyle/>
        <a:p>
          <a:endParaRPr lang="en-US"/>
        </a:p>
      </dgm:t>
    </dgm:pt>
    <dgm:pt modelId="{8875FE75-AF11-4624-9C9C-DE8BC7ABF876}">
      <dgm:prSet/>
      <dgm:spPr/>
      <dgm:t>
        <a:bodyPr/>
        <a:lstStyle/>
        <a:p>
          <a:pPr>
            <a:lnSpc>
              <a:spcPct val="100000"/>
            </a:lnSpc>
          </a:pPr>
          <a:r>
            <a:rPr lang="en-US" dirty="0"/>
            <a:t>Key/Value pairs</a:t>
          </a:r>
        </a:p>
        <a:p>
          <a:pPr>
            <a:lnSpc>
              <a:spcPct val="100000"/>
            </a:lnSpc>
          </a:pPr>
          <a:r>
            <a:rPr lang="en-US" dirty="0"/>
            <a:t>Storage order not guaranteed</a:t>
          </a:r>
        </a:p>
      </dgm:t>
    </dgm:pt>
    <dgm:pt modelId="{D11195EA-D7FE-40A0-A2FA-5E425F2D8C58}" type="parTrans" cxnId="{172D9CB6-A2D1-47E8-8FFC-2D063309CB78}">
      <dgm:prSet/>
      <dgm:spPr/>
      <dgm:t>
        <a:bodyPr/>
        <a:lstStyle/>
        <a:p>
          <a:endParaRPr lang="en-US"/>
        </a:p>
      </dgm:t>
    </dgm:pt>
    <dgm:pt modelId="{3E666A5C-0622-497D-9EA7-F6F2A6F3FE92}" type="sibTrans" cxnId="{172D9CB6-A2D1-47E8-8FFC-2D063309CB78}">
      <dgm:prSet/>
      <dgm:spPr/>
      <dgm:t>
        <a:bodyPr/>
        <a:lstStyle/>
        <a:p>
          <a:endParaRPr lang="en-US"/>
        </a:p>
      </dgm:t>
    </dgm:pt>
    <dgm:pt modelId="{E776B6C1-7984-4BE9-8341-BEA397EC2135}">
      <dgm:prSet/>
      <dgm:spPr/>
      <dgm:t>
        <a:bodyPr/>
        <a:lstStyle/>
        <a:p>
          <a:pPr>
            <a:lnSpc>
              <a:spcPct val="100000"/>
            </a:lnSpc>
            <a:defRPr b="1"/>
          </a:pPr>
          <a:r>
            <a:rPr lang="en-US"/>
            <a:t>Lists</a:t>
          </a:r>
        </a:p>
      </dgm:t>
    </dgm:pt>
    <dgm:pt modelId="{30C44061-B62E-46F9-9625-AF45AE0EFC13}" type="parTrans" cxnId="{B2468DE3-8369-4422-92F3-17906D0C86B2}">
      <dgm:prSet/>
      <dgm:spPr/>
      <dgm:t>
        <a:bodyPr/>
        <a:lstStyle/>
        <a:p>
          <a:endParaRPr lang="en-US"/>
        </a:p>
      </dgm:t>
    </dgm:pt>
    <dgm:pt modelId="{A1C6F6A2-264C-420C-97F0-F8A037903115}" type="sibTrans" cxnId="{B2468DE3-8369-4422-92F3-17906D0C86B2}">
      <dgm:prSet/>
      <dgm:spPr/>
      <dgm:t>
        <a:bodyPr/>
        <a:lstStyle/>
        <a:p>
          <a:endParaRPr lang="en-US"/>
        </a:p>
      </dgm:t>
    </dgm:pt>
    <dgm:pt modelId="{EB446E3B-5008-4848-9715-B4D3AB93B3AC}">
      <dgm:prSet/>
      <dgm:spPr/>
      <dgm:t>
        <a:bodyPr/>
        <a:lstStyle/>
        <a:p>
          <a:pPr>
            <a:lnSpc>
              <a:spcPct val="100000"/>
            </a:lnSpc>
          </a:pPr>
          <a:r>
            <a:rPr lang="en-US" dirty="0"/>
            <a:t>Zero-based index</a:t>
          </a:r>
        </a:p>
        <a:p>
          <a:pPr>
            <a:lnSpc>
              <a:spcPct val="100000"/>
            </a:lnSpc>
          </a:pPr>
          <a:r>
            <a:rPr lang="en-US" dirty="0"/>
            <a:t>Storage </a:t>
          </a:r>
          <a:r>
            <a:rPr lang="en-US"/>
            <a:t>order guaranteed</a:t>
          </a:r>
          <a:endParaRPr lang="en-US" dirty="0"/>
        </a:p>
      </dgm:t>
    </dgm:pt>
    <dgm:pt modelId="{9F5A5F74-974F-491A-9169-933BDAC049DE}" type="parTrans" cxnId="{5A8ADE04-725E-491B-868F-8B5D81317DB7}">
      <dgm:prSet/>
      <dgm:spPr/>
      <dgm:t>
        <a:bodyPr/>
        <a:lstStyle/>
        <a:p>
          <a:endParaRPr lang="en-US"/>
        </a:p>
      </dgm:t>
    </dgm:pt>
    <dgm:pt modelId="{ED986919-038D-4948-9416-1505F3976635}" type="sibTrans" cxnId="{5A8ADE04-725E-491B-868F-8B5D81317DB7}">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st"/>
        </a:ext>
      </dgm:extLst>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EA078170-A1B1-404B-A4A8-98786D832815}" type="presOf" srcId="{C888DEDA-44CB-4896-8E8B-C32909395336}" destId="{2C788FFE-0586-4CB4-9465-6CE28C1366C8}" srcOrd="0" destOrd="0" presId="urn:microsoft.com/office/officeart/2018/5/layout/CenteredIconLabelDescriptionList"/>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7AE31-4B7D-4140-817B-B6E0D6A82F94}">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67795-E01B-4944-A420-633403D3DED7}">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381354-FC5E-4091-ABED-16F18AF0E6DA}">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dirty="0"/>
            <a:t>Error handling</a:t>
          </a:r>
          <a:endParaRPr lang="en-US" sz="2500" kern="1200" dirty="0"/>
        </a:p>
      </dsp:txBody>
      <dsp:txXfrm>
        <a:off x="2079897" y="975420"/>
        <a:ext cx="4564317" cy="1800777"/>
      </dsp:txXfrm>
    </dsp:sp>
    <dsp:sp modelId="{9949E0C7-2252-46D0-8BE3-7F04CB83172D}">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3EA2-D4E6-40C3-BC98-1E6854D9044F}">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216A3-3C44-405E-AD6D-3AAAFC36D79D}">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a:t>Debugging</a:t>
          </a:r>
          <a:endParaRPr lang="en-US" sz="2500" kern="1200"/>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D7FFA-BC50-409A-86C2-594D6A132167}">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A803-AD30-4ECE-A32A-AE7CA44B229D}">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5D068-72EF-4977-A45C-70D8D8DFCDC6}">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Syntax errors</a:t>
          </a:r>
          <a:endParaRPr lang="en-US" sz="2500" kern="1200"/>
        </a:p>
      </dsp:txBody>
      <dsp:txXfrm>
        <a:off x="1980371" y="732"/>
        <a:ext cx="4663843" cy="1714607"/>
      </dsp:txXfrm>
    </dsp:sp>
    <dsp:sp modelId="{E1386F5A-3552-466D-A775-58AD3B021466}">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5DD53-F97A-4388-BDD1-5110C6FBE04B}">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9BA68-D335-4F82-BFF2-AA06E002EBE0}">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Runtime errors</a:t>
          </a:r>
          <a:endParaRPr lang="en-US" sz="2500" kern="1200"/>
        </a:p>
      </dsp:txBody>
      <dsp:txXfrm>
        <a:off x="1980371" y="2143991"/>
        <a:ext cx="4663843" cy="1714607"/>
      </dsp:txXfrm>
    </dsp:sp>
    <dsp:sp modelId="{E61AC811-5A6B-4491-8C36-463073115192}">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A4871-7E01-4C91-BE0B-B64846DCE10C}">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7FD9BA-4745-4736-A7BD-DB001FACD196}">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Logic errors</a:t>
          </a:r>
          <a:endParaRPr lang="en-US" sz="2500" kern="120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C252B-A344-4D38-BBE5-E41682E2DE26}">
      <dsp:nvSpPr>
        <dsp:cNvPr id="0" name=""/>
        <dsp:cNvSpPr/>
      </dsp:nvSpPr>
      <dsp:spPr>
        <a:xfrm>
          <a:off x="0" y="392194"/>
          <a:ext cx="6644215" cy="2047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Last calls are on the top</a:t>
          </a:r>
        </a:p>
        <a:p>
          <a:pPr marL="228600" lvl="1" indent="-228600" algn="l" defTabSz="1155700">
            <a:lnSpc>
              <a:spcPct val="90000"/>
            </a:lnSpc>
            <a:spcBef>
              <a:spcPct val="0"/>
            </a:spcBef>
            <a:spcAft>
              <a:spcPct val="15000"/>
            </a:spcAft>
            <a:buChar char="•"/>
          </a:pPr>
          <a:r>
            <a:rPr lang="en-US" sz="2600" kern="1200"/>
            <a:t>Your code is likely on the bottom</a:t>
          </a:r>
        </a:p>
        <a:p>
          <a:pPr marL="228600" lvl="1" indent="-228600" algn="l" defTabSz="1155700">
            <a:lnSpc>
              <a:spcPct val="90000"/>
            </a:lnSpc>
            <a:spcBef>
              <a:spcPct val="0"/>
            </a:spcBef>
            <a:spcAft>
              <a:spcPct val="15000"/>
            </a:spcAft>
            <a:buChar char="•"/>
          </a:pPr>
          <a:r>
            <a:rPr lang="en-US" sz="2600" kern="1200"/>
            <a:t>Seek out line numbers</a:t>
          </a:r>
        </a:p>
      </dsp:txBody>
      <dsp:txXfrm>
        <a:off x="0" y="392194"/>
        <a:ext cx="6644215" cy="2047500"/>
      </dsp:txXfrm>
    </dsp:sp>
    <dsp:sp modelId="{64870B16-C894-4D29-910A-04F9DA0E73F4}">
      <dsp:nvSpPr>
        <dsp:cNvPr id="0" name=""/>
        <dsp:cNvSpPr/>
      </dsp:nvSpPr>
      <dsp:spPr>
        <a:xfrm>
          <a:off x="332210" y="8434"/>
          <a:ext cx="4650950" cy="7675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Stack trace</a:t>
          </a:r>
        </a:p>
      </dsp:txBody>
      <dsp:txXfrm>
        <a:off x="369677" y="45901"/>
        <a:ext cx="4576016" cy="692586"/>
      </dsp:txXfrm>
    </dsp:sp>
    <dsp:sp modelId="{A53929D1-6FBF-45C8-A992-C9EEB92F12E5}">
      <dsp:nvSpPr>
        <dsp:cNvPr id="0" name=""/>
        <dsp:cNvSpPr/>
      </dsp:nvSpPr>
      <dsp:spPr>
        <a:xfrm>
          <a:off x="0" y="2963855"/>
          <a:ext cx="6644215" cy="3030300"/>
        </a:xfrm>
        <a:prstGeom prst="rect">
          <a:avLst/>
        </a:prstGeom>
        <a:solidFill>
          <a:schemeClr val="lt1">
            <a:alpha val="90000"/>
            <a:hueOff val="0"/>
            <a:satOff val="0"/>
            <a:lumOff val="0"/>
            <a:alphaOff val="0"/>
          </a:schemeClr>
        </a:solidFill>
        <a:ln w="10795" cap="flat" cmpd="sng" algn="ctr">
          <a:solidFill>
            <a:schemeClr val="accent2">
              <a:hueOff val="-2227590"/>
              <a:satOff val="2763"/>
              <a:lumOff val="-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Reread your code</a:t>
          </a:r>
        </a:p>
        <a:p>
          <a:pPr marL="228600" lvl="1" indent="-228600" algn="l" defTabSz="1155700">
            <a:lnSpc>
              <a:spcPct val="90000"/>
            </a:lnSpc>
            <a:spcBef>
              <a:spcPct val="0"/>
            </a:spcBef>
            <a:spcAft>
              <a:spcPct val="15000"/>
            </a:spcAft>
            <a:buChar char="•"/>
          </a:pPr>
          <a:r>
            <a:rPr lang="en-US" sz="2600" kern="1200" dirty="0"/>
            <a:t>Check the documentation</a:t>
          </a:r>
        </a:p>
        <a:p>
          <a:pPr marL="228600" lvl="1" indent="-228600" algn="l" defTabSz="1155700">
            <a:lnSpc>
              <a:spcPct val="90000"/>
            </a:lnSpc>
            <a:spcBef>
              <a:spcPct val="0"/>
            </a:spcBef>
            <a:spcAft>
              <a:spcPct val="15000"/>
            </a:spcAft>
            <a:buChar char="•"/>
          </a:pPr>
          <a:r>
            <a:rPr lang="en-US" sz="2600" kern="1200" dirty="0"/>
            <a:t>Search the internet</a:t>
          </a:r>
        </a:p>
        <a:p>
          <a:pPr marL="228600" lvl="1" indent="-228600" algn="l" defTabSz="1155700">
            <a:lnSpc>
              <a:spcPct val="90000"/>
            </a:lnSpc>
            <a:spcBef>
              <a:spcPct val="0"/>
            </a:spcBef>
            <a:spcAft>
              <a:spcPct val="15000"/>
            </a:spcAft>
            <a:buChar char="•"/>
          </a:pPr>
          <a:r>
            <a:rPr lang="en-US" sz="2600" kern="1200" dirty="0"/>
            <a:t>Take a break</a:t>
          </a:r>
        </a:p>
        <a:p>
          <a:pPr marL="228600" lvl="1" indent="-228600" algn="l" defTabSz="1155700">
            <a:lnSpc>
              <a:spcPct val="90000"/>
            </a:lnSpc>
            <a:spcBef>
              <a:spcPct val="0"/>
            </a:spcBef>
            <a:spcAft>
              <a:spcPct val="15000"/>
            </a:spcAft>
            <a:buChar char="•"/>
          </a:pPr>
          <a:r>
            <a:rPr lang="en-US" sz="2600" kern="1200" dirty="0"/>
            <a:t>Ask someone for help</a:t>
          </a:r>
        </a:p>
      </dsp:txBody>
      <dsp:txXfrm>
        <a:off x="0" y="2963855"/>
        <a:ext cx="6644215" cy="3030300"/>
      </dsp:txXfrm>
    </dsp:sp>
    <dsp:sp modelId="{AE07758A-3CD2-46D7-92E7-783FDF4AB0D0}">
      <dsp:nvSpPr>
        <dsp:cNvPr id="0" name=""/>
        <dsp:cNvSpPr/>
      </dsp:nvSpPr>
      <dsp:spPr>
        <a:xfrm>
          <a:off x="332210" y="2580095"/>
          <a:ext cx="4650950" cy="767520"/>
        </a:xfrm>
        <a:prstGeom prst="roundRect">
          <a:avLst/>
        </a:prstGeom>
        <a:solidFill>
          <a:schemeClr val="accent2">
            <a:hueOff val="-2227590"/>
            <a:satOff val="2763"/>
            <a:lumOff val="-7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Finding your mistake</a:t>
          </a:r>
        </a:p>
      </dsp:txBody>
      <dsp:txXfrm>
        <a:off x="369677" y="2617562"/>
        <a:ext cx="457601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72896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Arrays</a:t>
          </a:r>
        </a:p>
      </dsp:txBody>
      <dsp:txXfrm>
        <a:off x="665230" y="2369110"/>
        <a:ext cx="4320000" cy="648000"/>
      </dsp:txXfrm>
    </dsp:sp>
    <dsp:sp modelId="{58C4FB18-16DD-4610-88AB-DC0E59C393AE}">
      <dsp:nvSpPr>
        <dsp:cNvPr id="0" name=""/>
        <dsp:cNvSpPr/>
      </dsp:nvSpPr>
      <dsp:spPr>
        <a:xfrm>
          <a:off x="665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Simple types such as numbers</a:t>
          </a:r>
        </a:p>
        <a:p>
          <a:pPr marL="0" lvl="0" indent="0" algn="ctr" defTabSz="755650">
            <a:lnSpc>
              <a:spcPct val="90000"/>
            </a:lnSpc>
            <a:spcBef>
              <a:spcPct val="0"/>
            </a:spcBef>
            <a:spcAft>
              <a:spcPct val="35000"/>
            </a:spcAft>
            <a:buNone/>
          </a:pPr>
          <a:r>
            <a:rPr lang="en-US" sz="1700" kern="1200"/>
            <a:t>Must all be the same type</a:t>
          </a:r>
        </a:p>
      </dsp:txBody>
      <dsp:txXfrm>
        <a:off x="665230" y="3076711"/>
        <a:ext cx="4320000" cy="632280"/>
      </dsp:txXfrm>
    </dsp:sp>
    <dsp:sp modelId="{6288A7C3-F695-4B88-99CC-0AC7ED4CAC39}">
      <dsp:nvSpPr>
        <dsp:cNvPr id="0" name=""/>
        <dsp:cNvSpPr/>
      </dsp:nvSpPr>
      <dsp:spPr>
        <a:xfrm>
          <a:off x="7145230" y="72896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Lists</a:t>
          </a:r>
        </a:p>
      </dsp:txBody>
      <dsp:txXfrm>
        <a:off x="5741230" y="2369110"/>
        <a:ext cx="4320000" cy="648000"/>
      </dsp:txXfrm>
    </dsp:sp>
    <dsp:sp modelId="{53B8037F-B1C4-468E-AE57-1DD605111B33}">
      <dsp:nvSpPr>
        <dsp:cNvPr id="0" name=""/>
        <dsp:cNvSpPr/>
      </dsp:nvSpPr>
      <dsp:spPr>
        <a:xfrm>
          <a:off x="5741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Store anything</a:t>
          </a:r>
        </a:p>
        <a:p>
          <a:pPr marL="0" lvl="0" indent="0" algn="ctr" defTabSz="755650">
            <a:lnSpc>
              <a:spcPct val="90000"/>
            </a:lnSpc>
            <a:spcBef>
              <a:spcPct val="0"/>
            </a:spcBef>
            <a:spcAft>
              <a:spcPct val="35000"/>
            </a:spcAft>
            <a:buNone/>
          </a:pPr>
          <a:r>
            <a:rPr lang="en-US" sz="1700" kern="1200"/>
            <a:t>Store any type</a:t>
          </a:r>
        </a:p>
      </dsp:txBody>
      <dsp:txXfrm>
        <a:off x="5741230" y="3076711"/>
        <a:ext cx="4320000" cy="632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699715"/>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Dictionaries</a:t>
          </a:r>
        </a:p>
      </dsp:txBody>
      <dsp:txXfrm>
        <a:off x="665230" y="2342372"/>
        <a:ext cx="4320000" cy="648000"/>
      </dsp:txXfrm>
    </dsp:sp>
    <dsp:sp modelId="{58C4FB18-16DD-4610-88AB-DC0E59C393AE}">
      <dsp:nvSpPr>
        <dsp:cNvPr id="0" name=""/>
        <dsp:cNvSpPr/>
      </dsp:nvSpPr>
      <dsp:spPr>
        <a:xfrm>
          <a:off x="665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Key/Value pairs</a:t>
          </a:r>
        </a:p>
        <a:p>
          <a:pPr marL="0" lvl="0" indent="0" algn="ctr" defTabSz="755650">
            <a:lnSpc>
              <a:spcPct val="100000"/>
            </a:lnSpc>
            <a:spcBef>
              <a:spcPct val="0"/>
            </a:spcBef>
            <a:spcAft>
              <a:spcPct val="35000"/>
            </a:spcAft>
            <a:buNone/>
          </a:pPr>
          <a:r>
            <a:rPr lang="en-US" sz="1700" kern="1200" dirty="0"/>
            <a:t>Storage order not guaranteed</a:t>
          </a:r>
        </a:p>
      </dsp:txBody>
      <dsp:txXfrm>
        <a:off x="665230" y="3051143"/>
        <a:ext cx="4320000" cy="687103"/>
      </dsp:txXfrm>
    </dsp:sp>
    <dsp:sp modelId="{6288A7C3-F695-4B88-99CC-0AC7ED4CAC39}">
      <dsp:nvSpPr>
        <dsp:cNvPr id="0" name=""/>
        <dsp:cNvSpPr/>
      </dsp:nvSpPr>
      <dsp:spPr>
        <a:xfrm>
          <a:off x="7145230" y="69971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Lists</a:t>
          </a:r>
        </a:p>
      </dsp:txBody>
      <dsp:txXfrm>
        <a:off x="5741230" y="2342372"/>
        <a:ext cx="4320000" cy="648000"/>
      </dsp:txXfrm>
    </dsp:sp>
    <dsp:sp modelId="{53B8037F-B1C4-468E-AE57-1DD605111B33}">
      <dsp:nvSpPr>
        <dsp:cNvPr id="0" name=""/>
        <dsp:cNvSpPr/>
      </dsp:nvSpPr>
      <dsp:spPr>
        <a:xfrm>
          <a:off x="5741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Zero-based index</a:t>
          </a:r>
        </a:p>
        <a:p>
          <a:pPr marL="0" lvl="0" indent="0" algn="ctr" defTabSz="755650">
            <a:lnSpc>
              <a:spcPct val="100000"/>
            </a:lnSpc>
            <a:spcBef>
              <a:spcPct val="0"/>
            </a:spcBef>
            <a:spcAft>
              <a:spcPct val="35000"/>
            </a:spcAft>
            <a:buNone/>
          </a:pPr>
          <a:r>
            <a:rPr lang="en-US" sz="1700" kern="1200" dirty="0"/>
            <a:t>Storage </a:t>
          </a:r>
          <a:r>
            <a:rPr lang="en-US" sz="1700" kern="1200"/>
            <a:t>order guaranteed</a:t>
          </a:r>
          <a:endParaRPr lang="en-US" sz="1700" kern="1200" dirty="0"/>
        </a:p>
      </dsp:txBody>
      <dsp:txXfrm>
        <a:off x="5741230" y="3051143"/>
        <a:ext cx="4320000" cy="6871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3/11/2021 11:24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3/11/2021 11:24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8513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5538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20785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65257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3/11/2021 11:24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1128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64430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65119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9838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29136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87183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19415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0258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570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8294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694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6884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881802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3/11/2021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47533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34.xml"/><Relationship Id="rId4" Type="http://schemas.openxmlformats.org/officeDocument/2006/relationships/customXml" Target="../../customXml/item4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2.png"/><Relationship Id="rId2" Type="http://schemas.openxmlformats.org/officeDocument/2006/relationships/customXml" Target="../../customXml/item17.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927206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436475" cy="69945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useBgFill="1">
        <p:nvSpPr>
          <p:cNvPr id="10" name="Rectangle 9"/>
          <p:cNvSpPr/>
          <p:nvPr/>
        </p:nvSpPr>
        <p:spPr>
          <a:xfrm>
            <a:off x="1334096" y="1292967"/>
            <a:ext cx="9768286" cy="439371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76833" y="1439717"/>
            <a:ext cx="9482812" cy="4115092"/>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238865" y="1292967"/>
            <a:ext cx="1958745" cy="746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355457" y="1292967"/>
            <a:ext cx="1725561" cy="628196"/>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61770" y="2289519"/>
            <a:ext cx="9112937" cy="2485751"/>
          </a:xfrm>
        </p:spPr>
        <p:txBody>
          <a:bodyPr tIns="45720" bIns="45720" anchor="ctr">
            <a:normAutofit/>
          </a:bodyPr>
          <a:lstStyle>
            <a:lvl1pPr algn="ctr">
              <a:lnSpc>
                <a:spcPct val="83000"/>
              </a:lnSpc>
              <a:defRPr lang="en-US" sz="6935" b="0" kern="1200" cap="all" spc="-102"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61768" y="4775270"/>
            <a:ext cx="9116048" cy="466303"/>
          </a:xfrm>
        </p:spPr>
        <p:txBody>
          <a:bodyPr>
            <a:normAutofit/>
          </a:bodyPr>
          <a:lstStyle>
            <a:lvl1pPr marL="0" indent="0" algn="ctr">
              <a:spcBef>
                <a:spcPts val="0"/>
              </a:spcBef>
              <a:buNone/>
              <a:defRPr sz="1836" spc="82" baseline="0">
                <a:solidFill>
                  <a:schemeClr val="tx1">
                    <a:lumMod val="95000"/>
                    <a:lumOff val="5000"/>
                  </a:schemeClr>
                </a:solidFill>
              </a:defRPr>
            </a:lvl1pPr>
            <a:lvl2pPr marL="466298" indent="0" algn="ctr">
              <a:buNone/>
              <a:defRPr sz="1632"/>
            </a:lvl2pPr>
            <a:lvl3pPr marL="932597" indent="0" algn="ctr">
              <a:buNone/>
              <a:defRPr sz="1632"/>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20" name="Date Placeholder 19"/>
          <p:cNvSpPr>
            <a:spLocks noGrp="1"/>
          </p:cNvSpPr>
          <p:nvPr>
            <p:ph type="dt" sz="half" idx="10"/>
          </p:nvPr>
        </p:nvSpPr>
        <p:spPr>
          <a:xfrm>
            <a:off x="5425412" y="1367957"/>
            <a:ext cx="1585651" cy="495212"/>
          </a:xfrm>
        </p:spPr>
        <p:txBody>
          <a:bodyPr/>
          <a:lstStyle>
            <a:lvl1pPr algn="ctr">
              <a:defRPr sz="1326" spc="0" baseline="0">
                <a:solidFill>
                  <a:srgbClr val="FFFFFF"/>
                </a:solidFill>
                <a:latin typeface="+mn-lt"/>
              </a:defRPr>
            </a:lvl1pPr>
          </a:lstStyle>
          <a:p>
            <a:fld id="{EA0C0817-A112-4847-8014-A94B7D2A4EA3}" type="datetime1">
              <a:rPr lang="en-US" smtClean="0"/>
              <a:t>3/11/2021</a:t>
            </a:fld>
            <a:endParaRPr lang="en-US" dirty="0"/>
          </a:p>
        </p:txBody>
      </p:sp>
      <p:sp>
        <p:nvSpPr>
          <p:cNvPr id="21" name="Footer Placeholder 20"/>
          <p:cNvSpPr>
            <a:spLocks noGrp="1"/>
          </p:cNvSpPr>
          <p:nvPr>
            <p:ph type="ftr" sz="quarter" idx="11"/>
          </p:nvPr>
        </p:nvSpPr>
        <p:spPr>
          <a:xfrm>
            <a:off x="1661768" y="5280477"/>
            <a:ext cx="5845199" cy="233151"/>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779507" y="5280477"/>
            <a:ext cx="1995201" cy="233151"/>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90988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3894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436475" cy="69945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useBgFill="1">
        <p:nvSpPr>
          <p:cNvPr id="23" name="Rectangle 22"/>
          <p:cNvSpPr/>
          <p:nvPr/>
        </p:nvSpPr>
        <p:spPr>
          <a:xfrm>
            <a:off x="1334096" y="1292967"/>
            <a:ext cx="9768286" cy="439371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76833" y="1439717"/>
            <a:ext cx="9482812" cy="4115092"/>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238865" y="1292967"/>
            <a:ext cx="1958745" cy="7460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61824" y="2320458"/>
            <a:ext cx="9112827" cy="2454810"/>
          </a:xfrm>
        </p:spPr>
        <p:txBody>
          <a:bodyPr anchor="ctr">
            <a:normAutofit/>
          </a:bodyPr>
          <a:lstStyle>
            <a:lvl1pPr algn="ctr">
              <a:lnSpc>
                <a:spcPct val="83000"/>
              </a:lnSpc>
              <a:defRPr lang="en-US" sz="6935" kern="1200" cap="all" spc="-102"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355457" y="1292967"/>
            <a:ext cx="1725561" cy="628196"/>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61824" y="4775270"/>
            <a:ext cx="9119045" cy="466302"/>
          </a:xfrm>
        </p:spPr>
        <p:txBody>
          <a:bodyPr anchor="t">
            <a:normAutofit/>
          </a:bodyPr>
          <a:lstStyle>
            <a:lvl1pPr marL="0" indent="0" algn="ctr">
              <a:buNone/>
              <a:tabLst>
                <a:tab pos="2686073" algn="l"/>
              </a:tabLst>
              <a:defRPr sz="1836">
                <a:solidFill>
                  <a:schemeClr val="tx1">
                    <a:lumMod val="95000"/>
                    <a:lumOff val="5000"/>
                  </a:schemeClr>
                </a:solidFill>
                <a:effectLst/>
              </a:defRPr>
            </a:lvl1pPr>
            <a:lvl2pPr marL="466298" indent="0">
              <a:buNone/>
              <a:defRPr sz="1632">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425412" y="1371268"/>
            <a:ext cx="1585651" cy="508710"/>
          </a:xfrm>
        </p:spPr>
        <p:txBody>
          <a:bodyPr/>
          <a:lstStyle>
            <a:lvl1pPr algn="ctr">
              <a:defRPr lang="en-US" sz="1326" kern="1200" spc="0" baseline="0">
                <a:solidFill>
                  <a:srgbClr val="FFFFFF"/>
                </a:solidFill>
                <a:latin typeface="+mn-lt"/>
                <a:ea typeface="+mn-ea"/>
                <a:cs typeface="+mn-cs"/>
              </a:defRPr>
            </a:lvl1pPr>
          </a:lstStyle>
          <a:p>
            <a:fld id="{D9C646AA-F36E-4540-911D-FFFC0A0EF24A}" type="datetime1">
              <a:rPr lang="en-US" smtClean="0"/>
              <a:t>3/11/2021</a:t>
            </a:fld>
            <a:endParaRPr lang="en-US" dirty="0"/>
          </a:p>
        </p:txBody>
      </p:sp>
      <p:sp>
        <p:nvSpPr>
          <p:cNvPr id="5" name="Footer Placeholder 4"/>
          <p:cNvSpPr>
            <a:spLocks noGrp="1"/>
          </p:cNvSpPr>
          <p:nvPr>
            <p:ph type="ftr" sz="quarter" idx="11"/>
          </p:nvPr>
        </p:nvSpPr>
        <p:spPr>
          <a:xfrm>
            <a:off x="1661825" y="5280477"/>
            <a:ext cx="5773631" cy="233151"/>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777043" y="5280477"/>
            <a:ext cx="1997608" cy="233151"/>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86918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88191" y="2144987"/>
            <a:ext cx="4756952" cy="3823674"/>
          </a:xfrm>
        </p:spPr>
        <p:txBody>
          <a:bodyPr/>
          <a:lstStyle>
            <a:lvl1pPr>
              <a:defRPr sz="1836"/>
            </a:lvl1pPr>
            <a:lvl2pPr>
              <a:defRPr sz="1632"/>
            </a:lvl2pPr>
            <a:lvl3pPr>
              <a:defRPr sz="1428"/>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91332" y="2144987"/>
            <a:ext cx="4756952" cy="3823674"/>
          </a:xfrm>
        </p:spPr>
        <p:txBody>
          <a:bodyPr/>
          <a:lstStyle>
            <a:lvl1pPr>
              <a:defRPr sz="1836"/>
            </a:lvl1pPr>
            <a:lvl2pPr>
              <a:defRPr sz="1632"/>
            </a:lvl2pPr>
            <a:lvl3pPr>
              <a:defRPr sz="1428"/>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91301" y="2115629"/>
            <a:ext cx="4756952" cy="652822"/>
          </a:xfrm>
        </p:spPr>
        <p:txBody>
          <a:bodyPr anchor="ctr">
            <a:normAutofit/>
          </a:bodyPr>
          <a:lstStyle>
            <a:lvl1pPr marL="0" indent="0" algn="l">
              <a:spcBef>
                <a:spcPts val="0"/>
              </a:spcBef>
              <a:buNone/>
              <a:defRPr sz="1938" b="1" i="0">
                <a:solidFill>
                  <a:schemeClr val="tx1"/>
                </a:solidFill>
                <a:latin typeface="+mn-lt"/>
              </a:defRPr>
            </a:lvl1pPr>
            <a:lvl2pPr marL="466298" indent="0">
              <a:buNone/>
              <a:defRPr sz="1836"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91301" y="2848063"/>
            <a:ext cx="4756952" cy="3226809"/>
          </a:xfrm>
        </p:spPr>
        <p:txBody>
          <a:bodyPr/>
          <a:lstStyle>
            <a:lvl1pPr>
              <a:defRPr sz="1836"/>
            </a:lvl1pPr>
            <a:lvl2pPr>
              <a:defRPr sz="1632"/>
            </a:lvl2pPr>
            <a:lvl3pPr>
              <a:defRPr sz="1428"/>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88222" y="2115629"/>
            <a:ext cx="4756952" cy="652822"/>
          </a:xfrm>
        </p:spPr>
        <p:txBody>
          <a:bodyPr anchor="ctr">
            <a:normAutofit/>
          </a:bodyPr>
          <a:lstStyle>
            <a:lvl1pPr marL="0" indent="0" algn="l">
              <a:spcBef>
                <a:spcPts val="0"/>
              </a:spcBef>
              <a:buNone/>
              <a:defRPr sz="1938" b="1">
                <a:solidFill>
                  <a:schemeClr val="tx1"/>
                </a:solidFill>
              </a:defRPr>
            </a:lvl1pPr>
            <a:lvl2pPr marL="466298" indent="0">
              <a:buNone/>
              <a:defRPr sz="1836"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588222" y="2848062"/>
            <a:ext cx="4756952" cy="3227506"/>
          </a:xfrm>
        </p:spPr>
        <p:txBody>
          <a:bodyPr/>
          <a:lstStyle>
            <a:lvl1pPr>
              <a:defRPr sz="1836"/>
            </a:lvl1pPr>
            <a:lvl2pPr>
              <a:defRPr sz="1632"/>
            </a:lvl2pPr>
            <a:lvl3pPr>
              <a:defRPr sz="1428"/>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2532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973363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3556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282690" y="242477"/>
            <a:ext cx="3903327" cy="6509571"/>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420183" y="382368"/>
            <a:ext cx="3628342" cy="622979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27805" y="619484"/>
            <a:ext cx="3225367" cy="1678686"/>
          </a:xfrm>
        </p:spPr>
        <p:txBody>
          <a:bodyPr anchor="b">
            <a:normAutofit/>
          </a:bodyPr>
          <a:lstStyle>
            <a:lvl1pPr algn="l" defTabSz="932597" rtl="0" eaLnBrk="1" latinLnBrk="0" hangingPunct="1">
              <a:lnSpc>
                <a:spcPct val="100000"/>
              </a:lnSpc>
              <a:spcBef>
                <a:spcPct val="0"/>
              </a:spcBef>
              <a:buNone/>
              <a:defRPr lang="en-US" sz="3264"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99552" y="621736"/>
            <a:ext cx="6995517" cy="5440186"/>
          </a:xfrm>
        </p:spPr>
        <p:txBody>
          <a:bodyPr/>
          <a:lstStyle>
            <a:lvl1pPr>
              <a:defRPr sz="1938"/>
            </a:lvl1pPr>
            <a:lvl2pPr>
              <a:defRPr sz="1632"/>
            </a:lvl2pPr>
            <a:lvl3pPr>
              <a:defRPr sz="1428"/>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7805" y="2383320"/>
            <a:ext cx="3225367" cy="3678602"/>
          </a:xfrm>
        </p:spPr>
        <p:txBody>
          <a:bodyPr>
            <a:normAutofit/>
          </a:bodyPr>
          <a:lstStyle>
            <a:lvl1pPr marL="0" indent="0">
              <a:lnSpc>
                <a:spcPct val="110000"/>
              </a:lnSpc>
              <a:spcBef>
                <a:spcPts val="816"/>
              </a:spcBef>
              <a:buNone/>
              <a:defRPr sz="1836">
                <a:solidFill>
                  <a:schemeClr val="tx1"/>
                </a:solidFill>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Click to edit Master text styles</a:t>
            </a:r>
          </a:p>
        </p:txBody>
      </p:sp>
      <p:sp>
        <p:nvSpPr>
          <p:cNvPr id="8" name="Date Placeholder 7"/>
          <p:cNvSpPr>
            <a:spLocks noGrp="1"/>
          </p:cNvSpPr>
          <p:nvPr>
            <p:ph type="dt" sz="half" idx="10"/>
          </p:nvPr>
        </p:nvSpPr>
        <p:spPr>
          <a:xfrm>
            <a:off x="5700051" y="6155182"/>
            <a:ext cx="1995018" cy="373041"/>
          </a:xfrm>
        </p:spPr>
        <p:txBody>
          <a:bodyPr/>
          <a:lstStyle>
            <a:lvl1pPr>
              <a:defRPr>
                <a:solidFill>
                  <a:schemeClr val="tx1">
                    <a:lumMod val="85000"/>
                    <a:lumOff val="15000"/>
                  </a:schemeClr>
                </a:solidFill>
              </a:defRPr>
            </a:lvl1pPr>
          </a:lstStyle>
          <a:p>
            <a:fld id="{7E8D12A6-918A-48BD-8CB9-CA713993B0EA}" type="datetime1">
              <a:rPr lang="en-US" smtClean="0"/>
              <a:t>3/11/2021</a:t>
            </a:fld>
            <a:endParaRPr lang="en-US"/>
          </a:p>
        </p:txBody>
      </p:sp>
      <p:sp>
        <p:nvSpPr>
          <p:cNvPr id="9" name="Footer Placeholder 8"/>
          <p:cNvSpPr>
            <a:spLocks noGrp="1"/>
          </p:cNvSpPr>
          <p:nvPr>
            <p:ph type="ftr" sz="quarter" idx="11"/>
          </p:nvPr>
        </p:nvSpPr>
        <p:spPr>
          <a:xfrm>
            <a:off x="699553" y="6155182"/>
            <a:ext cx="4676633" cy="373041"/>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605205" y="6155182"/>
            <a:ext cx="1247967" cy="373041"/>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312160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282690" y="242477"/>
            <a:ext cx="3903327" cy="6509571"/>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33183" y="242477"/>
            <a:ext cx="7850526" cy="6509571"/>
          </a:xfrm>
          <a:solidFill>
            <a:schemeClr val="accent1">
              <a:lumMod val="60000"/>
              <a:lumOff val="40000"/>
            </a:schemeClr>
          </a:solidFill>
          <a:ln>
            <a:noFill/>
          </a:ln>
        </p:spPr>
        <p:txBody>
          <a:bodyPr anchor="t"/>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endParaRPr lang="en-US" dirty="0"/>
          </a:p>
        </p:txBody>
      </p:sp>
      <p:sp>
        <p:nvSpPr>
          <p:cNvPr id="5" name="Date Placeholder 4"/>
          <p:cNvSpPr>
            <a:spLocks noGrp="1"/>
          </p:cNvSpPr>
          <p:nvPr>
            <p:ph type="dt" sz="half" idx="10"/>
          </p:nvPr>
        </p:nvSpPr>
        <p:spPr>
          <a:xfrm>
            <a:off x="5775879" y="6155182"/>
            <a:ext cx="2113510" cy="373041"/>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3/11/2021</a:t>
            </a:fld>
            <a:endParaRPr lang="en-US" dirty="0"/>
          </a:p>
        </p:txBody>
      </p:sp>
      <p:sp>
        <p:nvSpPr>
          <p:cNvPr id="6" name="Footer Placeholder 5"/>
          <p:cNvSpPr>
            <a:spLocks noGrp="1"/>
          </p:cNvSpPr>
          <p:nvPr>
            <p:ph type="ftr" sz="quarter" idx="11"/>
          </p:nvPr>
        </p:nvSpPr>
        <p:spPr>
          <a:xfrm>
            <a:off x="624933" y="6155182"/>
            <a:ext cx="4680001" cy="373041"/>
          </a:xfrm>
        </p:spPr>
        <p:txBody>
          <a:bodyPr/>
          <a:lstStyle>
            <a:lvl1pPr marL="0" algn="r" defTabSz="932597" rtl="0" eaLnBrk="1" latinLnBrk="0" hangingPunct="1">
              <a:defRPr lang="en-US" sz="102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605204" y="6155182"/>
            <a:ext cx="1249866" cy="373041"/>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420183" y="382368"/>
            <a:ext cx="3628342" cy="622979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47237" y="615518"/>
            <a:ext cx="3207833" cy="1678686"/>
          </a:xfrm>
        </p:spPr>
        <p:txBody>
          <a:bodyPr anchor="b">
            <a:noAutofit/>
          </a:bodyPr>
          <a:lstStyle>
            <a:lvl1pPr algn="l">
              <a:lnSpc>
                <a:spcPct val="100000"/>
              </a:lnSpc>
              <a:defRPr sz="3264"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647237" y="2434095"/>
            <a:ext cx="3207833" cy="3581197"/>
          </a:xfrm>
        </p:spPr>
        <p:txBody>
          <a:bodyPr>
            <a:normAutofit/>
          </a:bodyPr>
          <a:lstStyle>
            <a:lvl1pPr marL="0" indent="0" algn="l">
              <a:lnSpc>
                <a:spcPct val="110000"/>
              </a:lnSpc>
              <a:spcBef>
                <a:spcPts val="816"/>
              </a:spcBef>
              <a:buNone/>
              <a:defRPr sz="1836">
                <a:solidFill>
                  <a:schemeClr val="tx1"/>
                </a:solidFill>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Click to edit Master text styles</a:t>
            </a:r>
          </a:p>
        </p:txBody>
      </p:sp>
    </p:spTree>
    <p:extLst>
      <p:ext uri="{BB962C8B-B14F-4D97-AF65-F5344CB8AC3E}">
        <p14:creationId xmlns:p14="http://schemas.microsoft.com/office/powerpoint/2010/main" val="10220023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999965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1900" y="777170"/>
            <a:ext cx="2409567" cy="5362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5008" y="777170"/>
            <a:ext cx="8239165" cy="5362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179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61" Type="http://schemas.openxmlformats.org/officeDocument/2006/relationships/tags" Target="../tags/tag3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 Id="rId20" Type="http://schemas.openxmlformats.org/officeDocument/2006/relationships/slideLayout" Target="../slideLayouts/slideLayout20.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10" Type="http://schemas.openxmlformats.org/officeDocument/2006/relationships/slideLayout" Target="../slideLayouts/slideLayout10.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23" r:id="rId25"/>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436475" cy="6994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 name="Rectangle 6"/>
          <p:cNvSpPr/>
          <p:nvPr/>
        </p:nvSpPr>
        <p:spPr>
          <a:xfrm>
            <a:off x="239402" y="242477"/>
            <a:ext cx="11957671" cy="6509571"/>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9313" y="382368"/>
            <a:ext cx="11677850" cy="6229790"/>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88192" y="655386"/>
            <a:ext cx="10260092" cy="13989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8192" y="2144988"/>
            <a:ext cx="10260092" cy="39262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02308" y="6155182"/>
            <a:ext cx="2951057" cy="373041"/>
          </a:xfrm>
          <a:prstGeom prst="rect">
            <a:avLst/>
          </a:prstGeom>
        </p:spPr>
        <p:txBody>
          <a:bodyPr vert="horz" lIns="91440" tIns="45720" rIns="91440" bIns="45720" rtlCol="0" anchor="b"/>
          <a:lstStyle>
            <a:lvl1pPr algn="r">
              <a:defRPr sz="816">
                <a:solidFill>
                  <a:schemeClr val="tx1">
                    <a:lumMod val="75000"/>
                    <a:lumOff val="25000"/>
                  </a:schemeClr>
                </a:solidFill>
              </a:defRPr>
            </a:lvl1pPr>
          </a:lstStyle>
          <a:p>
            <a:fld id="{F6FA2B21-3FCD-4721-B95C-427943F61125}" type="datetime1">
              <a:rPr lang="en-US" smtClean="0"/>
              <a:t>3/11/2021</a:t>
            </a:fld>
            <a:endParaRPr lang="en-US"/>
          </a:p>
        </p:txBody>
      </p:sp>
      <p:sp>
        <p:nvSpPr>
          <p:cNvPr id="5" name="Footer Placeholder 4"/>
          <p:cNvSpPr>
            <a:spLocks noGrp="1"/>
          </p:cNvSpPr>
          <p:nvPr>
            <p:ph type="ftr" sz="quarter" idx="3"/>
          </p:nvPr>
        </p:nvSpPr>
        <p:spPr>
          <a:xfrm>
            <a:off x="1088192" y="6155182"/>
            <a:ext cx="5933235" cy="373041"/>
          </a:xfrm>
          <a:prstGeom prst="rect">
            <a:avLst/>
          </a:prstGeom>
        </p:spPr>
        <p:txBody>
          <a:bodyPr vert="horz" lIns="91440" tIns="45720" rIns="91440" bIns="45720" rtlCol="0" anchor="b"/>
          <a:lstStyle>
            <a:lvl1pPr algn="l">
              <a:defRPr sz="816">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493276" y="6155182"/>
            <a:ext cx="855008" cy="373041"/>
          </a:xfrm>
          <a:prstGeom prst="rect">
            <a:avLst/>
          </a:prstGeom>
        </p:spPr>
        <p:txBody>
          <a:bodyPr vert="horz" lIns="91440" tIns="45720" rIns="91440" bIns="45720" rtlCol="0" anchor="b"/>
          <a:lstStyle>
            <a:lvl1pPr algn="r">
              <a:defRPr sz="816">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07595915"/>
      </p:ext>
    </p:extLst>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hf sldNum="0" hdr="0" ftr="0" dt="0"/>
  <p:txStyles>
    <p:titleStyle>
      <a:lvl1pPr algn="l" defTabSz="932597" rtl="0" eaLnBrk="1" latinLnBrk="0" hangingPunct="1">
        <a:lnSpc>
          <a:spcPct val="90000"/>
        </a:lnSpc>
        <a:spcBef>
          <a:spcPct val="0"/>
        </a:spcBef>
        <a:buNone/>
        <a:defRPr lang="en-US" sz="4080" i="0" kern="1200" cap="none" spc="0" baseline="0" dirty="0">
          <a:solidFill>
            <a:schemeClr val="tx1">
              <a:lumMod val="85000"/>
              <a:lumOff val="15000"/>
            </a:schemeClr>
          </a:solidFill>
          <a:effectLst/>
          <a:latin typeface="+mj-lt"/>
          <a:ea typeface="+mn-ea"/>
          <a:cs typeface="+mn-cs"/>
        </a:defRPr>
      </a:lvl1pPr>
    </p:titleStyle>
    <p:bodyStyle>
      <a:lvl1pPr marL="186519" indent="-186519" algn="l" defTabSz="932597" rtl="0" eaLnBrk="1" latinLnBrk="0" hangingPunct="1">
        <a:lnSpc>
          <a:spcPct val="110000"/>
        </a:lnSpc>
        <a:spcBef>
          <a:spcPts val="918"/>
        </a:spcBef>
        <a:spcAft>
          <a:spcPts val="0"/>
        </a:spcAft>
        <a:buClr>
          <a:schemeClr val="tx1">
            <a:lumMod val="85000"/>
            <a:lumOff val="15000"/>
          </a:schemeClr>
        </a:buClr>
        <a:buFont typeface="Garamond" pitchFamily="18" charset="0"/>
        <a:buChar char="◦"/>
        <a:defRPr sz="1530" kern="1200">
          <a:solidFill>
            <a:schemeClr val="tx1"/>
          </a:solidFill>
          <a:latin typeface="+mn-lt"/>
          <a:ea typeface="+mn-ea"/>
          <a:cs typeface="+mn-cs"/>
        </a:defRPr>
      </a:lvl1pPr>
      <a:lvl2pPr marL="466298" indent="-186519" algn="l" defTabSz="932597" rtl="0" eaLnBrk="1" latinLnBrk="0" hangingPunct="1">
        <a:lnSpc>
          <a:spcPct val="100000"/>
        </a:lnSpc>
        <a:spcBef>
          <a:spcPts val="510"/>
        </a:spcBef>
        <a:buClr>
          <a:schemeClr val="tx1">
            <a:lumMod val="85000"/>
            <a:lumOff val="15000"/>
          </a:schemeClr>
        </a:buClr>
        <a:buFont typeface="Garamond" pitchFamily="18" charset="0"/>
        <a:buChar char="◦"/>
        <a:defRPr sz="1326" kern="1200">
          <a:solidFill>
            <a:schemeClr val="tx1"/>
          </a:solidFill>
          <a:latin typeface="+mn-lt"/>
          <a:ea typeface="+mn-ea"/>
          <a:cs typeface="+mn-cs"/>
        </a:defRPr>
      </a:lvl2pPr>
      <a:lvl3pPr marL="746077" indent="-186519" algn="l" defTabSz="932597" rtl="0" eaLnBrk="1" latinLnBrk="0" hangingPunct="1">
        <a:lnSpc>
          <a:spcPct val="100000"/>
        </a:lnSpc>
        <a:spcBef>
          <a:spcPts val="510"/>
        </a:spcBef>
        <a:buClr>
          <a:schemeClr val="tx1">
            <a:lumMod val="85000"/>
            <a:lumOff val="15000"/>
          </a:schemeClr>
        </a:buClr>
        <a:buFont typeface="Garamond" pitchFamily="18" charset="0"/>
        <a:buChar char="◦"/>
        <a:defRPr sz="1224" kern="1200">
          <a:solidFill>
            <a:schemeClr val="tx1"/>
          </a:solidFill>
          <a:latin typeface="+mn-lt"/>
          <a:ea typeface="+mn-ea"/>
          <a:cs typeface="+mn-cs"/>
        </a:defRPr>
      </a:lvl3pPr>
      <a:lvl4pPr marL="1025856" indent="-186519" algn="l" defTabSz="932597" rtl="0" eaLnBrk="1" latinLnBrk="0" hangingPunct="1">
        <a:lnSpc>
          <a:spcPct val="100000"/>
        </a:lnSpc>
        <a:spcBef>
          <a:spcPts val="510"/>
        </a:spcBef>
        <a:buClr>
          <a:schemeClr val="tx1">
            <a:lumMod val="85000"/>
            <a:lumOff val="15000"/>
          </a:schemeClr>
        </a:buClr>
        <a:buFont typeface="Garamond" pitchFamily="18" charset="0"/>
        <a:buChar char="◦"/>
        <a:defRPr sz="1224" kern="1200">
          <a:solidFill>
            <a:schemeClr val="tx1"/>
          </a:solidFill>
          <a:latin typeface="+mn-lt"/>
          <a:ea typeface="+mn-ea"/>
          <a:cs typeface="+mn-cs"/>
        </a:defRPr>
      </a:lvl4pPr>
      <a:lvl5pPr marL="1305635" indent="-186519" algn="l" defTabSz="932597" rtl="0" eaLnBrk="1" latinLnBrk="0" hangingPunct="1">
        <a:lnSpc>
          <a:spcPct val="100000"/>
        </a:lnSpc>
        <a:spcBef>
          <a:spcPts val="510"/>
        </a:spcBef>
        <a:buClr>
          <a:schemeClr val="tx1">
            <a:lumMod val="85000"/>
            <a:lumOff val="15000"/>
          </a:schemeClr>
        </a:buClr>
        <a:buFont typeface="Garamond" pitchFamily="18" charset="0"/>
        <a:buChar char="◦"/>
        <a:defRPr sz="1224" kern="1200">
          <a:solidFill>
            <a:schemeClr val="tx1"/>
          </a:solidFill>
          <a:latin typeface="+mn-lt"/>
          <a:ea typeface="+mn-ea"/>
          <a:cs typeface="+mn-cs"/>
        </a:defRPr>
      </a:lvl5pPr>
      <a:lvl6pPr marL="1631840" indent="-233149" algn="l" defTabSz="932597" rtl="0" eaLnBrk="1" latinLnBrk="0" hangingPunct="1">
        <a:lnSpc>
          <a:spcPct val="100000"/>
        </a:lnSpc>
        <a:spcBef>
          <a:spcPts val="510"/>
        </a:spcBef>
        <a:buClr>
          <a:schemeClr val="tx1">
            <a:lumMod val="85000"/>
            <a:lumOff val="15000"/>
          </a:schemeClr>
        </a:buClr>
        <a:buFont typeface="Garamond" pitchFamily="18" charset="0"/>
        <a:buChar char="◦"/>
        <a:defRPr sz="1428" kern="1200">
          <a:solidFill>
            <a:schemeClr val="tx1"/>
          </a:solidFill>
          <a:latin typeface="+mn-lt"/>
          <a:ea typeface="+mn-ea"/>
          <a:cs typeface="+mn-cs"/>
        </a:defRPr>
      </a:lvl6pPr>
      <a:lvl7pPr marL="1937810" indent="-233149" algn="l" defTabSz="932597" rtl="0" eaLnBrk="1" latinLnBrk="0" hangingPunct="1">
        <a:lnSpc>
          <a:spcPct val="100000"/>
        </a:lnSpc>
        <a:spcBef>
          <a:spcPts val="510"/>
        </a:spcBef>
        <a:buClr>
          <a:schemeClr val="tx1">
            <a:lumMod val="85000"/>
            <a:lumOff val="15000"/>
          </a:schemeClr>
        </a:buClr>
        <a:buFont typeface="Garamond" pitchFamily="18" charset="0"/>
        <a:buChar char="◦"/>
        <a:defRPr sz="1428" kern="1200">
          <a:solidFill>
            <a:schemeClr val="tx1"/>
          </a:solidFill>
          <a:latin typeface="+mn-lt"/>
          <a:ea typeface="+mn-ea"/>
          <a:cs typeface="+mn-cs"/>
        </a:defRPr>
      </a:lvl7pPr>
      <a:lvl8pPr marL="2243780" indent="-233149" algn="l" defTabSz="932597" rtl="0" eaLnBrk="1" latinLnBrk="0" hangingPunct="1">
        <a:lnSpc>
          <a:spcPct val="100000"/>
        </a:lnSpc>
        <a:spcBef>
          <a:spcPts val="510"/>
        </a:spcBef>
        <a:buClr>
          <a:schemeClr val="tx1">
            <a:lumMod val="85000"/>
            <a:lumOff val="15000"/>
          </a:schemeClr>
        </a:buClr>
        <a:buFont typeface="Garamond" pitchFamily="18" charset="0"/>
        <a:buChar char="◦"/>
        <a:defRPr sz="1428" kern="1200">
          <a:solidFill>
            <a:schemeClr val="tx1"/>
          </a:solidFill>
          <a:latin typeface="+mn-lt"/>
          <a:ea typeface="+mn-ea"/>
          <a:cs typeface="+mn-cs"/>
        </a:defRPr>
      </a:lvl8pPr>
      <a:lvl9pPr marL="2549750" indent="-233149" algn="l" defTabSz="932597" rtl="0" eaLnBrk="1" latinLnBrk="0" hangingPunct="1">
        <a:lnSpc>
          <a:spcPct val="100000"/>
        </a:lnSpc>
        <a:spcBef>
          <a:spcPts val="510"/>
        </a:spcBef>
        <a:buClr>
          <a:schemeClr val="tx1">
            <a:lumMod val="85000"/>
            <a:lumOff val="15000"/>
          </a:schemeClr>
        </a:buClr>
        <a:buFont typeface="Garamond" pitchFamily="18" charset="0"/>
        <a:buChar char="◦"/>
        <a:defRPr sz="1428"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hyperlink" Target="https://www.geeksforgeeks.org/queue-in-python/" TargetMode="Externa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hyperlink" Target="https://archive.ics.uci.edu/ml/machine-learning-databases/iris/iris.data" TargetMode="Externa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hyperlink" Target="https://www.machinelearningplus.com/python/list-comprehensions-in-python/" TargetMode="External"/><Relationship Id="rId2" Type="http://schemas.openxmlformats.org/officeDocument/2006/relationships/hyperlink" Target="https://www.machinelearningplus.com/python/101-numpy-exercises-python/" TargetMode="Externa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274639" y="1209973"/>
            <a:ext cx="10056812" cy="1181862"/>
          </a:xfrm>
          <a:prstGeom prst="rect">
            <a:avLst/>
          </a:prstGeom>
          <a:noFill/>
        </p:spPr>
        <p:txBody>
          <a:bodyPr wrap="square" anchor="t">
            <a:normAutofit fontScale="90000"/>
          </a:bodyPr>
          <a:lstStyle/>
          <a:p>
            <a:pPr algn="ctr" rtl="1"/>
            <a:r>
              <a:rPr lang="he-IL" dirty="0">
                <a:latin typeface="David" panose="020E0502060401010101" pitchFamily="34" charset="-79"/>
                <a:cs typeface="David" panose="020E0502060401010101" pitchFamily="34" charset="-79"/>
              </a:rPr>
              <a:t>תרגול</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 2</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74054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E43A-48E3-429E-8BB5-DD6259F81CD3}"/>
              </a:ext>
            </a:extLst>
          </p:cNvPr>
          <p:cNvSpPr>
            <a:spLocks noGrp="1"/>
          </p:cNvSpPr>
          <p:nvPr>
            <p:ph type="title"/>
          </p:nvPr>
        </p:nvSpPr>
        <p:spPr/>
        <p:txBody>
          <a:bodyPr/>
          <a:lstStyle/>
          <a:p>
            <a:r>
              <a:rPr lang="en-US" dirty="0"/>
              <a:t>Runtime errors</a:t>
            </a:r>
          </a:p>
        </p:txBody>
      </p:sp>
      <p:sp>
        <p:nvSpPr>
          <p:cNvPr id="3" name="Text Placeholder 2">
            <a:extLst>
              <a:ext uri="{FF2B5EF4-FFF2-40B4-BE49-F238E27FC236}">
                <a16:creationId xmlns:a16="http://schemas.microsoft.com/office/drawing/2014/main" id="{EB17D069-B65A-4BE8-BD5A-C8757687FFF3}"/>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This code will fail when run</a:t>
            </a:r>
            <a:endParaRPr lang="es-ES" dirty="0">
              <a:solidFill>
                <a:schemeClr val="tx2">
                  <a:lumMod val="75000"/>
                </a:schemeClr>
              </a:solidFill>
            </a:endParaRPr>
          </a:p>
          <a:p>
            <a:r>
              <a:rPr lang="es-ES" dirty="0"/>
              <a:t>x = 42</a:t>
            </a:r>
          </a:p>
          <a:p>
            <a:r>
              <a:rPr lang="es-ES" dirty="0"/>
              <a:t>y = 0</a:t>
            </a:r>
          </a:p>
          <a:p>
            <a:r>
              <a:rPr lang="es-ES" dirty="0" err="1"/>
              <a:t>print</a:t>
            </a:r>
            <a:r>
              <a:rPr lang="es-ES" dirty="0"/>
              <a:t>(x / y)</a:t>
            </a:r>
          </a:p>
          <a:p>
            <a:endParaRPr lang="en-US" dirty="0"/>
          </a:p>
        </p:txBody>
      </p:sp>
      <p:sp>
        <p:nvSpPr>
          <p:cNvPr id="4" name="Text Placeholder 4">
            <a:extLst>
              <a:ext uri="{FF2B5EF4-FFF2-40B4-BE49-F238E27FC236}">
                <a16:creationId xmlns:a16="http://schemas.microsoft.com/office/drawing/2014/main" id="{22C68D2C-3BCC-4D91-9760-3E14D9FC948C}"/>
              </a:ext>
            </a:extLst>
          </p:cNvPr>
          <p:cNvSpPr txBox="1">
            <a:spLocks/>
          </p:cNvSpPr>
          <p:nvPr/>
        </p:nvSpPr>
        <p:spPr>
          <a:xfrm>
            <a:off x="365760" y="4217828"/>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Traceback (most recent call last):</a:t>
            </a:r>
          </a:p>
          <a:p>
            <a:r>
              <a:rPr lang="en-CA" dirty="0">
                <a:solidFill>
                  <a:schemeClr val="bg1"/>
                </a:solidFill>
              </a:rPr>
              <a:t>  File "runtime.py", line 3, in &lt;module&gt;</a:t>
            </a:r>
          </a:p>
          <a:p>
            <a:r>
              <a:rPr lang="en-CA" dirty="0">
                <a:solidFill>
                  <a:schemeClr val="bg1"/>
                </a:solidFill>
              </a:rPr>
              <a:t>    print(x / y)</a:t>
            </a:r>
          </a:p>
          <a:p>
            <a:r>
              <a:rPr lang="en-CA" dirty="0" err="1">
                <a:solidFill>
                  <a:schemeClr val="bg1"/>
                </a:solidFill>
              </a:rPr>
              <a:t>ZeroDivisionError</a:t>
            </a:r>
            <a:r>
              <a:rPr lang="en-CA" dirty="0">
                <a:solidFill>
                  <a:schemeClr val="bg1"/>
                </a:solidFill>
              </a:rPr>
              <a:t>: division by zero</a:t>
            </a:r>
            <a:endParaRPr lang="en-CA" dirty="0"/>
          </a:p>
        </p:txBody>
      </p:sp>
    </p:spTree>
    <p:extLst>
      <p:ext uri="{BB962C8B-B14F-4D97-AF65-F5344CB8AC3E}">
        <p14:creationId xmlns:p14="http://schemas.microsoft.com/office/powerpoint/2010/main" val="4884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EB2C-2233-4AE3-84A4-815FC625217D}"/>
              </a:ext>
            </a:extLst>
          </p:cNvPr>
          <p:cNvSpPr>
            <a:spLocks noGrp="1"/>
          </p:cNvSpPr>
          <p:nvPr>
            <p:ph type="title"/>
          </p:nvPr>
        </p:nvSpPr>
        <p:spPr/>
        <p:txBody>
          <a:bodyPr/>
          <a:lstStyle/>
          <a:p>
            <a:r>
              <a:rPr lang="en-US" dirty="0"/>
              <a:t>Catching runtime errors</a:t>
            </a:r>
          </a:p>
        </p:txBody>
      </p:sp>
      <p:sp>
        <p:nvSpPr>
          <p:cNvPr id="3" name="Text Placeholder 2">
            <a:extLst>
              <a:ext uri="{FF2B5EF4-FFF2-40B4-BE49-F238E27FC236}">
                <a16:creationId xmlns:a16="http://schemas.microsoft.com/office/drawing/2014/main" id="{BE550046-AB98-419F-A23B-13332BB5D4D5}"/>
              </a:ext>
            </a:extLst>
          </p:cNvPr>
          <p:cNvSpPr>
            <a:spLocks noGrp="1"/>
          </p:cNvSpPr>
          <p:nvPr>
            <p:ph type="body" sz="quarter" idx="10"/>
          </p:nvPr>
        </p:nvSpPr>
        <p:spPr>
          <a:xfrm>
            <a:off x="365760" y="1371600"/>
            <a:ext cx="11704320" cy="4345805"/>
          </a:xfrm>
        </p:spPr>
        <p:txBody>
          <a:bodyPr/>
          <a:lstStyle/>
          <a:p>
            <a:r>
              <a:rPr lang="en-US" sz="2800" dirty="0"/>
              <a:t>try:</a:t>
            </a:r>
          </a:p>
          <a:p>
            <a:r>
              <a:rPr lang="en-US" sz="2800" dirty="0"/>
              <a:t>    print(x / y)</a:t>
            </a:r>
          </a:p>
          <a:p>
            <a:r>
              <a:rPr lang="en-US" sz="2800" dirty="0"/>
              <a:t>except </a:t>
            </a:r>
            <a:r>
              <a:rPr lang="en-US" sz="2800" dirty="0" err="1"/>
              <a:t>ZeroDivisionError</a:t>
            </a:r>
            <a:r>
              <a:rPr lang="en-US" sz="2800" dirty="0"/>
              <a:t> as e:</a:t>
            </a:r>
          </a:p>
          <a:p>
            <a:r>
              <a:rPr lang="en-US" sz="2800" dirty="0">
                <a:solidFill>
                  <a:schemeClr val="tx2">
                    <a:lumMod val="75000"/>
                  </a:schemeClr>
                </a:solidFill>
              </a:rPr>
              <a:t>    # Optionally, log e somewhere</a:t>
            </a:r>
          </a:p>
          <a:p>
            <a:r>
              <a:rPr lang="en-US" sz="2800" dirty="0"/>
              <a:t>    print(</a:t>
            </a:r>
            <a:r>
              <a:rPr lang="en-US" sz="2800" dirty="0">
                <a:solidFill>
                  <a:srgbClr val="C00000"/>
                </a:solidFill>
              </a:rPr>
              <a:t>'Sorry, something went wrong'</a:t>
            </a:r>
            <a:r>
              <a:rPr lang="en-US" sz="2800" dirty="0"/>
              <a:t>)</a:t>
            </a:r>
          </a:p>
          <a:p>
            <a:r>
              <a:rPr lang="en-US" sz="2800" dirty="0"/>
              <a:t>except:</a:t>
            </a:r>
          </a:p>
          <a:p>
            <a:r>
              <a:rPr lang="en-US" sz="2800" dirty="0"/>
              <a:t>    print(</a:t>
            </a:r>
            <a:r>
              <a:rPr lang="en-US" sz="2800" dirty="0">
                <a:solidFill>
                  <a:srgbClr val="C00000"/>
                </a:solidFill>
              </a:rPr>
              <a:t>'Something really went wrong'</a:t>
            </a:r>
            <a:r>
              <a:rPr lang="en-US" sz="2800" dirty="0"/>
              <a:t>)</a:t>
            </a:r>
          </a:p>
          <a:p>
            <a:r>
              <a:rPr lang="en-US" sz="2800" dirty="0"/>
              <a:t>finally:</a:t>
            </a:r>
          </a:p>
          <a:p>
            <a:r>
              <a:rPr lang="en-US" sz="2800" dirty="0"/>
              <a:t>    print(</a:t>
            </a:r>
            <a:r>
              <a:rPr lang="en-US" sz="2800" dirty="0">
                <a:solidFill>
                  <a:srgbClr val="C00000"/>
                </a:solidFill>
              </a:rPr>
              <a:t>'This always runs on success or failure'</a:t>
            </a:r>
            <a:r>
              <a:rPr lang="en-US" sz="2800" dirty="0"/>
              <a:t>)</a:t>
            </a:r>
          </a:p>
        </p:txBody>
      </p:sp>
      <p:sp>
        <p:nvSpPr>
          <p:cNvPr id="4" name="Text Placeholder 4">
            <a:extLst>
              <a:ext uri="{FF2B5EF4-FFF2-40B4-BE49-F238E27FC236}">
                <a16:creationId xmlns:a16="http://schemas.microsoft.com/office/drawing/2014/main" id="{3E888A4D-F69B-4DCA-BAB7-B1DD05D74A44}"/>
              </a:ext>
            </a:extLst>
          </p:cNvPr>
          <p:cNvSpPr txBox="1">
            <a:spLocks/>
          </p:cNvSpPr>
          <p:nvPr/>
        </p:nvSpPr>
        <p:spPr>
          <a:xfrm>
            <a:off x="365760" y="5744103"/>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Sorry, something went wrong</a:t>
            </a:r>
            <a:endParaRPr lang="he-IL" dirty="0">
              <a:solidFill>
                <a:schemeClr val="bg1"/>
              </a:solidFill>
            </a:endParaRPr>
          </a:p>
          <a:p>
            <a:r>
              <a:rPr lang="en-US" dirty="0">
                <a:solidFill>
                  <a:schemeClr val="bg1"/>
                </a:solidFill>
              </a:rPr>
              <a:t>This always runs on success or failure</a:t>
            </a:r>
            <a:endParaRPr lang="en-CA" dirty="0">
              <a:solidFill>
                <a:schemeClr val="bg1"/>
              </a:solidFill>
            </a:endParaRPr>
          </a:p>
        </p:txBody>
      </p:sp>
    </p:spTree>
    <p:extLst>
      <p:ext uri="{BB962C8B-B14F-4D97-AF65-F5344CB8AC3E}">
        <p14:creationId xmlns:p14="http://schemas.microsoft.com/office/powerpoint/2010/main" val="376206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CAEF6-7082-477F-9D55-BE001005EAFD}"/>
              </a:ext>
            </a:extLst>
          </p:cNvPr>
          <p:cNvSpPr>
            <a:spLocks noGrp="1"/>
          </p:cNvSpPr>
          <p:nvPr>
            <p:ph type="title"/>
          </p:nvPr>
        </p:nvSpPr>
        <p:spPr/>
        <p:txBody>
          <a:bodyPr/>
          <a:lstStyle/>
          <a:p>
            <a:r>
              <a:rPr lang="en-US" dirty="0"/>
              <a:t>When to use try/except/finally</a:t>
            </a:r>
          </a:p>
        </p:txBody>
      </p:sp>
      <p:sp>
        <p:nvSpPr>
          <p:cNvPr id="5" name="Text Placeholder 4">
            <a:extLst>
              <a:ext uri="{FF2B5EF4-FFF2-40B4-BE49-F238E27FC236}">
                <a16:creationId xmlns:a16="http://schemas.microsoft.com/office/drawing/2014/main" id="{01E2EE11-DBE8-4D18-803F-71079D51EBBB}"/>
              </a:ext>
            </a:extLst>
          </p:cNvPr>
          <p:cNvSpPr>
            <a:spLocks noGrp="1"/>
          </p:cNvSpPr>
          <p:nvPr>
            <p:ph type="body" sz="quarter" idx="10"/>
          </p:nvPr>
        </p:nvSpPr>
        <p:spPr>
          <a:xfrm>
            <a:off x="365760" y="1371600"/>
            <a:ext cx="11704320" cy="3160865"/>
          </a:xfrm>
        </p:spPr>
        <p:txBody>
          <a:bodyPr/>
          <a:lstStyle/>
          <a:p>
            <a:r>
              <a:rPr lang="en-US" dirty="0"/>
              <a:t>When something might go wrong</a:t>
            </a:r>
          </a:p>
          <a:p>
            <a:pPr lvl="1"/>
            <a:r>
              <a:rPr lang="en-US" dirty="0"/>
              <a:t>User input</a:t>
            </a:r>
          </a:p>
          <a:p>
            <a:pPr lvl="1"/>
            <a:r>
              <a:rPr lang="en-US" dirty="0"/>
              <a:t>Accessing an external system</a:t>
            </a:r>
          </a:p>
          <a:p>
            <a:pPr lvl="2"/>
            <a:r>
              <a:rPr lang="en-US" dirty="0"/>
              <a:t>REST call</a:t>
            </a:r>
          </a:p>
          <a:p>
            <a:pPr lvl="2"/>
            <a:r>
              <a:rPr lang="en-US" dirty="0"/>
              <a:t>File system</a:t>
            </a:r>
          </a:p>
          <a:p>
            <a:r>
              <a:rPr lang="en-US" dirty="0"/>
              <a:t>You can act upon the error</a:t>
            </a:r>
          </a:p>
          <a:p>
            <a:pPr lvl="1"/>
            <a:r>
              <a:rPr lang="en-US" dirty="0"/>
              <a:t>Logging</a:t>
            </a:r>
          </a:p>
          <a:p>
            <a:pPr lvl="1"/>
            <a:r>
              <a:rPr lang="en-US" dirty="0"/>
              <a:t>Graceful exit</a:t>
            </a:r>
          </a:p>
        </p:txBody>
      </p:sp>
    </p:spTree>
    <p:extLst>
      <p:ext uri="{BB962C8B-B14F-4D97-AF65-F5344CB8AC3E}">
        <p14:creationId xmlns:p14="http://schemas.microsoft.com/office/powerpoint/2010/main" val="45356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C5F9-33D7-410A-81D1-71E09E92B34C}"/>
              </a:ext>
            </a:extLst>
          </p:cNvPr>
          <p:cNvSpPr>
            <a:spLocks noGrp="1"/>
          </p:cNvSpPr>
          <p:nvPr>
            <p:ph type="title"/>
          </p:nvPr>
        </p:nvSpPr>
        <p:spPr/>
        <p:txBody>
          <a:bodyPr/>
          <a:lstStyle/>
          <a:p>
            <a:r>
              <a:rPr lang="en-US" dirty="0"/>
              <a:t>Some final words on try/except/finally</a:t>
            </a:r>
          </a:p>
        </p:txBody>
      </p:sp>
      <p:sp>
        <p:nvSpPr>
          <p:cNvPr id="3" name="Text Placeholder 2">
            <a:extLst>
              <a:ext uri="{FF2B5EF4-FFF2-40B4-BE49-F238E27FC236}">
                <a16:creationId xmlns:a16="http://schemas.microsoft.com/office/drawing/2014/main" id="{2D128540-DC7E-4F38-8159-3555EB383450}"/>
              </a:ext>
            </a:extLst>
          </p:cNvPr>
          <p:cNvSpPr>
            <a:spLocks noGrp="1"/>
          </p:cNvSpPr>
          <p:nvPr>
            <p:ph type="body" sz="quarter" idx="10"/>
          </p:nvPr>
        </p:nvSpPr>
        <p:spPr>
          <a:xfrm>
            <a:off x="365760" y="1371600"/>
            <a:ext cx="11704320" cy="2806922"/>
          </a:xfrm>
        </p:spPr>
        <p:txBody>
          <a:bodyPr/>
          <a:lstStyle/>
          <a:p>
            <a:r>
              <a:rPr lang="en-US" dirty="0"/>
              <a:t>Not used to find bugs</a:t>
            </a:r>
          </a:p>
          <a:p>
            <a:pPr lvl="1"/>
            <a:r>
              <a:rPr lang="en-US" dirty="0"/>
              <a:t>Debugging, not error handling</a:t>
            </a:r>
          </a:p>
          <a:p>
            <a:r>
              <a:rPr lang="en-US" dirty="0"/>
              <a:t>You don't have to catch all errors</a:t>
            </a:r>
          </a:p>
          <a:p>
            <a:pPr lvl="1"/>
            <a:r>
              <a:rPr lang="en-US" dirty="0"/>
              <a:t>Let it bubble up</a:t>
            </a:r>
          </a:p>
          <a:p>
            <a:pPr lvl="1"/>
            <a:r>
              <a:rPr lang="en-US" dirty="0"/>
              <a:t>Someone else will deal with it</a:t>
            </a:r>
          </a:p>
          <a:p>
            <a:pPr lvl="1"/>
            <a:r>
              <a:rPr lang="en-US" dirty="0"/>
              <a:t>The application will crash</a:t>
            </a:r>
          </a:p>
          <a:p>
            <a:pPr lvl="2"/>
            <a:r>
              <a:rPr lang="en-US" dirty="0"/>
              <a:t>Sometimes, this is exactly what you want to happen</a:t>
            </a:r>
          </a:p>
        </p:txBody>
      </p:sp>
    </p:spTree>
    <p:extLst>
      <p:ext uri="{BB962C8B-B14F-4D97-AF65-F5344CB8AC3E}">
        <p14:creationId xmlns:p14="http://schemas.microsoft.com/office/powerpoint/2010/main" val="35002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a:t>Logic errors</a:t>
            </a:r>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This code won't run at all</a:t>
            </a:r>
          </a:p>
          <a:p>
            <a:r>
              <a:rPr lang="en-US" dirty="0"/>
              <a:t>x = 206</a:t>
            </a:r>
          </a:p>
          <a:p>
            <a:r>
              <a:rPr lang="en-US" dirty="0"/>
              <a:t>y = 42</a:t>
            </a:r>
          </a:p>
          <a:p>
            <a:r>
              <a:rPr lang="en-US" dirty="0"/>
              <a:t>if x &lt; y:</a:t>
            </a:r>
          </a:p>
          <a:p>
            <a:r>
              <a:rPr lang="en-US" dirty="0"/>
              <a:t>    print(str(x) + </a:t>
            </a:r>
            <a:r>
              <a:rPr lang="en-US" dirty="0">
                <a:solidFill>
                  <a:schemeClr val="accent5">
                    <a:lumMod val="75000"/>
                  </a:schemeClr>
                </a:solidFill>
              </a:rPr>
              <a:t>'</a:t>
            </a:r>
            <a:r>
              <a:rPr lang="en-US" dirty="0">
                <a:solidFill>
                  <a:srgbClr val="0070C0"/>
                </a:solidFill>
              </a:rPr>
              <a:t> </a:t>
            </a:r>
            <a:r>
              <a:rPr lang="en-US" dirty="0">
                <a:solidFill>
                  <a:schemeClr val="accent5">
                    <a:lumMod val="75000"/>
                  </a:schemeClr>
                </a:solidFill>
              </a:rPr>
              <a:t>is greater than ' </a:t>
            </a:r>
            <a:r>
              <a:rPr lang="en-US" dirty="0"/>
              <a:t>+ str(y))</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5155398"/>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170240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75BA-E3A5-4DE8-A7F4-78A232A4B7C7}"/>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Figuring out what went wrong</a:t>
            </a:r>
          </a:p>
        </p:txBody>
      </p:sp>
      <p:graphicFrame>
        <p:nvGraphicFramePr>
          <p:cNvPr id="5" name="Text Placeholder 2">
            <a:extLst>
              <a:ext uri="{FF2B5EF4-FFF2-40B4-BE49-F238E27FC236}">
                <a16:creationId xmlns:a16="http://schemas.microsoft.com/office/drawing/2014/main" id="{60B9E757-BE87-4A58-AA9F-BD2956E68D2D}"/>
              </a:ext>
            </a:extLst>
          </p:cNvPr>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84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365760" y="365760"/>
            <a:ext cx="5486400" cy="1554480"/>
          </a:xfrm>
          <a:prstGeom prst="rect">
            <a:avLst/>
          </a:prstGeom>
        </p:spPr>
        <p:txBody>
          <a:bodyPr wrap="square" anchor="t">
            <a:normAutofit/>
          </a:bodyPr>
          <a:lstStyle/>
          <a:p>
            <a:r>
              <a:rPr lang="en-US" dirty="0"/>
              <a:t>Handling conditions</a:t>
            </a:r>
          </a:p>
        </p:txBody>
      </p:sp>
      <p:pic>
        <p:nvPicPr>
          <p:cNvPr id="6" name="Picture 5">
            <a:extLst>
              <a:ext uri="{FF2B5EF4-FFF2-40B4-BE49-F238E27FC236}">
                <a16:creationId xmlns:a16="http://schemas.microsoft.com/office/drawing/2014/main" id="{0EB11B2B-8C5F-4E7A-A756-89BE6CC85AE6}"/>
              </a:ext>
            </a:extLst>
          </p:cNvPr>
          <p:cNvPicPr>
            <a:picLocks noChangeAspect="1"/>
          </p:cNvPicPr>
          <p:nvPr/>
        </p:nvPicPr>
        <p:blipFill rotWithShape="1">
          <a:blip r:embed="rId2"/>
          <a:srcRect l="13745" r="26922"/>
          <a:stretch/>
        </p:blipFill>
        <p:spPr>
          <a:xfrm>
            <a:off x="6217920" y="10"/>
            <a:ext cx="6217920" cy="6995150"/>
          </a:xfrm>
          <a:prstGeom prst="rect">
            <a:avLst/>
          </a:prstGeom>
          <a:noFill/>
        </p:spPr>
      </p:pic>
    </p:spTree>
    <p:extLst>
      <p:ext uri="{BB962C8B-B14F-4D97-AF65-F5344CB8AC3E}">
        <p14:creationId xmlns:p14="http://schemas.microsoft.com/office/powerpoint/2010/main" val="425004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Your code needs the ability to take different actions based on different conditions</a:t>
            </a:r>
          </a:p>
        </p:txBody>
      </p:sp>
      <p:sp>
        <p:nvSpPr>
          <p:cNvPr id="5" name="Text Placeholder 4"/>
          <p:cNvSpPr>
            <a:spLocks noGrp="1"/>
          </p:cNvSpPr>
          <p:nvPr>
            <p:ph type="body" sz="quarter" idx="10"/>
          </p:nvPr>
        </p:nvSpPr>
        <p:spPr>
          <a:xfrm>
            <a:off x="365760" y="1371600"/>
            <a:ext cx="11704320" cy="4789003"/>
          </a:xfrm>
        </p:spPr>
        <p:txBody>
          <a:bodyPr/>
          <a:lstStyle/>
          <a:p>
            <a:endParaRPr lang="en-US" dirty="0"/>
          </a:p>
          <a:p>
            <a:r>
              <a:rPr lang="en-US" dirty="0">
                <a:highlight>
                  <a:srgbClr val="FFFF00"/>
                </a:highlight>
              </a:rPr>
              <a:t>if </a:t>
            </a:r>
            <a:r>
              <a:rPr lang="en-US" dirty="0"/>
              <a:t>price </a:t>
            </a:r>
            <a:r>
              <a:rPr lang="en-US" dirty="0">
                <a:highlight>
                  <a:srgbClr val="FFFF00"/>
                </a:highlight>
              </a:rPr>
              <a:t>&gt;=</a:t>
            </a:r>
            <a:r>
              <a:rPr lang="en-US" dirty="0"/>
              <a:t> 1.00</a:t>
            </a:r>
            <a:r>
              <a:rPr lang="en-US" dirty="0">
                <a:highlight>
                  <a:srgbClr val="FFFF00"/>
                </a:highlight>
              </a:rPr>
              <a:t>:</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    </a:t>
            </a:r>
          </a:p>
          <a:p>
            <a:r>
              <a:rPr lang="en-CA" dirty="0"/>
              <a:t> </a:t>
            </a:r>
          </a:p>
          <a:p>
            <a:endParaRPr lang="en-CA" dirty="0"/>
          </a:p>
          <a:p>
            <a:endParaRPr lang="en-CA" dirty="0"/>
          </a:p>
          <a:p>
            <a:endParaRPr lang="en-CA" dirty="0"/>
          </a:p>
        </p:txBody>
      </p:sp>
      <p:graphicFrame>
        <p:nvGraphicFramePr>
          <p:cNvPr id="7" name="Table 6">
            <a:extLst>
              <a:ext uri="{FF2B5EF4-FFF2-40B4-BE49-F238E27FC236}">
                <a16:creationId xmlns:a16="http://schemas.microsoft.com/office/drawing/2014/main" id="{73159CD9-2C7C-4F70-A664-5902CF1E21D0}"/>
              </a:ext>
            </a:extLst>
          </p:cNvPr>
          <p:cNvGraphicFramePr>
            <a:graphicFrameLocks noGrp="1"/>
          </p:cNvGraphicFramePr>
          <p:nvPr/>
        </p:nvGraphicFramePr>
        <p:xfrm>
          <a:off x="6823266" y="1964062"/>
          <a:ext cx="5246814" cy="2761850"/>
        </p:xfrm>
        <a:graphic>
          <a:graphicData uri="http://schemas.openxmlformats.org/drawingml/2006/table">
            <a:tbl>
              <a:tblPr firstRow="1" bandRow="1">
                <a:tableStyleId>{21E4AEA4-8DFA-4A89-87EB-49C32662AFE0}</a:tableStyleId>
              </a:tblPr>
              <a:tblGrid>
                <a:gridCol w="1987147">
                  <a:extLst>
                    <a:ext uri="{9D8B030D-6E8A-4147-A177-3AD203B41FA5}">
                      <a16:colId xmlns:a16="http://schemas.microsoft.com/office/drawing/2014/main" val="1221993155"/>
                    </a:ext>
                  </a:extLst>
                </a:gridCol>
                <a:gridCol w="3259667">
                  <a:extLst>
                    <a:ext uri="{9D8B030D-6E8A-4147-A177-3AD203B41FA5}">
                      <a16:colId xmlns:a16="http://schemas.microsoft.com/office/drawing/2014/main" val="3223346213"/>
                    </a:ext>
                  </a:extLst>
                </a:gridCol>
              </a:tblGrid>
              <a:tr h="384410">
                <a:tc>
                  <a:txBody>
                    <a:bodyPr/>
                    <a:lstStyle/>
                    <a:p>
                      <a:r>
                        <a:rPr lang="en-CA" dirty="0"/>
                        <a:t>Symbol</a:t>
                      </a:r>
                    </a:p>
                  </a:txBody>
                  <a:tcPr/>
                </a:tc>
                <a:tc>
                  <a:txBody>
                    <a:bodyPr/>
                    <a:lstStyle/>
                    <a:p>
                      <a:r>
                        <a:rPr lang="en-CA" dirty="0"/>
                        <a:t>Operation</a:t>
                      </a:r>
                    </a:p>
                  </a:txBody>
                  <a:tcPr/>
                </a:tc>
                <a:extLst>
                  <a:ext uri="{0D108BD9-81ED-4DB2-BD59-A6C34878D82A}">
                    <a16:rowId xmlns:a16="http://schemas.microsoft.com/office/drawing/2014/main" val="1113786940"/>
                  </a:ext>
                </a:extLst>
              </a:tr>
              <a:tr h="384410">
                <a:tc>
                  <a:txBody>
                    <a:bodyPr/>
                    <a:lstStyle/>
                    <a:p>
                      <a:r>
                        <a:rPr lang="en-CA" sz="2000" b="1" dirty="0"/>
                        <a:t>&gt;</a:t>
                      </a:r>
                    </a:p>
                  </a:txBody>
                  <a:tcPr/>
                </a:tc>
                <a:tc>
                  <a:txBody>
                    <a:bodyPr/>
                    <a:lstStyle/>
                    <a:p>
                      <a:r>
                        <a:rPr lang="en-CA" b="1" dirty="0"/>
                        <a:t>Greater than</a:t>
                      </a:r>
                    </a:p>
                  </a:txBody>
                  <a:tcPr/>
                </a:tc>
                <a:extLst>
                  <a:ext uri="{0D108BD9-81ED-4DB2-BD59-A6C34878D82A}">
                    <a16:rowId xmlns:a16="http://schemas.microsoft.com/office/drawing/2014/main" val="3350059559"/>
                  </a:ext>
                </a:extLst>
              </a:tr>
              <a:tr h="384410">
                <a:tc>
                  <a:txBody>
                    <a:bodyPr/>
                    <a:lstStyle/>
                    <a:p>
                      <a:r>
                        <a:rPr lang="en-CA" sz="2000" b="1" dirty="0"/>
                        <a:t>&lt;</a:t>
                      </a:r>
                    </a:p>
                  </a:txBody>
                  <a:tcPr/>
                </a:tc>
                <a:tc>
                  <a:txBody>
                    <a:bodyPr/>
                    <a:lstStyle/>
                    <a:p>
                      <a:r>
                        <a:rPr lang="en-CA" b="1" dirty="0"/>
                        <a:t>Less than</a:t>
                      </a:r>
                    </a:p>
                  </a:txBody>
                  <a:tcPr/>
                </a:tc>
                <a:extLst>
                  <a:ext uri="{0D108BD9-81ED-4DB2-BD59-A6C34878D82A}">
                    <a16:rowId xmlns:a16="http://schemas.microsoft.com/office/drawing/2014/main" val="1555637487"/>
                  </a:ext>
                </a:extLst>
              </a:tr>
              <a:tr h="384410">
                <a:tc>
                  <a:txBody>
                    <a:bodyPr/>
                    <a:lstStyle/>
                    <a:p>
                      <a:r>
                        <a:rPr lang="en-CA" sz="2000" b="1" dirty="0"/>
                        <a:t>&gt;=</a:t>
                      </a:r>
                    </a:p>
                  </a:txBody>
                  <a:tcPr/>
                </a:tc>
                <a:tc>
                  <a:txBody>
                    <a:bodyPr/>
                    <a:lstStyle/>
                    <a:p>
                      <a:r>
                        <a:rPr lang="en-CA" b="1" dirty="0"/>
                        <a:t>Greater than or equal to</a:t>
                      </a:r>
                    </a:p>
                  </a:txBody>
                  <a:tcPr/>
                </a:tc>
                <a:extLst>
                  <a:ext uri="{0D108BD9-81ED-4DB2-BD59-A6C34878D82A}">
                    <a16:rowId xmlns:a16="http://schemas.microsoft.com/office/drawing/2014/main" val="73967548"/>
                  </a:ext>
                </a:extLst>
              </a:tr>
              <a:tr h="384410">
                <a:tc>
                  <a:txBody>
                    <a:bodyPr/>
                    <a:lstStyle/>
                    <a:p>
                      <a:r>
                        <a:rPr lang="en-CA" sz="2000" b="1" dirty="0"/>
                        <a:t>&lt;=</a:t>
                      </a:r>
                    </a:p>
                  </a:txBody>
                  <a:tcPr/>
                </a:tc>
                <a:tc>
                  <a:txBody>
                    <a:bodyPr/>
                    <a:lstStyle/>
                    <a:p>
                      <a:r>
                        <a:rPr lang="en-CA" b="1" dirty="0"/>
                        <a:t>Less than or equal to</a:t>
                      </a:r>
                    </a:p>
                  </a:txBody>
                  <a:tcPr/>
                </a:tc>
                <a:extLst>
                  <a:ext uri="{0D108BD9-81ED-4DB2-BD59-A6C34878D82A}">
                    <a16:rowId xmlns:a16="http://schemas.microsoft.com/office/drawing/2014/main" val="3120992454"/>
                  </a:ext>
                </a:extLst>
              </a:tr>
              <a:tr h="384410">
                <a:tc>
                  <a:txBody>
                    <a:bodyPr/>
                    <a:lstStyle/>
                    <a:p>
                      <a:r>
                        <a:rPr lang="en-CA" sz="2000" b="1" dirty="0"/>
                        <a:t>== </a:t>
                      </a:r>
                    </a:p>
                  </a:txBody>
                  <a:tcPr/>
                </a:tc>
                <a:tc>
                  <a:txBody>
                    <a:bodyPr/>
                    <a:lstStyle/>
                    <a:p>
                      <a:r>
                        <a:rPr lang="en-CA" b="1" dirty="0"/>
                        <a:t>is equal to</a:t>
                      </a:r>
                    </a:p>
                  </a:txBody>
                  <a:tcPr/>
                </a:tc>
                <a:extLst>
                  <a:ext uri="{0D108BD9-81ED-4DB2-BD59-A6C34878D82A}">
                    <a16:rowId xmlns:a16="http://schemas.microsoft.com/office/drawing/2014/main" val="104439351"/>
                  </a:ext>
                </a:extLst>
              </a:tr>
              <a:tr h="384410">
                <a:tc>
                  <a:txBody>
                    <a:bodyPr/>
                    <a:lstStyle/>
                    <a:p>
                      <a:r>
                        <a:rPr lang="en-CA" sz="2000" b="1" dirty="0"/>
                        <a:t>!=</a:t>
                      </a:r>
                    </a:p>
                  </a:txBody>
                  <a:tcPr/>
                </a:tc>
                <a:tc>
                  <a:txBody>
                    <a:bodyPr/>
                    <a:lstStyle/>
                    <a:p>
                      <a:r>
                        <a:rPr lang="en-CA" b="1" dirty="0"/>
                        <a:t>is not equal to</a:t>
                      </a:r>
                    </a:p>
                  </a:txBody>
                  <a:tcPr/>
                </a:tc>
                <a:extLst>
                  <a:ext uri="{0D108BD9-81ED-4DB2-BD59-A6C34878D82A}">
                    <a16:rowId xmlns:a16="http://schemas.microsoft.com/office/drawing/2014/main" val="875682058"/>
                  </a:ext>
                </a:extLst>
              </a:tr>
            </a:tbl>
          </a:graphicData>
        </a:graphic>
      </p:graphicFrame>
    </p:spTree>
    <p:extLst>
      <p:ext uri="{BB962C8B-B14F-4D97-AF65-F5344CB8AC3E}">
        <p14:creationId xmlns:p14="http://schemas.microsoft.com/office/powerpoint/2010/main" val="393141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add a default action using else</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t>	tax = .07</a:t>
            </a:r>
          </a:p>
          <a:p>
            <a:r>
              <a:rPr lang="en-US" dirty="0"/>
              <a:t>	print(tax)</a:t>
            </a:r>
          </a:p>
          <a:p>
            <a:r>
              <a:rPr lang="en-US" dirty="0">
                <a:highlight>
                  <a:srgbClr val="FFFF00"/>
                </a:highlight>
              </a:rPr>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Tree>
    <p:extLst>
      <p:ext uri="{BB962C8B-B14F-4D97-AF65-F5344CB8AC3E}">
        <p14:creationId xmlns:p14="http://schemas.microsoft.com/office/powerpoint/2010/main" val="1292120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you indent your code changes execution</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65EEF044-F3DF-4F16-88D8-81B7F88F3540}"/>
              </a:ext>
            </a:extLst>
          </p:cNvPr>
          <p:cNvSpPr txBox="1">
            <a:spLocks/>
          </p:cNvSpPr>
          <p:nvPr/>
        </p:nvSpPr>
        <p:spPr>
          <a:xfrm>
            <a:off x="6446837" y="1371600"/>
            <a:ext cx="10104120" cy="374871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price &gt;= 1.00:</a:t>
            </a:r>
          </a:p>
          <a:p>
            <a:r>
              <a:rPr lang="en-US" dirty="0">
                <a:highlight>
                  <a:srgbClr val="FFFF00"/>
                </a:highlight>
              </a:rPr>
              <a:t>	</a:t>
            </a:r>
            <a:r>
              <a:rPr lang="en-US" dirty="0"/>
              <a:t>tax = .07</a:t>
            </a:r>
          </a:p>
          <a:p>
            <a:r>
              <a:rPr lang="en-US" dirty="0"/>
              <a:t>else:</a:t>
            </a:r>
          </a:p>
          <a:p>
            <a:r>
              <a:rPr lang="en-US" dirty="0">
                <a:highlight>
                  <a:srgbClr val="FFFF00"/>
                </a:highlight>
              </a:rPr>
              <a:t>	</a:t>
            </a:r>
            <a:r>
              <a:rPr lang="en-US" dirty="0"/>
              <a:t>tax = 0</a:t>
            </a:r>
          </a:p>
          <a:p>
            <a:r>
              <a:rPr lang="en-CA" dirty="0"/>
              <a:t>print(tax)</a:t>
            </a:r>
          </a:p>
          <a:p>
            <a:endParaRPr lang="en-CA" dirty="0"/>
          </a:p>
          <a:p>
            <a:endParaRPr lang="en-CA" dirty="0"/>
          </a:p>
        </p:txBody>
      </p:sp>
    </p:spTree>
    <p:extLst>
      <p:ext uri="{BB962C8B-B14F-4D97-AF65-F5344CB8AC3E}">
        <p14:creationId xmlns:p14="http://schemas.microsoft.com/office/powerpoint/2010/main" val="1238563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365760" y="365760"/>
            <a:ext cx="5486400" cy="1554480"/>
          </a:xfrm>
          <a:prstGeom prst="rect">
            <a:avLst/>
          </a:prstGeom>
        </p:spPr>
        <p:txBody>
          <a:bodyPr wrap="square" anchor="t">
            <a:normAutofit/>
          </a:bodyPr>
          <a:lstStyle/>
          <a:p>
            <a:r>
              <a:rPr lang="en-US" dirty="0"/>
              <a:t>Loops</a:t>
            </a:r>
          </a:p>
        </p:txBody>
      </p:sp>
      <p:pic>
        <p:nvPicPr>
          <p:cNvPr id="6" name="Picture 5">
            <a:extLst>
              <a:ext uri="{FF2B5EF4-FFF2-40B4-BE49-F238E27FC236}">
                <a16:creationId xmlns:a16="http://schemas.microsoft.com/office/drawing/2014/main" id="{ED127A63-3553-44A6-803F-BE46E95E89A3}"/>
              </a:ext>
            </a:extLst>
          </p:cNvPr>
          <p:cNvPicPr>
            <a:picLocks noChangeAspect="1"/>
          </p:cNvPicPr>
          <p:nvPr/>
        </p:nvPicPr>
        <p:blipFill rotWithShape="1">
          <a:blip r:embed="rId2"/>
          <a:srcRect l="6972" r="26361" b="-1"/>
          <a:stretch/>
        </p:blipFill>
        <p:spPr>
          <a:xfrm>
            <a:off x="6217920" y="10"/>
            <a:ext cx="6217920" cy="6995150"/>
          </a:xfrm>
          <a:prstGeom prst="rect">
            <a:avLst/>
          </a:prstGeom>
          <a:noFill/>
        </p:spPr>
      </p:pic>
    </p:spTree>
    <p:extLst>
      <p:ext uri="{BB962C8B-B14F-4D97-AF65-F5344CB8AC3E}">
        <p14:creationId xmlns:p14="http://schemas.microsoft.com/office/powerpoint/2010/main" val="1100862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Be careful when comparing strings</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country = </a:t>
            </a:r>
            <a:r>
              <a:rPr lang="en-US" dirty="0">
                <a:solidFill>
                  <a:srgbClr val="C00000"/>
                </a:solidFill>
              </a:rPr>
              <a:t>'CANADA'</a:t>
            </a:r>
          </a:p>
          <a:p>
            <a:r>
              <a:rPr lang="en-US" dirty="0"/>
              <a:t>if country ==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'Oh look a Canadian'</a:t>
            </a:r>
            <a:r>
              <a:rPr lang="en-US" dirty="0">
                <a:solidFill>
                  <a:srgbClr val="002050"/>
                </a:solidFill>
              </a:rPr>
              <a:t>)</a:t>
            </a:r>
          </a:p>
          <a:p>
            <a:r>
              <a:rPr lang="en-US" dirty="0"/>
              <a:t>else:</a:t>
            </a:r>
          </a:p>
          <a:p>
            <a:r>
              <a:rPr lang="en-US" dirty="0"/>
              <a:t>    print(</a:t>
            </a:r>
            <a:r>
              <a:rPr lang="en-US" dirty="0">
                <a:solidFill>
                  <a:srgbClr val="C00000"/>
                </a:solidFill>
              </a:rPr>
              <a:t>'You are not from Canada'</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You are not from Canada</a:t>
            </a:r>
            <a:endParaRPr lang="en-CA" dirty="0"/>
          </a:p>
          <a:p>
            <a:endParaRPr lang="en-CA" dirty="0"/>
          </a:p>
          <a:p>
            <a:endParaRPr lang="en-CA" dirty="0"/>
          </a:p>
        </p:txBody>
      </p:sp>
      <p:sp>
        <p:nvSpPr>
          <p:cNvPr id="7" name="Arrow: Right 6">
            <a:extLst>
              <a:ext uri="{FF2B5EF4-FFF2-40B4-BE49-F238E27FC236}">
                <a16:creationId xmlns:a16="http://schemas.microsoft.com/office/drawing/2014/main" id="{1F28E1F2-309D-4245-B032-C29D51B60B62}"/>
              </a:ext>
            </a:extLst>
          </p:cNvPr>
          <p:cNvSpPr/>
          <p:nvPr/>
        </p:nvSpPr>
        <p:spPr bwMode="auto">
          <a:xfrm rot="10800000">
            <a:off x="5532437" y="1876346"/>
            <a:ext cx="1295400" cy="7620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24DEDE5-1EBA-41C7-9543-6E19F89CD7EA}"/>
              </a:ext>
            </a:extLst>
          </p:cNvPr>
          <p:cNvSpPr/>
          <p:nvPr/>
        </p:nvSpPr>
        <p:spPr bwMode="auto">
          <a:xfrm>
            <a:off x="7132637" y="1661160"/>
            <a:ext cx="2743200" cy="122650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String comparisons are case sensitive</a:t>
            </a:r>
          </a:p>
        </p:txBody>
      </p:sp>
    </p:spTree>
    <p:extLst>
      <p:ext uri="{BB962C8B-B14F-4D97-AF65-F5344CB8AC3E}">
        <p14:creationId xmlns:p14="http://schemas.microsoft.com/office/powerpoint/2010/main" val="3471466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string functions to make case insensitive comparisons</a:t>
            </a:r>
            <a:endParaRPr lang="en-US" dirty="0"/>
          </a:p>
        </p:txBody>
      </p:sp>
      <p:sp>
        <p:nvSpPr>
          <p:cNvPr id="5" name="Text Placeholder 4"/>
          <p:cNvSpPr>
            <a:spLocks noGrp="1"/>
          </p:cNvSpPr>
          <p:nvPr>
            <p:ph type="body" sz="quarter" idx="10"/>
          </p:nvPr>
        </p:nvSpPr>
        <p:spPr>
          <a:xfrm>
            <a:off x="365760" y="1371600"/>
            <a:ext cx="11704320" cy="3228576"/>
          </a:xfrm>
        </p:spPr>
        <p:txBody>
          <a:bodyPr/>
          <a:lstStyle/>
          <a:p>
            <a:endParaRPr lang="en-US" dirty="0"/>
          </a:p>
          <a:p>
            <a:r>
              <a:rPr lang="en-US" dirty="0"/>
              <a:t>country = </a:t>
            </a:r>
            <a:r>
              <a:rPr lang="en-US" dirty="0">
                <a:solidFill>
                  <a:srgbClr val="C00000"/>
                </a:solidFill>
              </a:rPr>
              <a:t>'CANADA'</a:t>
            </a:r>
          </a:p>
          <a:p>
            <a:r>
              <a:rPr lang="en-US" dirty="0"/>
              <a:t>if </a:t>
            </a:r>
            <a:r>
              <a:rPr lang="en-US" dirty="0" err="1">
                <a:highlight>
                  <a:srgbClr val="FFFF00"/>
                </a:highlight>
              </a:rPr>
              <a:t>country.lower</a:t>
            </a:r>
            <a:r>
              <a:rPr lang="en-US" dirty="0">
                <a:highlight>
                  <a:srgbClr val="FFFF00"/>
                </a:highlight>
              </a:rPr>
              <a:t>() </a:t>
            </a:r>
            <a:r>
              <a:rPr lang="en-US" dirty="0"/>
              <a:t>==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'Oh look a Canadian'</a:t>
            </a:r>
            <a:r>
              <a:rPr lang="en-US" dirty="0">
                <a:solidFill>
                  <a:srgbClr val="002050"/>
                </a:solidFill>
              </a:rPr>
              <a:t>)</a:t>
            </a:r>
          </a:p>
          <a:p>
            <a:r>
              <a:rPr lang="en-US" dirty="0"/>
              <a:t>else:</a:t>
            </a:r>
          </a:p>
          <a:p>
            <a:r>
              <a:rPr lang="en-US" dirty="0"/>
              <a:t>    print(</a:t>
            </a:r>
            <a:r>
              <a:rPr lang="en-US" dirty="0">
                <a:solidFill>
                  <a:srgbClr val="C00000"/>
                </a:solidFill>
              </a:rPr>
              <a:t>'You are not from Canada'</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Oh look a Canadian</a:t>
            </a:r>
            <a:endParaRPr lang="en-CA" dirty="0"/>
          </a:p>
          <a:p>
            <a:endParaRPr lang="en-CA" dirty="0"/>
          </a:p>
          <a:p>
            <a:endParaRPr lang="en-CA" dirty="0"/>
          </a:p>
        </p:txBody>
      </p:sp>
    </p:spTree>
    <p:extLst>
      <p:ext uri="{BB962C8B-B14F-4D97-AF65-F5344CB8AC3E}">
        <p14:creationId xmlns:p14="http://schemas.microsoft.com/office/powerpoint/2010/main" val="133806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Conditions allow our code to react to different situations</a:t>
            </a:r>
            <a:endParaRPr lang="en-US" dirty="0"/>
          </a:p>
        </p:txBody>
      </p:sp>
      <p:sp>
        <p:nvSpPr>
          <p:cNvPr id="5" name="Text Placeholder 4"/>
          <p:cNvSpPr>
            <a:spLocks noGrp="1"/>
          </p:cNvSpPr>
          <p:nvPr>
            <p:ph type="body" sz="quarter" idx="10"/>
          </p:nvPr>
        </p:nvSpPr>
        <p:spPr>
          <a:xfrm>
            <a:off x="365760" y="1897062"/>
            <a:ext cx="11704320" cy="2188291"/>
          </a:xfrm>
          <a:ln>
            <a:noFill/>
          </a:ln>
        </p:spPr>
        <p:txBody>
          <a:bodyPr vert="horz" wrap="square" lIns="91440" tIns="91440" rIns="91440" bIns="91440" rtlCol="0" anchor="t">
            <a:spAutoFit/>
          </a:bodyPr>
          <a:lstStyle/>
          <a:p>
            <a:r>
              <a:rPr lang="en-US">
                <a:latin typeface="Segoe UI Light" panose="020B0502040204020203" pitchFamily="34" charset="0"/>
                <a:cs typeface="Segoe UI Light" panose="020B0502040204020203" pitchFamily="34" charset="0"/>
              </a:rPr>
              <a:t>Apply </a:t>
            </a:r>
            <a:r>
              <a:rPr lang="en-US" dirty="0">
                <a:latin typeface="Segoe UI Light" panose="020B0502040204020203" pitchFamily="34" charset="0"/>
                <a:cs typeface="Segoe UI Light" panose="020B0502040204020203" pitchFamily="34" charset="0"/>
              </a:rPr>
              <a:t>appropriate state or federal taxes based on location</a:t>
            </a:r>
          </a:p>
          <a:p>
            <a:r>
              <a:rPr lang="en-US" dirty="0">
                <a:latin typeface="Segoe UI Light" panose="020B0502040204020203" pitchFamily="34" charset="0"/>
                <a:cs typeface="Segoe UI Light" panose="020B0502040204020203" pitchFamily="34" charset="0"/>
              </a:rPr>
              <a:t>Calculate salary based on job level</a:t>
            </a:r>
          </a:p>
          <a:p>
            <a:r>
              <a:rPr lang="en-US" dirty="0">
                <a:latin typeface="Segoe UI Light" panose="020B0502040204020203" pitchFamily="34" charset="0"/>
                <a:cs typeface="Segoe UI Light" panose="020B0502040204020203" pitchFamily="34" charset="0"/>
              </a:rPr>
              <a:t>What to do if a file is not found</a:t>
            </a:r>
          </a:p>
          <a:p>
            <a:r>
              <a:rPr lang="en-US" dirty="0">
                <a:latin typeface="Segoe UI Light" panose="020B0502040204020203" pitchFamily="34" charset="0"/>
                <a:cs typeface="Segoe UI Light" panose="020B0502040204020203" pitchFamily="34" charset="0"/>
              </a:rPr>
              <a:t>What to do if an expected value is missing</a:t>
            </a:r>
          </a:p>
        </p:txBody>
      </p:sp>
    </p:spTree>
    <p:extLst>
      <p:ext uri="{BB962C8B-B14F-4D97-AF65-F5344CB8AC3E}">
        <p14:creationId xmlns:p14="http://schemas.microsoft.com/office/powerpoint/2010/main" val="2656609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365760" y="365760"/>
            <a:ext cx="5486400" cy="1554480"/>
          </a:xfrm>
          <a:prstGeom prst="rect">
            <a:avLst/>
          </a:prstGeom>
        </p:spPr>
        <p:txBody>
          <a:bodyPr wrap="square" anchor="t">
            <a:normAutofit/>
          </a:bodyPr>
          <a:lstStyle/>
          <a:p>
            <a:r>
              <a:rPr lang="en-US" sz="3400" dirty="0"/>
              <a:t>Handling multiple conditions </a:t>
            </a:r>
            <a:br>
              <a:rPr lang="en-US" sz="3400" dirty="0"/>
            </a:br>
            <a:endParaRPr lang="en-US" sz="3400" dirty="0"/>
          </a:p>
        </p:txBody>
      </p:sp>
      <p:pic>
        <p:nvPicPr>
          <p:cNvPr id="6" name="Picture 5">
            <a:extLst>
              <a:ext uri="{FF2B5EF4-FFF2-40B4-BE49-F238E27FC236}">
                <a16:creationId xmlns:a16="http://schemas.microsoft.com/office/drawing/2014/main" id="{B19B27FC-CB61-4D7B-974B-DD64C3557EA9}"/>
              </a:ext>
            </a:extLst>
          </p:cNvPr>
          <p:cNvPicPr>
            <a:picLocks noChangeAspect="1"/>
          </p:cNvPicPr>
          <p:nvPr/>
        </p:nvPicPr>
        <p:blipFill rotWithShape="1">
          <a:blip r:embed="rId2"/>
          <a:srcRect l="31638" r="15028" b="-2"/>
          <a:stretch/>
        </p:blipFill>
        <p:spPr>
          <a:xfrm>
            <a:off x="6217920" y="10"/>
            <a:ext cx="6217920" cy="6995150"/>
          </a:xfrm>
          <a:prstGeom prst="rect">
            <a:avLst/>
          </a:prstGeom>
          <a:noFill/>
        </p:spPr>
      </p:pic>
    </p:spTree>
    <p:extLst>
      <p:ext uri="{BB962C8B-B14F-4D97-AF65-F5344CB8AC3E}">
        <p14:creationId xmlns:p14="http://schemas.microsoft.com/office/powerpoint/2010/main" val="128400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may need to check multiple conditions to determine the correct action</a:t>
            </a:r>
          </a:p>
        </p:txBody>
      </p:sp>
      <p:sp>
        <p:nvSpPr>
          <p:cNvPr id="5" name="Text Placeholder 4"/>
          <p:cNvSpPr>
            <a:spLocks noGrp="1"/>
          </p:cNvSpPr>
          <p:nvPr>
            <p:ph type="body" sz="quarter" idx="10"/>
          </p:nvPr>
        </p:nvSpPr>
        <p:spPr>
          <a:xfrm>
            <a:off x="365760" y="1371600"/>
            <a:ext cx="7528877" cy="5829288"/>
          </a:xfrm>
        </p:spPr>
        <p:txBody>
          <a:bodyPr/>
          <a:lstStyle/>
          <a:p>
            <a:endParaRPr lang="en-US" dirty="0"/>
          </a:p>
          <a:p>
            <a:r>
              <a:rPr lang="en-US" dirty="0"/>
              <a:t>if province == </a:t>
            </a:r>
            <a:r>
              <a:rPr lang="en-US" dirty="0">
                <a:solidFill>
                  <a:srgbClr val="C00000"/>
                </a:solidFill>
              </a:rPr>
              <a:t>'Alberta'</a:t>
            </a:r>
            <a:r>
              <a:rPr lang="en-US" dirty="0">
                <a:solidFill>
                  <a:srgbClr val="002050"/>
                </a:solidFill>
              </a:rPr>
              <a:t>:</a:t>
            </a:r>
          </a:p>
          <a:p>
            <a:r>
              <a:rPr lang="en-US" dirty="0"/>
              <a:t>	tax = 0.05</a:t>
            </a:r>
          </a:p>
          <a:p>
            <a:r>
              <a:rPr lang="en-US" dirty="0"/>
              <a:t>if province == </a:t>
            </a:r>
            <a:r>
              <a:rPr lang="en-US" dirty="0">
                <a:solidFill>
                  <a:srgbClr val="C00000"/>
                </a:solidFill>
              </a:rPr>
              <a:t>'Nunavut'</a:t>
            </a:r>
            <a:r>
              <a:rPr lang="en-US" dirty="0">
                <a:solidFill>
                  <a:srgbClr val="002050"/>
                </a:solidFill>
              </a:rPr>
              <a:t>:</a:t>
            </a:r>
          </a:p>
          <a:p>
            <a:r>
              <a:rPr lang="en-US" dirty="0"/>
              <a:t>	tax = 0.05</a:t>
            </a:r>
          </a:p>
          <a:p>
            <a:r>
              <a:rPr lang="en-US" dirty="0"/>
              <a:t>if province == </a:t>
            </a:r>
            <a:r>
              <a:rPr lang="en-US" dirty="0">
                <a:solidFill>
                  <a:srgbClr val="C00000"/>
                </a:solidFill>
              </a:rPr>
              <a:t>'Ontario'</a:t>
            </a:r>
            <a:r>
              <a:rPr lang="en-US" dirty="0">
                <a:solidFill>
                  <a:srgbClr val="002050"/>
                </a:solidFill>
              </a:rPr>
              <a:t>:</a:t>
            </a:r>
          </a:p>
          <a:p>
            <a:r>
              <a:rPr lang="en-US" dirty="0"/>
              <a:t>	tax = 0.13</a:t>
            </a:r>
          </a:p>
          <a:p>
            <a:r>
              <a:rPr lang="en-CA" dirty="0"/>
              <a:t> </a:t>
            </a:r>
          </a:p>
          <a:p>
            <a:endParaRPr lang="en-CA" dirty="0"/>
          </a:p>
          <a:p>
            <a:endParaRPr lang="en-CA" dirty="0"/>
          </a:p>
          <a:p>
            <a:endParaRPr lang="en-CA" dirty="0"/>
          </a:p>
        </p:txBody>
      </p:sp>
      <p:grpSp>
        <p:nvGrpSpPr>
          <p:cNvPr id="12" name="Group 11">
            <a:extLst>
              <a:ext uri="{FF2B5EF4-FFF2-40B4-BE49-F238E27FC236}">
                <a16:creationId xmlns:a16="http://schemas.microsoft.com/office/drawing/2014/main" id="{E81E8B63-251B-4599-859A-ED51A36F926F}"/>
              </a:ext>
            </a:extLst>
          </p:cNvPr>
          <p:cNvGrpSpPr/>
          <p:nvPr/>
        </p:nvGrpSpPr>
        <p:grpSpPr>
          <a:xfrm>
            <a:off x="7589837" y="1661430"/>
            <a:ext cx="4707069" cy="5769769"/>
            <a:chOff x="7208837" y="1202511"/>
            <a:chExt cx="5011869" cy="5769769"/>
          </a:xfrm>
        </p:grpSpPr>
        <p:pic>
          <p:nvPicPr>
            <p:cNvPr id="10" name="Picture 9">
              <a:extLst>
                <a:ext uri="{FF2B5EF4-FFF2-40B4-BE49-F238E27FC236}">
                  <a16:creationId xmlns:a16="http://schemas.microsoft.com/office/drawing/2014/main" id="{7EC031F0-013A-487B-A9D5-A389034CC6A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7" name="Rectangle 6">
              <a:extLst>
                <a:ext uri="{FF2B5EF4-FFF2-40B4-BE49-F238E27FC236}">
                  <a16:creationId xmlns:a16="http://schemas.microsoft.com/office/drawing/2014/main" id="{79D96F27-0E4B-471E-8D77-9A41C16DCC4C}"/>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p:txBody>
        </p:sp>
      </p:grpSp>
    </p:spTree>
    <p:extLst>
      <p:ext uri="{BB962C8B-B14F-4D97-AF65-F5344CB8AC3E}">
        <p14:creationId xmlns:p14="http://schemas.microsoft.com/office/powerpoint/2010/main" val="145928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only one of the conditions will ever occur you can use a single if statement with </a:t>
            </a:r>
            <a:r>
              <a:rPr lang="en-US" b="1" dirty="0" err="1"/>
              <a:t>elif</a:t>
            </a:r>
            <a:endParaRPr lang="en-US" b="1" dirty="0"/>
          </a:p>
        </p:txBody>
      </p:sp>
      <p:sp>
        <p:nvSpPr>
          <p:cNvPr id="5" name="Text Placeholder 4"/>
          <p:cNvSpPr>
            <a:spLocks noGrp="1"/>
          </p:cNvSpPr>
          <p:nvPr>
            <p:ph type="body" sz="quarter" idx="10"/>
          </p:nvPr>
        </p:nvSpPr>
        <p:spPr>
          <a:xfrm>
            <a:off x="365760" y="1371600"/>
            <a:ext cx="7528877" cy="3748719"/>
          </a:xfrm>
        </p:spPr>
        <p:txBody>
          <a:bodyPr/>
          <a:lstStyle/>
          <a:p>
            <a:endParaRPr lang="en-CA" dirty="0"/>
          </a:p>
          <a:p>
            <a:r>
              <a:rPr lang="en-CA" dirty="0"/>
              <a:t>if province == </a:t>
            </a:r>
            <a:r>
              <a:rPr lang="en-US" dirty="0">
                <a:solidFill>
                  <a:srgbClr val="C00000"/>
                </a:solidFill>
              </a:rPr>
              <a:t>'Alberta'</a:t>
            </a:r>
            <a:r>
              <a:rPr lang="en-US" dirty="0">
                <a:solidFill>
                  <a:srgbClr val="002050"/>
                </a:solidFill>
              </a:rPr>
              <a:t>:</a:t>
            </a:r>
            <a:r>
              <a:rPr lang="en-US" dirty="0">
                <a:solidFill>
                  <a:srgbClr val="C00000"/>
                </a:solidFill>
              </a:rPr>
              <a:t> </a:t>
            </a:r>
            <a:endParaRPr lang="en-CA" dirty="0">
              <a:solidFill>
                <a:srgbClr val="C00000"/>
              </a:solidFill>
            </a:endParaRPr>
          </a:p>
          <a:p>
            <a:r>
              <a:rPr lang="en-CA" dirty="0"/>
              <a:t>	tax = </a:t>
            </a:r>
            <a:r>
              <a:rPr lang="en-US" dirty="0"/>
              <a:t>0.05</a:t>
            </a:r>
            <a:endParaRPr lang="en-CA" dirty="0"/>
          </a:p>
          <a:p>
            <a:r>
              <a:rPr lang="en-CA" dirty="0" err="1">
                <a:highlight>
                  <a:srgbClr val="FFFF00"/>
                </a:highlight>
              </a:rPr>
              <a:t>elif</a:t>
            </a:r>
            <a:r>
              <a:rPr lang="en-CA" dirty="0"/>
              <a:t> province == </a:t>
            </a:r>
            <a:r>
              <a:rPr lang="en-US" dirty="0">
                <a:solidFill>
                  <a:srgbClr val="C00000"/>
                </a:solidFill>
              </a:rPr>
              <a:t>'Nunavut'</a:t>
            </a:r>
            <a:r>
              <a:rPr lang="en-US" dirty="0">
                <a:solidFill>
                  <a:srgbClr val="002050"/>
                </a:solidFill>
              </a:rPr>
              <a:t>:</a:t>
            </a:r>
          </a:p>
          <a:p>
            <a:r>
              <a:rPr lang="en-CA" dirty="0"/>
              <a:t>	tax = </a:t>
            </a:r>
            <a:r>
              <a:rPr lang="en-US" dirty="0"/>
              <a:t>0.05</a:t>
            </a:r>
            <a:endParaRPr lang="en-CA" dirty="0"/>
          </a:p>
          <a:p>
            <a:r>
              <a:rPr lang="en-CA" dirty="0" err="1">
                <a:highlight>
                  <a:srgbClr val="FFFF00"/>
                </a:highlight>
              </a:rPr>
              <a:t>elif</a:t>
            </a:r>
            <a:r>
              <a:rPr lang="en-CA" dirty="0"/>
              <a:t> province == </a:t>
            </a:r>
            <a:r>
              <a:rPr lang="en-CA" dirty="0">
                <a:solidFill>
                  <a:srgbClr val="C00000"/>
                </a:solidFill>
              </a:rPr>
              <a:t>'Ontario'</a:t>
            </a:r>
            <a:r>
              <a:rPr lang="en-CA" dirty="0">
                <a:solidFill>
                  <a:srgbClr val="002050"/>
                </a:solidFill>
              </a:rPr>
              <a:t>:</a:t>
            </a:r>
          </a:p>
          <a:p>
            <a:r>
              <a:rPr lang="en-CA" dirty="0"/>
              <a:t>	tax = 0.13</a:t>
            </a:r>
          </a:p>
        </p:txBody>
      </p:sp>
      <p:grpSp>
        <p:nvGrpSpPr>
          <p:cNvPr id="16" name="Group 15">
            <a:extLst>
              <a:ext uri="{FF2B5EF4-FFF2-40B4-BE49-F238E27FC236}">
                <a16:creationId xmlns:a16="http://schemas.microsoft.com/office/drawing/2014/main" id="{71CB3C7A-2836-472E-9F57-3D735E73F10A}"/>
              </a:ext>
            </a:extLst>
          </p:cNvPr>
          <p:cNvGrpSpPr/>
          <p:nvPr/>
        </p:nvGrpSpPr>
        <p:grpSpPr>
          <a:xfrm>
            <a:off x="7589837" y="1661430"/>
            <a:ext cx="4707069" cy="5769769"/>
            <a:chOff x="7208837" y="1202511"/>
            <a:chExt cx="5011869" cy="5769769"/>
          </a:xfrm>
        </p:grpSpPr>
        <p:pic>
          <p:nvPicPr>
            <p:cNvPr id="17" name="Picture 16">
              <a:extLst>
                <a:ext uri="{FF2B5EF4-FFF2-40B4-BE49-F238E27FC236}">
                  <a16:creationId xmlns:a16="http://schemas.microsoft.com/office/drawing/2014/main" id="{D5A899C5-CC6C-4909-91B8-2BCEAD4EEA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8" name="Rectangle 17">
              <a:extLst>
                <a:ext uri="{FF2B5EF4-FFF2-40B4-BE49-F238E27FC236}">
                  <a16:creationId xmlns:a16="http://schemas.microsoft.com/office/drawing/2014/main" id="{9046E18E-3F27-4A0F-9588-BF9BDC984D2B}"/>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p:txBody>
        </p:sp>
      </p:grpSp>
    </p:spTree>
    <p:extLst>
      <p:ext uri="{BB962C8B-B14F-4D97-AF65-F5344CB8AC3E}">
        <p14:creationId xmlns:p14="http://schemas.microsoft.com/office/powerpoint/2010/main" val="762581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When you use </a:t>
            </a:r>
            <a:r>
              <a:rPr lang="en-US" b="1" dirty="0" err="1"/>
              <a:t>elif</a:t>
            </a:r>
            <a:r>
              <a:rPr lang="en-US" b="1" dirty="0"/>
              <a:t> instead of multiple if statements you can add a default action</a:t>
            </a:r>
          </a:p>
        </p:txBody>
      </p:sp>
      <p:sp>
        <p:nvSpPr>
          <p:cNvPr id="5" name="Text Placeholder 4"/>
          <p:cNvSpPr>
            <a:spLocks noGrp="1"/>
          </p:cNvSpPr>
          <p:nvPr>
            <p:ph type="body" sz="quarter" idx="10"/>
          </p:nvPr>
        </p:nvSpPr>
        <p:spPr>
          <a:xfrm>
            <a:off x="365760" y="1371600"/>
            <a:ext cx="6995477" cy="4789003"/>
          </a:xfrm>
        </p:spPr>
        <p:txBody>
          <a:bodyPr/>
          <a:lstStyle/>
          <a:p>
            <a:endParaRPr lang="en-CA" dirty="0"/>
          </a:p>
          <a:p>
            <a:r>
              <a:rPr lang="en-CA" dirty="0"/>
              <a:t>if province == </a:t>
            </a:r>
            <a:r>
              <a:rPr lang="en-CA" dirty="0">
                <a:solidFill>
                  <a:srgbClr val="C00000"/>
                </a:solidFill>
              </a:rPr>
              <a:t>'Alberta'</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'Nunavut'</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highlight>
                  <a:srgbClr val="FFFF00"/>
                </a:highlight>
              </a:rPr>
              <a:t>else:</a:t>
            </a:r>
          </a:p>
          <a:p>
            <a:r>
              <a:rPr lang="en-CA" dirty="0"/>
              <a:t>	tax = 0.15</a:t>
            </a:r>
          </a:p>
        </p:txBody>
      </p:sp>
      <p:grpSp>
        <p:nvGrpSpPr>
          <p:cNvPr id="6" name="Group 5">
            <a:extLst>
              <a:ext uri="{FF2B5EF4-FFF2-40B4-BE49-F238E27FC236}">
                <a16:creationId xmlns:a16="http://schemas.microsoft.com/office/drawing/2014/main" id="{CD59DFB7-D8C5-4F3A-A507-ED0ECB3368F4}"/>
              </a:ext>
            </a:extLst>
          </p:cNvPr>
          <p:cNvGrpSpPr/>
          <p:nvPr/>
        </p:nvGrpSpPr>
        <p:grpSpPr>
          <a:xfrm>
            <a:off x="7589837" y="1661430"/>
            <a:ext cx="4707069" cy="5769769"/>
            <a:chOff x="7208837" y="1202511"/>
            <a:chExt cx="5011869" cy="5769769"/>
          </a:xfrm>
        </p:grpSpPr>
        <p:pic>
          <p:nvPicPr>
            <p:cNvPr id="8" name="Picture 7">
              <a:extLst>
                <a:ext uri="{FF2B5EF4-FFF2-40B4-BE49-F238E27FC236}">
                  <a16:creationId xmlns:a16="http://schemas.microsoft.com/office/drawing/2014/main" id="{30091013-634A-40E3-AD40-7118C697A21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C561E90D-A751-47D4-B0BD-FC0E6B15927F}"/>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or Nunavut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2574276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multiple conditions cause the same action they can be combined into a single condition</a:t>
            </a:r>
            <a:endParaRPr lang="en-US" dirty="0"/>
          </a:p>
        </p:txBody>
      </p:sp>
      <p:sp>
        <p:nvSpPr>
          <p:cNvPr id="5" name="Text Placeholder 4"/>
          <p:cNvSpPr>
            <a:spLocks noGrp="1"/>
          </p:cNvSpPr>
          <p:nvPr>
            <p:ph type="body" sz="quarter" idx="10"/>
          </p:nvPr>
        </p:nvSpPr>
        <p:spPr>
          <a:xfrm>
            <a:off x="365760" y="1371600"/>
            <a:ext cx="11704320" cy="5829288"/>
          </a:xfrm>
        </p:spPr>
        <p:txBody>
          <a:bodyPr/>
          <a:lstStyle/>
          <a:p>
            <a:endParaRPr lang="en-CA" dirty="0"/>
          </a:p>
          <a:p>
            <a:r>
              <a:rPr lang="en-CA" dirty="0"/>
              <a:t>if province == </a:t>
            </a:r>
            <a:r>
              <a:rPr lang="en-CA" dirty="0">
                <a:solidFill>
                  <a:srgbClr val="C00000"/>
                </a:solidFill>
              </a:rPr>
              <a:t>'Alberta' </a:t>
            </a:r>
            <a:r>
              <a:rPr lang="en-CA" dirty="0"/>
              <a:t>\</a:t>
            </a:r>
          </a:p>
          <a:p>
            <a:r>
              <a:rPr lang="en-CA" dirty="0"/>
              <a:t>   </a:t>
            </a:r>
            <a:r>
              <a:rPr lang="en-CA" dirty="0">
                <a:highlight>
                  <a:srgbClr val="FFFF00"/>
                </a:highlight>
              </a:rPr>
              <a:t>or</a:t>
            </a:r>
            <a:r>
              <a:rPr lang="en-CA" dirty="0"/>
              <a:t> province == </a:t>
            </a:r>
            <a:r>
              <a:rPr lang="en-CA" dirty="0">
                <a:solidFill>
                  <a:srgbClr val="C00000"/>
                </a:solidFill>
              </a:rPr>
              <a:t>'Nunavut'</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grpSp>
        <p:nvGrpSpPr>
          <p:cNvPr id="10" name="Group 9">
            <a:extLst>
              <a:ext uri="{FF2B5EF4-FFF2-40B4-BE49-F238E27FC236}">
                <a16:creationId xmlns:a16="http://schemas.microsoft.com/office/drawing/2014/main" id="{E237A553-FF06-4BBE-A54B-3A434828EFB3}"/>
              </a:ext>
            </a:extLst>
          </p:cNvPr>
          <p:cNvGrpSpPr/>
          <p:nvPr/>
        </p:nvGrpSpPr>
        <p:grpSpPr>
          <a:xfrm>
            <a:off x="7589837" y="1661430"/>
            <a:ext cx="4707069" cy="5769769"/>
            <a:chOff x="7208837" y="1202511"/>
            <a:chExt cx="5011869" cy="5769769"/>
          </a:xfrm>
        </p:grpSpPr>
        <p:pic>
          <p:nvPicPr>
            <p:cNvPr id="11" name="Picture 10">
              <a:extLst>
                <a:ext uri="{FF2B5EF4-FFF2-40B4-BE49-F238E27FC236}">
                  <a16:creationId xmlns:a16="http://schemas.microsoft.com/office/drawing/2014/main" id="{A21CABB3-0FB5-4CFE-8897-184CD82C7B2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2" name="Rectangle 11">
              <a:extLst>
                <a:ext uri="{FF2B5EF4-FFF2-40B4-BE49-F238E27FC236}">
                  <a16:creationId xmlns:a16="http://schemas.microsoft.com/office/drawing/2014/main" id="{2D458435-97F6-42B2-A95B-15FC51C85A55}"/>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If the province is Alberta or Nunavut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1363625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OR statements are processed</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nvGraphicFramePr>
        <p:xfrm>
          <a:off x="579437" y="2354262"/>
          <a:ext cx="8305799" cy="1922050"/>
        </p:xfrm>
        <a:graphic>
          <a:graphicData uri="http://schemas.openxmlformats.org/drawingml/2006/table">
            <a:tbl>
              <a:tblPr firstRow="1" bandRow="1">
                <a:tableStyleId>{21E4AEA4-8DFA-4A89-87EB-49C32662AFE0}</a:tableStyleId>
              </a:tblPr>
              <a:tblGrid>
                <a:gridCol w="2209800">
                  <a:extLst>
                    <a:ext uri="{9D8B030D-6E8A-4147-A177-3AD203B41FA5}">
                      <a16:colId xmlns:a16="http://schemas.microsoft.com/office/drawing/2014/main" val="3223346213"/>
                    </a:ext>
                  </a:extLst>
                </a:gridCol>
                <a:gridCol w="2385790">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a:t>First Condition</a:t>
                      </a:r>
                    </a:p>
                  </a:txBody>
                  <a:tcPr/>
                </a:tc>
                <a:tc>
                  <a:txBody>
                    <a:bodyPr/>
                    <a:lstStyle/>
                    <a:p>
                      <a:r>
                        <a:rPr lang="en-CA" dirty="0"/>
                        <a:t>Second Condition</a:t>
                      </a:r>
                    </a:p>
                  </a:txBody>
                  <a:tcPr/>
                </a:tc>
                <a:tc>
                  <a:txBody>
                    <a:bodyPr/>
                    <a:lstStyle/>
                    <a:p>
                      <a:r>
                        <a:rPr lang="en-CA" dirty="0"/>
                        <a:t>Condition evaluates as </a:t>
                      </a:r>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TRUE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161809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have a list of possible values to check , you can use the IN operator </a:t>
            </a:r>
            <a:endParaRPr lang="en-US" dirty="0"/>
          </a:p>
        </p:txBody>
      </p:sp>
      <p:sp>
        <p:nvSpPr>
          <p:cNvPr id="5" name="Text Placeholder 4"/>
          <p:cNvSpPr>
            <a:spLocks noGrp="1"/>
          </p:cNvSpPr>
          <p:nvPr>
            <p:ph type="body" sz="quarter" idx="10"/>
          </p:nvPr>
        </p:nvSpPr>
        <p:spPr>
          <a:xfrm>
            <a:off x="365760" y="1921916"/>
            <a:ext cx="11704320" cy="5309146"/>
          </a:xfrm>
        </p:spPr>
        <p:txBody>
          <a:bodyPr/>
          <a:lstStyle/>
          <a:p>
            <a:r>
              <a:rPr lang="en-US" dirty="0"/>
              <a:t>if province </a:t>
            </a:r>
            <a:r>
              <a:rPr lang="en-US" dirty="0">
                <a:highlight>
                  <a:srgbClr val="FFFF00"/>
                </a:highlight>
              </a:rPr>
              <a:t>in(</a:t>
            </a:r>
            <a:r>
              <a:rPr lang="en-US" dirty="0">
                <a:solidFill>
                  <a:srgbClr val="C00000"/>
                </a:solidFill>
                <a:highlight>
                  <a:srgbClr val="FFFF00"/>
                </a:highlight>
              </a:rPr>
              <a:t>'Alberta'</a:t>
            </a:r>
            <a:r>
              <a:rPr lang="en-US" dirty="0">
                <a:solidFill>
                  <a:srgbClr val="002050"/>
                </a:solidFill>
                <a:highlight>
                  <a:srgbClr val="FFFF00"/>
                </a:highlight>
              </a:rPr>
              <a:t>,</a:t>
            </a:r>
            <a:r>
              <a:rPr lang="en-US" dirty="0">
                <a:solidFill>
                  <a:srgbClr val="C00000"/>
                </a:solidFill>
                <a:highlight>
                  <a:srgbClr val="FFFF00"/>
                </a:highlight>
              </a:rPr>
              <a:t> </a:t>
            </a:r>
            <a:r>
              <a:rPr lang="en-US" dirty="0">
                <a:highlight>
                  <a:srgbClr val="FFFF00"/>
                </a:highlight>
              </a:rPr>
              <a:t>\ </a:t>
            </a:r>
          </a:p>
          <a:p>
            <a:r>
              <a:rPr lang="en-US" dirty="0">
                <a:highlight>
                  <a:srgbClr val="FFFF00"/>
                </a:highlight>
              </a:rPr>
              <a:t>               </a:t>
            </a:r>
            <a:r>
              <a:rPr lang="en-US" dirty="0">
                <a:solidFill>
                  <a:srgbClr val="C00000"/>
                </a:solidFill>
                <a:highlight>
                  <a:srgbClr val="FFFF00"/>
                </a:highlight>
              </a:rPr>
              <a:t>'</a:t>
            </a:r>
            <a:r>
              <a:rPr lang="en-US" dirty="0" err="1">
                <a:solidFill>
                  <a:srgbClr val="C00000"/>
                </a:solidFill>
                <a:highlight>
                  <a:srgbClr val="FFFF00"/>
                </a:highlight>
              </a:rPr>
              <a:t>Nunavut'</a:t>
            </a:r>
            <a:r>
              <a:rPr lang="en-US" dirty="0" err="1">
                <a:solidFill>
                  <a:srgbClr val="002050"/>
                </a:solidFill>
                <a:highlight>
                  <a:srgbClr val="FFFF00"/>
                </a:highlight>
              </a:rPr>
              <a:t>,</a:t>
            </a:r>
            <a:r>
              <a:rPr lang="en-US" dirty="0" err="1">
                <a:solidFill>
                  <a:srgbClr val="C00000"/>
                </a:solidFill>
                <a:highlight>
                  <a:srgbClr val="FFFF00"/>
                </a:highlight>
              </a:rPr>
              <a:t>'Yukon</a:t>
            </a:r>
            <a:r>
              <a:rPr lang="en-US" dirty="0">
                <a:solidFill>
                  <a:srgbClr val="C00000"/>
                </a:solidFill>
                <a:highlight>
                  <a:srgbClr val="FFFF00"/>
                </a:highlight>
              </a:rPr>
              <a:t>'</a:t>
            </a:r>
            <a:r>
              <a:rPr lang="en-US" dirty="0">
                <a:solidFill>
                  <a:srgbClr val="002050"/>
                </a:solidFill>
                <a:highlight>
                  <a:srgbClr val="FFFF00"/>
                </a:highlight>
              </a:rPr>
              <a:t>)</a:t>
            </a:r>
            <a:r>
              <a:rPr lang="en-US" dirty="0">
                <a:solidFill>
                  <a:srgbClr val="002050"/>
                </a:solidFill>
              </a:rPr>
              <a:t>:</a:t>
            </a:r>
          </a:p>
          <a:p>
            <a:r>
              <a:rPr lang="en-CA" dirty="0"/>
              <a:t>	tax = 0.05</a:t>
            </a:r>
          </a:p>
          <a:p>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grpSp>
        <p:nvGrpSpPr>
          <p:cNvPr id="10" name="Group 9">
            <a:extLst>
              <a:ext uri="{FF2B5EF4-FFF2-40B4-BE49-F238E27FC236}">
                <a16:creationId xmlns:a16="http://schemas.microsoft.com/office/drawing/2014/main" id="{CF24E660-A5BF-4214-B0B3-C0C554618853}"/>
              </a:ext>
            </a:extLst>
          </p:cNvPr>
          <p:cNvGrpSpPr/>
          <p:nvPr/>
        </p:nvGrpSpPr>
        <p:grpSpPr>
          <a:xfrm>
            <a:off x="8047037" y="1592262"/>
            <a:ext cx="4707069" cy="5769769"/>
            <a:chOff x="7695642" y="1133343"/>
            <a:chExt cx="5011869" cy="5769769"/>
          </a:xfrm>
        </p:grpSpPr>
        <p:pic>
          <p:nvPicPr>
            <p:cNvPr id="11" name="Picture 10">
              <a:extLst>
                <a:ext uri="{FF2B5EF4-FFF2-40B4-BE49-F238E27FC236}">
                  <a16:creationId xmlns:a16="http://schemas.microsoft.com/office/drawing/2014/main" id="{1B03E49A-8E5B-4875-9897-BA1226273EA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95642" y="1133343"/>
              <a:ext cx="5011869" cy="5769769"/>
            </a:xfrm>
            <a:prstGeom prst="rect">
              <a:avLst/>
            </a:prstGeom>
          </p:spPr>
        </p:pic>
        <p:sp>
          <p:nvSpPr>
            <p:cNvPr id="12" name="Rectangle 11">
              <a:extLst>
                <a:ext uri="{FF2B5EF4-FFF2-40B4-BE49-F238E27FC236}">
                  <a16:creationId xmlns:a16="http://schemas.microsoft.com/office/drawing/2014/main" id="{DAA8C93D-F6FB-4155-A478-DEFE1DE3B1F4}"/>
                </a:ext>
              </a:extLst>
            </p:cNvPr>
            <p:cNvSpPr/>
            <p:nvPr/>
          </p:nvSpPr>
          <p:spPr>
            <a:xfrm rot="701104">
              <a:off x="8676085" y="28038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itchFamily="34" charset="0"/>
                  <a:cs typeface="Segoe UI" pitchFamily="34" charset="0"/>
                </a:rPr>
                <a:t>If the province is Alberta, Nunavut, or Yukon charge 5%</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p:txBody>
        </p:sp>
      </p:grpSp>
    </p:spTree>
    <p:extLst>
      <p:ext uri="{BB962C8B-B14F-4D97-AF65-F5344CB8AC3E}">
        <p14:creationId xmlns:p14="http://schemas.microsoft.com/office/powerpoint/2010/main" val="848561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a:t>Loop through a collection</a:t>
            </a:r>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an action depends on a combination of conditions you can nest if statements</a:t>
            </a:r>
            <a:endParaRPr lang="en-US" dirty="0"/>
          </a:p>
        </p:txBody>
      </p:sp>
      <p:sp>
        <p:nvSpPr>
          <p:cNvPr id="5" name="Text Placeholder 4"/>
          <p:cNvSpPr>
            <a:spLocks noGrp="1"/>
          </p:cNvSpPr>
          <p:nvPr>
            <p:ph type="body" sz="quarter" idx="10"/>
          </p:nvPr>
        </p:nvSpPr>
        <p:spPr>
          <a:xfrm>
            <a:off x="503236" y="1371600"/>
            <a:ext cx="11566843" cy="7389715"/>
          </a:xfrm>
        </p:spPr>
        <p:txBody>
          <a:bodyPr/>
          <a:lstStyle/>
          <a:p>
            <a:endParaRPr lang="en-CA" dirty="0"/>
          </a:p>
          <a:p>
            <a:r>
              <a:rPr lang="en-CA" dirty="0">
                <a:highlight>
                  <a:srgbClr val="FFFF00"/>
                </a:highlight>
              </a:rPr>
              <a:t>if country == </a:t>
            </a:r>
            <a:r>
              <a:rPr lang="en-CA" dirty="0">
                <a:solidFill>
                  <a:srgbClr val="C00000"/>
                </a:solidFill>
                <a:highlight>
                  <a:srgbClr val="FFFF00"/>
                </a:highlight>
              </a:rPr>
              <a:t>'Canada':</a:t>
            </a:r>
          </a:p>
          <a:p>
            <a:r>
              <a:rPr lang="en-CA" dirty="0"/>
              <a:t>	if province in(</a:t>
            </a:r>
            <a:r>
              <a:rPr lang="en-CA" dirty="0">
                <a:solidFill>
                  <a:srgbClr val="C00000"/>
                </a:solidFill>
              </a:rPr>
              <a:t>'Alberta'</a:t>
            </a:r>
            <a:r>
              <a:rPr lang="en-CA" dirty="0">
                <a:solidFill>
                  <a:srgbClr val="002050"/>
                </a:solidFill>
              </a:rPr>
              <a:t>,\</a:t>
            </a:r>
          </a:p>
          <a:p>
            <a:r>
              <a:rPr lang="en-CA" dirty="0"/>
              <a:t>             </a:t>
            </a:r>
            <a:r>
              <a:rPr lang="en-CA" dirty="0">
                <a:solidFill>
                  <a:srgbClr val="C00000"/>
                </a:solidFill>
              </a:rPr>
              <a:t>'</a:t>
            </a:r>
            <a:r>
              <a:rPr lang="en-CA" dirty="0" err="1">
                <a:solidFill>
                  <a:srgbClr val="C00000"/>
                </a:solidFill>
              </a:rPr>
              <a:t>Nunavut'</a:t>
            </a:r>
            <a:r>
              <a:rPr lang="en-CA" dirty="0" err="1">
                <a:solidFill>
                  <a:srgbClr val="002050"/>
                </a:solidFill>
              </a:rPr>
              <a:t>,</a:t>
            </a:r>
            <a:r>
              <a:rPr lang="en-CA" dirty="0" err="1">
                <a:solidFill>
                  <a:srgbClr val="C00000"/>
                </a:solidFill>
              </a:rPr>
              <a:t>'Yukon</a:t>
            </a:r>
            <a:r>
              <a:rPr lang="en-CA" dirty="0">
                <a:solidFill>
                  <a:srgbClr val="C00000"/>
                </a:solidFill>
              </a:rPr>
              <a:t>'</a:t>
            </a:r>
            <a:r>
              <a:rPr lang="en-CA" dirty="0">
                <a:solidFill>
                  <a:srgbClr val="002050"/>
                </a:solidFill>
              </a:rPr>
              <a:t>):</a:t>
            </a:r>
          </a:p>
          <a:p>
            <a:r>
              <a:rPr lang="en-CA" dirty="0"/>
              <a:t>		tax = 0.05</a:t>
            </a:r>
          </a:p>
          <a:p>
            <a:r>
              <a:rPr lang="en-CA" dirty="0"/>
              <a:t>	</a:t>
            </a:r>
            <a:r>
              <a:rPr lang="en-CA" dirty="0" err="1"/>
              <a:t>elif</a:t>
            </a:r>
            <a:r>
              <a:rPr lang="en-CA" dirty="0"/>
              <a:t> province == </a:t>
            </a:r>
            <a:r>
              <a:rPr lang="en-CA" dirty="0">
                <a:solidFill>
                  <a:srgbClr val="C00000"/>
                </a:solidFill>
              </a:rPr>
              <a:t>'Ontario'</a:t>
            </a:r>
            <a:r>
              <a:rPr lang="en-CA" dirty="0">
                <a:solidFill>
                  <a:srgbClr val="002050"/>
                </a:solidFill>
              </a:rPr>
              <a:t>:</a:t>
            </a:r>
          </a:p>
          <a:p>
            <a:r>
              <a:rPr lang="en-CA" dirty="0"/>
              <a:t>		tax = 0.13</a:t>
            </a:r>
          </a:p>
          <a:p>
            <a:r>
              <a:rPr lang="en-CA" dirty="0"/>
              <a:t>	else:</a:t>
            </a:r>
          </a:p>
          <a:p>
            <a:r>
              <a:rPr lang="en-CA" dirty="0"/>
              <a:t>		tax = 0.15</a:t>
            </a:r>
          </a:p>
          <a:p>
            <a:r>
              <a:rPr lang="en-CA" dirty="0">
                <a:highlight>
                  <a:srgbClr val="FFFF00"/>
                </a:highlight>
              </a:rPr>
              <a:t>else:</a:t>
            </a:r>
          </a:p>
          <a:p>
            <a:r>
              <a:rPr lang="en-CA" dirty="0"/>
              <a:t>	tax = 0.0</a:t>
            </a:r>
          </a:p>
          <a:p>
            <a:endParaRPr lang="en-CA" dirty="0"/>
          </a:p>
          <a:p>
            <a:endParaRPr lang="en-CA" dirty="0"/>
          </a:p>
          <a:p>
            <a:endParaRPr lang="en-CA" dirty="0"/>
          </a:p>
        </p:txBody>
      </p:sp>
      <p:grpSp>
        <p:nvGrpSpPr>
          <p:cNvPr id="7" name="Group 6">
            <a:extLst>
              <a:ext uri="{FF2B5EF4-FFF2-40B4-BE49-F238E27FC236}">
                <a16:creationId xmlns:a16="http://schemas.microsoft.com/office/drawing/2014/main" id="{918EA5B3-659B-4574-9073-1EA19BADB24B}"/>
              </a:ext>
            </a:extLst>
          </p:cNvPr>
          <p:cNvGrpSpPr/>
          <p:nvPr/>
        </p:nvGrpSpPr>
        <p:grpSpPr>
          <a:xfrm>
            <a:off x="7729406" y="1668462"/>
            <a:ext cx="4707069" cy="5769769"/>
            <a:chOff x="7208837" y="1202511"/>
            <a:chExt cx="5011869" cy="5769769"/>
          </a:xfrm>
        </p:grpSpPr>
        <p:pic>
          <p:nvPicPr>
            <p:cNvPr id="8" name="Picture 7">
              <a:extLst>
                <a:ext uri="{FF2B5EF4-FFF2-40B4-BE49-F238E27FC236}">
                  <a16:creationId xmlns:a16="http://schemas.microsoft.com/office/drawing/2014/main" id="{AB44C3AD-4B23-456E-A9BC-D13A78E8A10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926D0C35-CFAE-4EA1-8F63-95AC3F954257}"/>
                </a:ext>
              </a:extLst>
            </p:cNvPr>
            <p:cNvSpPr/>
            <p:nvPr/>
          </p:nvSpPr>
          <p:spPr>
            <a:xfrm rot="701104">
              <a:off x="8268032" y="2749533"/>
              <a:ext cx="2934883" cy="3333220"/>
            </a:xfrm>
            <a:prstGeom prst="rect">
              <a:avLst/>
            </a:prstGeom>
          </p:spPr>
          <p:txBody>
            <a:bodyPr wrap="square">
              <a:spAutoFit/>
            </a:bodyPr>
            <a:lstStyle/>
            <a:p>
              <a:pPr algn="ctr" defTabSz="932472" fontAlgn="base">
                <a:lnSpc>
                  <a:spcPct val="90000"/>
                </a:lnSpc>
                <a:spcBef>
                  <a:spcPct val="0"/>
                </a:spcBef>
                <a:spcAft>
                  <a:spcPct val="0"/>
                </a:spcAft>
              </a:pPr>
              <a:r>
                <a:rPr lang="en-CA" dirty="0">
                  <a:solidFill>
                    <a:srgbClr val="FF0000"/>
                  </a:solidFill>
                  <a:ea typeface="Segoe UI" pitchFamily="34" charset="0"/>
                  <a:cs typeface="Segoe UI" pitchFamily="34" charset="0"/>
                </a:rPr>
                <a:t>Calculate Canadian sales tax</a:t>
              </a:r>
            </a:p>
            <a:p>
              <a:pPr algn="ctr" defTabSz="932472" fontAlgn="base">
                <a:lnSpc>
                  <a:spcPct val="90000"/>
                </a:lnSpc>
                <a:spcBef>
                  <a:spcPct val="0"/>
                </a:spcBef>
                <a:spcAft>
                  <a:spcPct val="0"/>
                </a:spcAft>
              </a:pPr>
              <a:r>
                <a:rPr lang="en-CA" dirty="0">
                  <a:solidFill>
                    <a:srgbClr val="FF0000"/>
                  </a:solidFill>
                  <a:highlight>
                    <a:srgbClr val="FFFF00"/>
                  </a:highlight>
                  <a:ea typeface="Segoe UI" pitchFamily="34" charset="0"/>
                  <a:cs typeface="Segoe UI" pitchFamily="34" charset="0"/>
                </a:rPr>
                <a:t>For Canadian residents</a:t>
              </a:r>
              <a:r>
                <a:rPr lang="en-CA" dirty="0">
                  <a:solidFill>
                    <a:srgbClr val="FF0000"/>
                  </a:solidFill>
                  <a:ea typeface="Segoe UI" pitchFamily="34" charset="0"/>
                  <a:cs typeface="Segoe UI" pitchFamily="34" charset="0"/>
                </a:rPr>
                <a:t>:</a:t>
              </a: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Alberta, Nunavut, or Yukon charge 5%</a:t>
              </a: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If the province is Ontario charge 13%</a:t>
              </a:r>
            </a:p>
            <a:p>
              <a:pPr marL="342900" indent="-342900" defTabSz="932472"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itchFamily="34" charset="0"/>
                  <a:cs typeface="Segoe UI" pitchFamily="34" charset="0"/>
                </a:rPr>
                <a:t>For all other provinces charge 15%</a:t>
              </a:r>
            </a:p>
            <a:p>
              <a:pPr defTabSz="932472" fontAlgn="base">
                <a:lnSpc>
                  <a:spcPct val="90000"/>
                </a:lnSpc>
                <a:spcBef>
                  <a:spcPct val="0"/>
                </a:spcBef>
                <a:spcAft>
                  <a:spcPct val="0"/>
                </a:spcAft>
              </a:pPr>
              <a:r>
                <a:rPr lang="en-CA" dirty="0">
                  <a:solidFill>
                    <a:srgbClr val="FF0000"/>
                  </a:solidFill>
                  <a:highlight>
                    <a:srgbClr val="FFFF00"/>
                  </a:highlight>
                  <a:ea typeface="Segoe UI" pitchFamily="34" charset="0"/>
                  <a:cs typeface="Segoe UI" pitchFamily="34" charset="0"/>
                </a:rPr>
                <a:t>Non Canadian residents do not pay sales tax</a:t>
              </a:r>
            </a:p>
          </p:txBody>
        </p:sp>
      </p:grpSp>
    </p:spTree>
    <p:extLst>
      <p:ext uri="{BB962C8B-B14F-4D97-AF65-F5344CB8AC3E}">
        <p14:creationId xmlns:p14="http://schemas.microsoft.com/office/powerpoint/2010/main" val="4147085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Handling real world business rules may require complicated conditional logic, but the code can still be written efficiently</a:t>
            </a:r>
            <a:endParaRPr lang="en-US" dirty="0"/>
          </a:p>
        </p:txBody>
      </p:sp>
      <p:sp>
        <p:nvSpPr>
          <p:cNvPr id="5" name="Text Placeholder 4"/>
          <p:cNvSpPr>
            <a:spLocks noGrp="1"/>
          </p:cNvSpPr>
          <p:nvPr>
            <p:ph type="body" sz="quarter" idx="10"/>
          </p:nvPr>
        </p:nvSpPr>
        <p:spPr>
          <a:xfrm>
            <a:off x="387413" y="2430462"/>
            <a:ext cx="11704320" cy="1668149"/>
          </a:xfrm>
          <a:ln>
            <a:noFill/>
          </a:ln>
        </p:spPr>
        <p:txBody>
          <a:bodyPr vert="horz" wrap="square" lIns="91440" tIns="91440" rIns="91440" bIns="91440" rtlCol="0" anchor="t">
            <a:spAutoFit/>
          </a:bodyPr>
          <a:lstStyle/>
          <a:p>
            <a:endParaRPr lang="en-US" dirty="0"/>
          </a:p>
          <a:p>
            <a:r>
              <a:rPr lang="en-US" dirty="0">
                <a:latin typeface="Segoe UI Light" panose="020B0502040204020203" pitchFamily="34" charset="0"/>
                <a:cs typeface="Segoe UI Light" panose="020B0502040204020203" pitchFamily="34" charset="0"/>
              </a:rPr>
              <a:t>Apply appropriate state or federal taxes based on location</a:t>
            </a:r>
          </a:p>
          <a:p>
            <a:r>
              <a:rPr lang="en-US" dirty="0">
                <a:latin typeface="Segoe UI Light" panose="020B0502040204020203" pitchFamily="34" charset="0"/>
                <a:cs typeface="Segoe UI Light" panose="020B0502040204020203" pitchFamily="34" charset="0"/>
              </a:rPr>
              <a:t>Calculate salary based on job level</a:t>
            </a: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6583680" y="365760"/>
            <a:ext cx="5486400" cy="1554480"/>
          </a:xfrm>
          <a:prstGeom prst="rect">
            <a:avLst/>
          </a:prstGeom>
        </p:spPr>
        <p:txBody>
          <a:bodyPr wrap="square" anchor="t">
            <a:normAutofit/>
          </a:bodyPr>
          <a:lstStyle/>
          <a:p>
            <a:r>
              <a:rPr lang="en-US" dirty="0"/>
              <a:t>Complex condition checks</a:t>
            </a:r>
          </a:p>
        </p:txBody>
      </p:sp>
      <p:pic>
        <p:nvPicPr>
          <p:cNvPr id="6" name="Picture 5">
            <a:extLst>
              <a:ext uri="{FF2B5EF4-FFF2-40B4-BE49-F238E27FC236}">
                <a16:creationId xmlns:a16="http://schemas.microsoft.com/office/drawing/2014/main" id="{E5B45532-9D26-470E-9B10-7246D311971A}"/>
              </a:ext>
            </a:extLst>
          </p:cNvPr>
          <p:cNvPicPr>
            <a:picLocks noChangeAspect="1"/>
          </p:cNvPicPr>
          <p:nvPr/>
        </p:nvPicPr>
        <p:blipFill rotWithShape="1">
          <a:blip r:embed="rId2"/>
          <a:srcRect l="23097" r="17570"/>
          <a:stretch/>
        </p:blipFill>
        <p:spPr>
          <a:xfrm>
            <a:off x="20" y="10"/>
            <a:ext cx="6217900" cy="6995150"/>
          </a:xfrm>
          <a:prstGeom prst="rect">
            <a:avLst/>
          </a:prstGeom>
          <a:noFill/>
        </p:spPr>
      </p:pic>
    </p:spTree>
    <p:extLst>
      <p:ext uri="{BB962C8B-B14F-4D97-AF65-F5344CB8AC3E}">
        <p14:creationId xmlns:p14="http://schemas.microsoft.com/office/powerpoint/2010/main" val="280881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you can combine conditions with AND instead of nesting if statements</a:t>
            </a:r>
            <a:endParaRPr lang="en-US" dirty="0"/>
          </a:p>
        </p:txBody>
      </p:sp>
      <p:sp>
        <p:nvSpPr>
          <p:cNvPr id="5" name="Text Placeholder 4"/>
          <p:cNvSpPr>
            <a:spLocks noGrp="1"/>
          </p:cNvSpPr>
          <p:nvPr>
            <p:ph type="body" sz="quarter" idx="10"/>
          </p:nvPr>
        </p:nvSpPr>
        <p:spPr>
          <a:xfrm>
            <a:off x="503236" y="1371600"/>
            <a:ext cx="11566843" cy="5829288"/>
          </a:xfrm>
        </p:spPr>
        <p:txBody>
          <a:bodyPr/>
          <a:lstStyle/>
          <a:p>
            <a:endParaRPr lang="en-CA" dirty="0"/>
          </a:p>
          <a:p>
            <a:r>
              <a:rPr lang="en-US" dirty="0"/>
              <a:t>if </a:t>
            </a:r>
            <a:r>
              <a:rPr lang="en-US" dirty="0" err="1"/>
              <a:t>gpa</a:t>
            </a:r>
            <a:r>
              <a:rPr lang="en-US" dirty="0"/>
              <a:t> &gt;= .85:</a:t>
            </a:r>
          </a:p>
          <a:p>
            <a:r>
              <a:rPr lang="en-US" dirty="0"/>
              <a:t>	if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US" dirty="0"/>
          </a:p>
          <a:p>
            <a:endParaRPr lang="en-US" dirty="0"/>
          </a:p>
          <a:p>
            <a:r>
              <a:rPr lang="en-US" dirty="0"/>
              <a:t>if </a:t>
            </a:r>
            <a:r>
              <a:rPr lang="en-US" dirty="0" err="1"/>
              <a:t>gpa</a:t>
            </a:r>
            <a:r>
              <a:rPr lang="en-US" dirty="0"/>
              <a:t> &gt;= .85 </a:t>
            </a:r>
            <a:r>
              <a:rPr lang="en-US" dirty="0">
                <a:highlight>
                  <a:srgbClr val="FFFF00"/>
                </a:highlight>
              </a:rPr>
              <a:t>and</a:t>
            </a:r>
            <a:r>
              <a:rPr lang="en-US" dirty="0"/>
              <a:t>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CA" dirty="0"/>
          </a:p>
          <a:p>
            <a:endParaRPr lang="en-CA" dirty="0"/>
          </a:p>
          <a:p>
            <a:endParaRPr lang="en-CA" dirty="0"/>
          </a:p>
        </p:txBody>
      </p:sp>
      <p:sp>
        <p:nvSpPr>
          <p:cNvPr id="6" name="Rectangle 5">
            <a:extLst>
              <a:ext uri="{FF2B5EF4-FFF2-40B4-BE49-F238E27FC236}">
                <a16:creationId xmlns:a16="http://schemas.microsoft.com/office/drawing/2014/main" id="{B176EF00-BB1D-4721-9EDA-1DD2E4715C2C}"/>
              </a:ext>
            </a:extLst>
          </p:cNvPr>
          <p:cNvSpPr/>
          <p:nvPr/>
        </p:nvSpPr>
        <p:spPr bwMode="auto">
          <a:xfrm>
            <a:off x="6904037" y="1820862"/>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Requirements for honour roll</a:t>
            </a:r>
          </a:p>
          <a:p>
            <a:pPr algn="ctr" defTabSz="932472" fontAlgn="base">
              <a:lnSpc>
                <a:spcPct val="90000"/>
              </a:lnSpc>
              <a:spcBef>
                <a:spcPct val="0"/>
              </a:spcBef>
              <a:spcAft>
                <a:spcPct val="0"/>
              </a:spcAft>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Minimum 85% grade point average</a:t>
            </a:r>
          </a:p>
          <a:p>
            <a:pPr marL="342900" indent="-342900" defTabSz="932472" fontAlgn="base">
              <a:lnSpc>
                <a:spcPct val="90000"/>
              </a:lnSpc>
              <a:spcBef>
                <a:spcPct val="0"/>
              </a:spcBef>
              <a:spcAft>
                <a:spcPct val="0"/>
              </a:spcAft>
              <a:buFont typeface="Arial" panose="020B0604020202020204" pitchFamily="34" charset="0"/>
              <a:buChar char="•"/>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Lowest grade is at least 70%</a:t>
            </a:r>
          </a:p>
        </p:txBody>
      </p:sp>
    </p:spTree>
    <p:extLst>
      <p:ext uri="{BB962C8B-B14F-4D97-AF65-F5344CB8AC3E}">
        <p14:creationId xmlns:p14="http://schemas.microsoft.com/office/powerpoint/2010/main" val="2898841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AND statements are processed</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nvGraphicFramePr>
        <p:xfrm>
          <a:off x="1570037" y="1997011"/>
          <a:ext cx="8305799" cy="1922050"/>
        </p:xfrm>
        <a:graphic>
          <a:graphicData uri="http://schemas.openxmlformats.org/drawingml/2006/table">
            <a:tbl>
              <a:tblPr firstRow="1" bandRow="1">
                <a:tableStyleId>{21E4AEA4-8DFA-4A89-87EB-49C32662AFE0}</a:tableStyleId>
              </a:tblPr>
              <a:tblGrid>
                <a:gridCol w="1896593">
                  <a:extLst>
                    <a:ext uri="{9D8B030D-6E8A-4147-A177-3AD203B41FA5}">
                      <a16:colId xmlns:a16="http://schemas.microsoft.com/office/drawing/2014/main" val="3223346213"/>
                    </a:ext>
                  </a:extLst>
                </a:gridCol>
                <a:gridCol w="2698997">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a:t>First Condition</a:t>
                      </a:r>
                    </a:p>
                  </a:txBody>
                  <a:tcPr/>
                </a:tc>
                <a:tc>
                  <a:txBody>
                    <a:bodyPr/>
                    <a:lstStyle/>
                    <a:p>
                      <a:r>
                        <a:rPr lang="en-CA" dirty="0"/>
                        <a:t>Second Condition</a:t>
                      </a:r>
                    </a:p>
                  </a:txBody>
                  <a:tcPr/>
                </a:tc>
                <a:tc>
                  <a:txBody>
                    <a:bodyPr/>
                    <a:lstStyle/>
                    <a:p>
                      <a:r>
                        <a:rPr lang="en-CA" dirty="0"/>
                        <a:t>Condition evaluates as</a:t>
                      </a:r>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FALSE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635793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need to remember the results of a condition check later in your code, use Boolean variables as flags</a:t>
            </a:r>
            <a:endParaRPr lang="en-US" dirty="0"/>
          </a:p>
        </p:txBody>
      </p:sp>
      <p:sp>
        <p:nvSpPr>
          <p:cNvPr id="5" name="Text Placeholder 4"/>
          <p:cNvSpPr>
            <a:spLocks noGrp="1"/>
          </p:cNvSpPr>
          <p:nvPr>
            <p:ph type="body" sz="quarter" idx="10"/>
          </p:nvPr>
        </p:nvSpPr>
        <p:spPr>
          <a:xfrm>
            <a:off x="503236" y="1371600"/>
            <a:ext cx="11566843" cy="6869573"/>
          </a:xfrm>
        </p:spPr>
        <p:txBody>
          <a:bodyPr/>
          <a:lstStyle/>
          <a:p>
            <a:endParaRPr lang="en-CA" dirty="0"/>
          </a:p>
          <a:p>
            <a:endParaRPr lang="en-US" dirty="0"/>
          </a:p>
          <a:p>
            <a:r>
              <a:rPr lang="en-US" dirty="0"/>
              <a:t>if </a:t>
            </a:r>
            <a:r>
              <a:rPr lang="en-US" dirty="0" err="1"/>
              <a:t>gpa</a:t>
            </a:r>
            <a:r>
              <a:rPr lang="en-US" dirty="0"/>
              <a:t> &gt;= .85 and </a:t>
            </a:r>
            <a:r>
              <a:rPr lang="en-US" dirty="0" err="1"/>
              <a:t>lowest_grade</a:t>
            </a:r>
            <a:r>
              <a:rPr lang="en-US" dirty="0"/>
              <a:t> &gt;= .70:</a:t>
            </a:r>
          </a:p>
          <a:p>
            <a:r>
              <a:rPr lang="en-US" dirty="0"/>
              <a:t>	</a:t>
            </a:r>
            <a:r>
              <a:rPr lang="en-US" dirty="0" err="1">
                <a:highlight>
                  <a:srgbClr val="FFFF00"/>
                </a:highlight>
              </a:rPr>
              <a:t>honour_roll</a:t>
            </a:r>
            <a:r>
              <a:rPr lang="en-US" dirty="0">
                <a:highlight>
                  <a:srgbClr val="FFFF00"/>
                </a:highlight>
              </a:rPr>
              <a:t> = True</a:t>
            </a:r>
          </a:p>
          <a:p>
            <a:r>
              <a:rPr lang="en-US" dirty="0"/>
              <a:t>else:</a:t>
            </a:r>
          </a:p>
          <a:p>
            <a:r>
              <a:rPr lang="en-US" dirty="0"/>
              <a:t>	</a:t>
            </a:r>
            <a:r>
              <a:rPr lang="en-US" dirty="0" err="1">
                <a:highlight>
                  <a:srgbClr val="FFFF00"/>
                </a:highlight>
              </a:rPr>
              <a:t>honour_roll</a:t>
            </a:r>
            <a:r>
              <a:rPr lang="en-US" dirty="0">
                <a:highlight>
                  <a:srgbClr val="FFFF00"/>
                </a:highlight>
              </a:rPr>
              <a:t> = False</a:t>
            </a:r>
          </a:p>
          <a:p>
            <a:r>
              <a:rPr lang="en-US" dirty="0">
                <a:solidFill>
                  <a:schemeClr val="accent1"/>
                </a:solidFill>
              </a:rPr>
              <a:t># Somewhere later in your code</a:t>
            </a:r>
          </a:p>
          <a:p>
            <a:r>
              <a:rPr lang="en-US" dirty="0"/>
              <a:t>if </a:t>
            </a:r>
            <a:r>
              <a:rPr lang="en-US" dirty="0" err="1">
                <a:highlight>
                  <a:srgbClr val="FFFF00"/>
                </a:highlight>
              </a:rPr>
              <a:t>honour_roll</a:t>
            </a:r>
            <a:r>
              <a:rPr lang="en-US" dirty="0"/>
              <a:t>:</a:t>
            </a:r>
          </a:p>
          <a:p>
            <a:r>
              <a:rPr lang="en-US" dirty="0"/>
              <a:t>	print(</a:t>
            </a:r>
            <a:r>
              <a:rPr lang="en-US" dirty="0">
                <a:solidFill>
                  <a:srgbClr val="C00000"/>
                </a:solidFill>
              </a:rPr>
              <a:t>'Well done'</a:t>
            </a:r>
            <a:r>
              <a:rPr lang="en-US" dirty="0">
                <a:solidFill>
                  <a:srgbClr val="002050"/>
                </a:solidFill>
              </a:rPr>
              <a:t>)</a:t>
            </a:r>
          </a:p>
          <a:p>
            <a:endParaRPr lang="en-US" dirty="0"/>
          </a:p>
          <a:p>
            <a:endParaRPr lang="en-CA" dirty="0"/>
          </a:p>
          <a:p>
            <a:endParaRPr lang="en-CA" dirty="0"/>
          </a:p>
          <a:p>
            <a:endParaRPr lang="en-CA" dirty="0"/>
          </a:p>
        </p:txBody>
      </p:sp>
    </p:spTree>
    <p:extLst>
      <p:ext uri="{BB962C8B-B14F-4D97-AF65-F5344CB8AC3E}">
        <p14:creationId xmlns:p14="http://schemas.microsoft.com/office/powerpoint/2010/main" val="4028871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Combining operators allows you to handle complex business rules in your code but must be tested very carefully to avoid introducing errors</a:t>
            </a:r>
            <a:endParaRPr lang="en-US"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6583680" y="365760"/>
            <a:ext cx="5486400" cy="1554480"/>
          </a:xfrm>
          <a:prstGeom prst="rect">
            <a:avLst/>
          </a:prstGeom>
        </p:spPr>
        <p:txBody>
          <a:bodyPr wrap="square" anchor="t">
            <a:normAutofit/>
          </a:bodyPr>
          <a:lstStyle/>
          <a:p>
            <a:r>
              <a:rPr lang="en-US" dirty="0"/>
              <a:t>Collections</a:t>
            </a:r>
          </a:p>
        </p:txBody>
      </p:sp>
      <p:pic>
        <p:nvPicPr>
          <p:cNvPr id="6" name="Picture 5">
            <a:extLst>
              <a:ext uri="{FF2B5EF4-FFF2-40B4-BE49-F238E27FC236}">
                <a16:creationId xmlns:a16="http://schemas.microsoft.com/office/drawing/2014/main" id="{44AF6B21-988D-4AC8-804C-F77DAA1A7A99}"/>
              </a:ext>
            </a:extLst>
          </p:cNvPr>
          <p:cNvPicPr>
            <a:picLocks noChangeAspect="1"/>
          </p:cNvPicPr>
          <p:nvPr/>
        </p:nvPicPr>
        <p:blipFill rotWithShape="1">
          <a:blip r:embed="rId2"/>
          <a:srcRect l="1812" r="39078" b="2"/>
          <a:stretch/>
        </p:blipFill>
        <p:spPr>
          <a:xfrm>
            <a:off x="20" y="10"/>
            <a:ext cx="6217900" cy="6995150"/>
          </a:xfrm>
          <a:prstGeom prst="rect">
            <a:avLst/>
          </a:prstGeom>
          <a:noFill/>
        </p:spPr>
      </p:pic>
    </p:spTree>
    <p:extLst>
      <p:ext uri="{BB962C8B-B14F-4D97-AF65-F5344CB8AC3E}">
        <p14:creationId xmlns:p14="http://schemas.microsoft.com/office/powerpoint/2010/main" val="2608172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Lists are collections of items</a:t>
            </a:r>
          </a:p>
        </p:txBody>
      </p:sp>
      <p:sp>
        <p:nvSpPr>
          <p:cNvPr id="5" name="Text Placeholder 4"/>
          <p:cNvSpPr>
            <a:spLocks noGrp="1"/>
          </p:cNvSpPr>
          <p:nvPr>
            <p:ph type="body" sz="quarter" idx="10"/>
          </p:nvPr>
        </p:nvSpPr>
        <p:spPr>
          <a:xfrm>
            <a:off x="365760" y="1363662"/>
            <a:ext cx="11704320" cy="3748719"/>
          </a:xfrm>
        </p:spPr>
        <p:txBody>
          <a:bodyPr/>
          <a:lstStyle/>
          <a:p>
            <a:r>
              <a:rPr lang="en-CA" dirty="0"/>
              <a:t>names = [</a:t>
            </a:r>
            <a:r>
              <a:rPr lang="en-CA" dirty="0">
                <a:solidFill>
                  <a:srgbClr val="C00000"/>
                </a:solidFill>
              </a:rPr>
              <a:t>'Christopher'</a:t>
            </a:r>
            <a:r>
              <a:rPr lang="en-CA" dirty="0"/>
              <a:t>, </a:t>
            </a:r>
            <a:r>
              <a:rPr lang="en-CA" dirty="0">
                <a:solidFill>
                  <a:srgbClr val="C00000"/>
                </a:solidFill>
              </a:rPr>
              <a:t>'Susan'</a:t>
            </a:r>
            <a:r>
              <a:rPr lang="en-CA" dirty="0"/>
              <a:t>]</a:t>
            </a:r>
          </a:p>
          <a:p>
            <a:r>
              <a:rPr lang="en-CA" dirty="0"/>
              <a:t>scores = []</a:t>
            </a:r>
          </a:p>
          <a:p>
            <a:r>
              <a:rPr lang="en-CA" dirty="0" err="1"/>
              <a:t>scores.append</a:t>
            </a:r>
            <a:r>
              <a:rPr lang="en-CA" dirty="0"/>
              <a:t>(98) </a:t>
            </a:r>
            <a:r>
              <a:rPr lang="en-CA" dirty="0">
                <a:solidFill>
                  <a:schemeClr val="tx2">
                    <a:lumMod val="75000"/>
                  </a:schemeClr>
                </a:solidFill>
              </a:rPr>
              <a:t># Add new item to the end</a:t>
            </a:r>
          </a:p>
          <a:p>
            <a:r>
              <a:rPr lang="en-CA" dirty="0" err="1"/>
              <a:t>scores.append</a:t>
            </a:r>
            <a:r>
              <a:rPr lang="en-CA" dirty="0"/>
              <a:t>(99)</a:t>
            </a:r>
          </a:p>
          <a:p>
            <a:r>
              <a:rPr lang="en-CA" dirty="0"/>
              <a:t>print(names)</a:t>
            </a:r>
          </a:p>
          <a:p>
            <a:r>
              <a:rPr lang="en-CA" dirty="0"/>
              <a:t>print(scores)</a:t>
            </a:r>
          </a:p>
          <a:p>
            <a:r>
              <a:rPr lang="en-CA" dirty="0"/>
              <a:t>print(scores[1]) </a:t>
            </a:r>
            <a:r>
              <a:rPr lang="en-CA" dirty="0">
                <a:solidFill>
                  <a:schemeClr val="tx2">
                    <a:lumMod val="75000"/>
                  </a:schemeClr>
                </a:solidFill>
              </a:rPr>
              <a:t># Collections are zero-indexed</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['Christopher', 'Susan']</a:t>
            </a:r>
          </a:p>
          <a:p>
            <a:r>
              <a:rPr lang="en-CA" dirty="0">
                <a:solidFill>
                  <a:schemeClr val="bg1"/>
                </a:solidFill>
              </a:rPr>
              <a:t>[98, 99]</a:t>
            </a:r>
          </a:p>
          <a:p>
            <a:r>
              <a:rPr lang="en-CA" dirty="0">
                <a:solidFill>
                  <a:schemeClr val="bg1"/>
                </a:solidFill>
              </a:rPr>
              <a:t>99</a:t>
            </a:r>
            <a:endParaRPr lang="en-CA" dirty="0"/>
          </a:p>
        </p:txBody>
      </p:sp>
    </p:spTree>
    <p:extLst>
      <p:ext uri="{BB962C8B-B14F-4D97-AF65-F5344CB8AC3E}">
        <p14:creationId xmlns:p14="http://schemas.microsoft.com/office/powerpoint/2010/main" val="329627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0037-672F-4ED4-8BBB-D4D16A355BD7}"/>
              </a:ext>
            </a:extLst>
          </p:cNvPr>
          <p:cNvSpPr>
            <a:spLocks noGrp="1"/>
          </p:cNvSpPr>
          <p:nvPr>
            <p:ph type="title"/>
          </p:nvPr>
        </p:nvSpPr>
        <p:spPr/>
        <p:txBody>
          <a:bodyPr/>
          <a:lstStyle/>
          <a:p>
            <a:r>
              <a:rPr lang="en-US" b="1" dirty="0"/>
              <a:t>Arrays are also collections of items</a:t>
            </a:r>
          </a:p>
        </p:txBody>
      </p:sp>
      <p:sp>
        <p:nvSpPr>
          <p:cNvPr id="3" name="Text Placeholder 2">
            <a:extLst>
              <a:ext uri="{FF2B5EF4-FFF2-40B4-BE49-F238E27FC236}">
                <a16:creationId xmlns:a16="http://schemas.microsoft.com/office/drawing/2014/main" id="{3D359FBF-19B9-4836-8CEB-AD32E6B51B64}"/>
              </a:ext>
            </a:extLst>
          </p:cNvPr>
          <p:cNvSpPr>
            <a:spLocks noGrp="1"/>
          </p:cNvSpPr>
          <p:nvPr>
            <p:ph type="body" sz="quarter" idx="10"/>
          </p:nvPr>
        </p:nvSpPr>
        <p:spPr>
          <a:xfrm>
            <a:off x="365760" y="1363662"/>
            <a:ext cx="11704320" cy="3228576"/>
          </a:xfrm>
        </p:spPr>
        <p:txBody>
          <a:bodyPr/>
          <a:lstStyle/>
          <a:p>
            <a:r>
              <a:rPr lang="en-US" dirty="0"/>
              <a:t>from array import array</a:t>
            </a:r>
          </a:p>
          <a:p>
            <a:r>
              <a:rPr lang="en-US" dirty="0"/>
              <a:t>scores = array(</a:t>
            </a:r>
            <a:r>
              <a:rPr lang="en-US" dirty="0">
                <a:solidFill>
                  <a:srgbClr val="C00000"/>
                </a:solidFill>
              </a:rPr>
              <a:t>'d'</a:t>
            </a:r>
            <a:r>
              <a:rPr lang="en-US" dirty="0"/>
              <a:t>)</a:t>
            </a:r>
          </a:p>
          <a:p>
            <a:r>
              <a:rPr lang="en-US" dirty="0" err="1"/>
              <a:t>scores.append</a:t>
            </a:r>
            <a:r>
              <a:rPr lang="en-US" dirty="0"/>
              <a:t>(97)</a:t>
            </a:r>
          </a:p>
          <a:p>
            <a:r>
              <a:rPr lang="en-US" dirty="0" err="1"/>
              <a:t>scores.append</a:t>
            </a:r>
            <a:r>
              <a:rPr lang="en-US" dirty="0"/>
              <a:t>(98)</a:t>
            </a:r>
          </a:p>
          <a:p>
            <a:r>
              <a:rPr lang="en-US" dirty="0"/>
              <a:t>print(scores)</a:t>
            </a:r>
          </a:p>
          <a:p>
            <a:r>
              <a:rPr lang="en-US" dirty="0"/>
              <a:t>print(scores[1])</a:t>
            </a:r>
          </a:p>
        </p:txBody>
      </p:sp>
      <p:sp>
        <p:nvSpPr>
          <p:cNvPr id="4" name="Text Placeholder 4">
            <a:extLst>
              <a:ext uri="{FF2B5EF4-FFF2-40B4-BE49-F238E27FC236}">
                <a16:creationId xmlns:a16="http://schemas.microsoft.com/office/drawing/2014/main" id="{669E65A9-3AEC-4B14-9ADC-B81D40221537}"/>
              </a:ext>
            </a:extLst>
          </p:cNvPr>
          <p:cNvSpPr txBox="1">
            <a:spLocks/>
          </p:cNvSpPr>
          <p:nvPr/>
        </p:nvSpPr>
        <p:spPr>
          <a:xfrm>
            <a:off x="365760" y="466177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array('d', [97.0, 98.0])</a:t>
            </a:r>
            <a:endParaRPr lang="en-CA" dirty="0"/>
          </a:p>
          <a:p>
            <a:r>
              <a:rPr lang="en-CA" dirty="0">
                <a:solidFill>
                  <a:schemeClr val="bg1"/>
                </a:solidFill>
              </a:rPr>
              <a:t>98.0</a:t>
            </a:r>
          </a:p>
        </p:txBody>
      </p:sp>
    </p:spTree>
    <p:extLst>
      <p:ext uri="{BB962C8B-B14F-4D97-AF65-F5344CB8AC3E}">
        <p14:creationId xmlns:p14="http://schemas.microsoft.com/office/powerpoint/2010/main" val="42021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4E73-9BE2-4B5F-BA10-589B62FE07F3}"/>
              </a:ext>
            </a:extLst>
          </p:cNvPr>
          <p:cNvSpPr>
            <a:spLocks noGrp="1"/>
          </p:cNvSpPr>
          <p:nvPr>
            <p:ph type="title"/>
          </p:nvPr>
        </p:nvSpPr>
        <p:spPr/>
        <p:txBody>
          <a:bodyPr/>
          <a:lstStyle/>
          <a:p>
            <a:r>
              <a:rPr lang="en-US" dirty="0"/>
              <a:t>Looping a number of times</a:t>
            </a:r>
          </a:p>
        </p:txBody>
      </p:sp>
      <p:sp>
        <p:nvSpPr>
          <p:cNvPr id="3" name="Text Placeholder 2">
            <a:extLst>
              <a:ext uri="{FF2B5EF4-FFF2-40B4-BE49-F238E27FC236}">
                <a16:creationId xmlns:a16="http://schemas.microsoft.com/office/drawing/2014/main" id="{E6D6496F-7E3C-4625-BA48-56E766557B35}"/>
              </a:ext>
            </a:extLst>
          </p:cNvPr>
          <p:cNvSpPr>
            <a:spLocks noGrp="1"/>
          </p:cNvSpPr>
          <p:nvPr>
            <p:ph type="body" sz="quarter" idx="10"/>
          </p:nvPr>
        </p:nvSpPr>
        <p:spPr>
          <a:xfrm>
            <a:off x="365760" y="1371600"/>
            <a:ext cx="11704320" cy="1148007"/>
          </a:xfrm>
        </p:spPr>
        <p:txBody>
          <a:bodyPr/>
          <a:lstStyle/>
          <a:p>
            <a:r>
              <a:rPr lang="en-US" dirty="0"/>
              <a:t>for index in range(0, 2):</a:t>
            </a:r>
          </a:p>
          <a:p>
            <a:r>
              <a:rPr lang="en-US" dirty="0"/>
              <a:t>	print(index)</a:t>
            </a:r>
          </a:p>
        </p:txBody>
      </p:sp>
      <p:sp>
        <p:nvSpPr>
          <p:cNvPr id="4" name="Text Placeholder 3">
            <a:extLst>
              <a:ext uri="{FF2B5EF4-FFF2-40B4-BE49-F238E27FC236}">
                <a16:creationId xmlns:a16="http://schemas.microsoft.com/office/drawing/2014/main"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3D05-A43B-43BC-BDB2-8A45F7BF9EF9}"/>
              </a:ext>
            </a:extLst>
          </p:cNvPr>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kern="1200">
                <a:solidFill>
                  <a:schemeClr val="tx1"/>
                </a:solidFill>
                <a:latin typeface="+mj-lt"/>
                <a:ea typeface="+mj-ea"/>
                <a:cs typeface="+mj-cs"/>
              </a:rPr>
              <a:t>What's the difference?</a:t>
            </a:r>
          </a:p>
        </p:txBody>
      </p:sp>
      <p:graphicFrame>
        <p:nvGraphicFramePr>
          <p:cNvPr id="7" name="Text Placeholder 4">
            <a:extLst>
              <a:ext uri="{FF2B5EF4-FFF2-40B4-BE49-F238E27FC236}">
                <a16:creationId xmlns:a16="http://schemas.microsoft.com/office/drawing/2014/main" id="{8B948C02-8781-4B28-84FF-D250FE3850F0}"/>
              </a:ext>
            </a:extLst>
          </p:cNvPr>
          <p:cNvGraphicFramePr/>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834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Common operations</a:t>
            </a:r>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p>
          <a:p>
            <a:r>
              <a:rPr lang="en-CA" dirty="0"/>
              <a:t>print(</a:t>
            </a:r>
            <a:r>
              <a:rPr lang="en-CA" dirty="0" err="1"/>
              <a:t>len</a:t>
            </a:r>
            <a:r>
              <a:rPr lang="en-CA" dirty="0"/>
              <a:t>(names)) </a:t>
            </a:r>
            <a:r>
              <a:rPr lang="en-CA" dirty="0">
                <a:solidFill>
                  <a:schemeClr val="tx2">
                    <a:lumMod val="75000"/>
                  </a:schemeClr>
                </a:solidFill>
              </a:rPr>
              <a:t># Get the number of items</a:t>
            </a:r>
          </a:p>
          <a:p>
            <a:r>
              <a:rPr lang="en-CA" dirty="0" err="1"/>
              <a:t>names.insert</a:t>
            </a:r>
            <a:r>
              <a:rPr lang="en-CA" dirty="0"/>
              <a:t>(0, </a:t>
            </a:r>
            <a:r>
              <a:rPr lang="en-CA" dirty="0">
                <a:solidFill>
                  <a:srgbClr val="C00000"/>
                </a:solidFill>
              </a:rPr>
              <a:t>'Bill'</a:t>
            </a:r>
            <a:r>
              <a:rPr lang="en-CA" dirty="0"/>
              <a:t>) </a:t>
            </a:r>
            <a:r>
              <a:rPr lang="en-CA" dirty="0">
                <a:solidFill>
                  <a:schemeClr val="tx2">
                    <a:lumMod val="75000"/>
                  </a:schemeClr>
                </a:solidFill>
              </a:rPr>
              <a:t># Insert before index</a:t>
            </a:r>
          </a:p>
          <a:p>
            <a:r>
              <a:rPr lang="en-CA" dirty="0"/>
              <a:t>print(names)</a:t>
            </a:r>
          </a:p>
          <a:p>
            <a:r>
              <a:rPr lang="en-CA" dirty="0" err="1"/>
              <a:t>names.sort</a:t>
            </a:r>
            <a:r>
              <a:rPr lang="en-CA" dirty="0"/>
              <a:t>()</a:t>
            </a:r>
          </a:p>
          <a:p>
            <a:r>
              <a:rPr lang="en-CA" dirty="0"/>
              <a:t>print(names)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2</a:t>
            </a:r>
          </a:p>
          <a:p>
            <a:r>
              <a:rPr lang="en-CA" dirty="0">
                <a:solidFill>
                  <a:schemeClr val="bg1"/>
                </a:solidFill>
              </a:rPr>
              <a:t>['Bill', 'Susan', 'Christopher']</a:t>
            </a:r>
          </a:p>
          <a:p>
            <a:r>
              <a:rPr lang="en-CA" dirty="0">
                <a:solidFill>
                  <a:schemeClr val="bg1"/>
                </a:solidFill>
              </a:rPr>
              <a:t>['Bill', 'Christopher', 'Susan']</a:t>
            </a:r>
          </a:p>
        </p:txBody>
      </p:sp>
    </p:spTree>
    <p:extLst>
      <p:ext uri="{BB962C8B-B14F-4D97-AF65-F5344CB8AC3E}">
        <p14:creationId xmlns:p14="http://schemas.microsoft.com/office/powerpoint/2010/main" val="325703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Retrieving ranges</a:t>
            </a:r>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r>
              <a:rPr lang="en-CA" dirty="0">
                <a:solidFill>
                  <a:srgbClr val="C00000"/>
                </a:solidFill>
              </a:rPr>
              <a:t> 'Bill'</a:t>
            </a:r>
            <a:r>
              <a:rPr lang="en-CA" dirty="0"/>
              <a:t>]</a:t>
            </a:r>
          </a:p>
          <a:p>
            <a:r>
              <a:rPr lang="en-CA" dirty="0"/>
              <a:t>presenters = names[0:2] </a:t>
            </a:r>
            <a:r>
              <a:rPr lang="en-CA" dirty="0">
                <a:solidFill>
                  <a:schemeClr val="tx2">
                    <a:lumMod val="75000"/>
                  </a:schemeClr>
                </a:solidFill>
              </a:rPr>
              <a:t># Get the first two items</a:t>
            </a:r>
          </a:p>
          <a:p>
            <a:r>
              <a:rPr lang="en-CA" dirty="0">
                <a:solidFill>
                  <a:schemeClr val="tx2">
                    <a:lumMod val="75000"/>
                  </a:schemeClr>
                </a:solidFill>
              </a:rPr>
              <a:t># Starting index and number of items to retrieve</a:t>
            </a:r>
          </a:p>
          <a:p>
            <a:endParaRPr lang="en-CA" dirty="0"/>
          </a:p>
          <a:p>
            <a:r>
              <a:rPr lang="en-CA" dirty="0"/>
              <a:t>print(names)</a:t>
            </a:r>
          </a:p>
          <a:p>
            <a:r>
              <a:rPr lang="en-CA" dirty="0"/>
              <a:t>print(presenters)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['Susan', 'Christopher', 'Bill']</a:t>
            </a:r>
          </a:p>
          <a:p>
            <a:r>
              <a:rPr lang="en-CA" dirty="0">
                <a:solidFill>
                  <a:schemeClr val="bg1"/>
                </a:solidFill>
              </a:rPr>
              <a:t>['Susan', 'Christopher']</a:t>
            </a:r>
          </a:p>
        </p:txBody>
      </p:sp>
    </p:spTree>
    <p:extLst>
      <p:ext uri="{BB962C8B-B14F-4D97-AF65-F5344CB8AC3E}">
        <p14:creationId xmlns:p14="http://schemas.microsoft.com/office/powerpoint/2010/main" val="248425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Dictionaries</a:t>
            </a:r>
          </a:p>
        </p:txBody>
      </p:sp>
      <p:sp>
        <p:nvSpPr>
          <p:cNvPr id="5" name="Text Placeholder 4"/>
          <p:cNvSpPr>
            <a:spLocks noGrp="1"/>
          </p:cNvSpPr>
          <p:nvPr>
            <p:ph type="body" sz="quarter" idx="10"/>
          </p:nvPr>
        </p:nvSpPr>
        <p:spPr>
          <a:xfrm>
            <a:off x="365760" y="1371600"/>
            <a:ext cx="11704320" cy="2188291"/>
          </a:xfrm>
        </p:spPr>
        <p:txBody>
          <a:bodyPr/>
          <a:lstStyle/>
          <a:p>
            <a:r>
              <a:rPr lang="en-US" dirty="0"/>
              <a:t>person = {</a:t>
            </a:r>
            <a:r>
              <a:rPr lang="en-US" dirty="0">
                <a:solidFill>
                  <a:srgbClr val="C00000"/>
                </a:solidFill>
              </a:rPr>
              <a:t>'first'</a:t>
            </a:r>
            <a:r>
              <a:rPr lang="en-US" dirty="0"/>
              <a:t>: </a:t>
            </a:r>
            <a:r>
              <a:rPr lang="en-US" dirty="0">
                <a:solidFill>
                  <a:srgbClr val="C00000"/>
                </a:solidFill>
              </a:rPr>
              <a:t>'Christopher'</a:t>
            </a:r>
            <a:r>
              <a:rPr lang="en-US" dirty="0"/>
              <a:t>}</a:t>
            </a:r>
          </a:p>
          <a:p>
            <a:r>
              <a:rPr lang="en-US" dirty="0"/>
              <a:t>person[</a:t>
            </a:r>
            <a:r>
              <a:rPr lang="en-US" dirty="0">
                <a:solidFill>
                  <a:srgbClr val="C00000"/>
                </a:solidFill>
              </a:rPr>
              <a:t>'last'</a:t>
            </a:r>
            <a:r>
              <a:rPr lang="en-US" dirty="0"/>
              <a:t>] = </a:t>
            </a:r>
            <a:r>
              <a:rPr lang="en-US" dirty="0">
                <a:solidFill>
                  <a:srgbClr val="C00000"/>
                </a:solidFill>
              </a:rPr>
              <a:t>'Harrison'</a:t>
            </a:r>
          </a:p>
          <a:p>
            <a:r>
              <a:rPr lang="en-US" dirty="0"/>
              <a:t>print(person)</a:t>
            </a:r>
          </a:p>
          <a:p>
            <a:r>
              <a:rPr lang="en-US" dirty="0"/>
              <a:t>print(person[</a:t>
            </a:r>
            <a:r>
              <a:rPr lang="en-US" dirty="0">
                <a:solidFill>
                  <a:srgbClr val="C00000"/>
                </a:solidFill>
              </a:rPr>
              <a:t>'first'</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661771"/>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{'first': 'Christopher', 'last': 'Harrison'}</a:t>
            </a:r>
          </a:p>
          <a:p>
            <a:r>
              <a:rPr lang="en-US" dirty="0">
                <a:solidFill>
                  <a:schemeClr val="bg1"/>
                </a:solidFill>
              </a:rPr>
              <a:t>Christopher</a:t>
            </a:r>
            <a:endParaRPr lang="en-CA" dirty="0"/>
          </a:p>
          <a:p>
            <a:endParaRPr lang="en-CA" dirty="0"/>
          </a:p>
        </p:txBody>
      </p:sp>
    </p:spTree>
    <p:extLst>
      <p:ext uri="{BB962C8B-B14F-4D97-AF65-F5344CB8AC3E}">
        <p14:creationId xmlns:p14="http://schemas.microsoft.com/office/powerpoint/2010/main" val="278523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3D05-A43B-43BC-BDB2-8A45F7BF9EF9}"/>
              </a:ext>
            </a:extLst>
          </p:cNvPr>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kern="1200">
                <a:solidFill>
                  <a:schemeClr val="tx1"/>
                </a:solidFill>
                <a:latin typeface="+mj-lt"/>
                <a:ea typeface="+mj-ea"/>
                <a:cs typeface="+mj-cs"/>
              </a:rPr>
              <a:t>What's the difference?</a:t>
            </a:r>
          </a:p>
        </p:txBody>
      </p:sp>
      <p:graphicFrame>
        <p:nvGraphicFramePr>
          <p:cNvPr id="7" name="Text Placeholder 4">
            <a:extLst>
              <a:ext uri="{FF2B5EF4-FFF2-40B4-BE49-F238E27FC236}">
                <a16:creationId xmlns:a16="http://schemas.microsoft.com/office/drawing/2014/main" id="{8B948C02-8781-4B28-84FF-D250FE3850F0}"/>
              </a:ext>
            </a:extLst>
          </p:cNvPr>
          <p:cNvGraphicFramePr/>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571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902" y="10"/>
            <a:ext cx="12434690" cy="6994515"/>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9323" y="1844535"/>
            <a:ext cx="5561073" cy="3305455"/>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8569" y="2014423"/>
            <a:ext cx="5222579" cy="2965679"/>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154792" y="2402349"/>
            <a:ext cx="4870134" cy="1663374"/>
          </a:xfrm>
        </p:spPr>
        <p:txBody>
          <a:bodyPr>
            <a:normAutofit/>
          </a:bodyPr>
          <a:lstStyle/>
          <a:p>
            <a:r>
              <a:rPr lang="en-US" sz="4488" dirty="0">
                <a:solidFill>
                  <a:schemeClr val="tx1"/>
                </a:solidFill>
              </a:rPr>
              <a:t>Python Data Structures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154792" y="4075537"/>
            <a:ext cx="4870134" cy="570797"/>
          </a:xfrm>
        </p:spPr>
        <p:txBody>
          <a:bodyPr>
            <a:normAutofit/>
          </a:bodyPr>
          <a:lstStyle/>
          <a:p>
            <a:pPr>
              <a:spcAft>
                <a:spcPts val="612"/>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Title 1">
            <a:extLst>
              <a:ext uri="{FF2B5EF4-FFF2-40B4-BE49-F238E27FC236}">
                <a16:creationId xmlns:a16="http://schemas.microsoft.com/office/drawing/2014/main" id="{59AD777D-7EC9-47C0-B398-17AA25A53CE0}"/>
              </a:ext>
            </a:extLst>
          </p:cNvPr>
          <p:cNvSpPr>
            <a:spLocks noGrp="1"/>
          </p:cNvSpPr>
          <p:nvPr>
            <p:ph type="title"/>
          </p:nvPr>
        </p:nvSpPr>
        <p:spPr>
          <a:xfrm>
            <a:off x="1088919" y="655386"/>
            <a:ext cx="10258637" cy="1398905"/>
          </a:xfrm>
        </p:spPr>
        <p:txBody>
          <a:bodyPr/>
          <a:lstStyle/>
          <a:p>
            <a:endParaRPr lang="en-US"/>
          </a:p>
        </p:txBody>
      </p:sp>
      <p:pic>
        <p:nvPicPr>
          <p:cNvPr id="1026" name="Picture 2">
            <a:extLst>
              <a:ext uri="{FF2B5EF4-FFF2-40B4-BE49-F238E27FC236}">
                <a16:creationId xmlns:a16="http://schemas.microsoft.com/office/drawing/2014/main" id="{1431B1B9-3901-4D01-8F16-1098CB68BC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22" r="-1" b="8778"/>
          <a:stretch/>
        </p:blipFill>
        <p:spPr bwMode="auto">
          <a:xfrm>
            <a:off x="475631" y="1094795"/>
            <a:ext cx="11413435" cy="436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39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Primitive Data Structures</a:t>
            </a:r>
          </a:p>
        </p:txBody>
      </p:sp>
      <p:sp>
        <p:nvSpPr>
          <p:cNvPr id="4" name="Content Placeholder 3">
            <a:extLst>
              <a:ext uri="{FF2B5EF4-FFF2-40B4-BE49-F238E27FC236}">
                <a16:creationId xmlns:a16="http://schemas.microsoft.com/office/drawing/2014/main" id="{9A836F17-F3A1-47C8-A7FF-6C53C9556EDA}"/>
              </a:ext>
            </a:extLst>
          </p:cNvPr>
          <p:cNvSpPr>
            <a:spLocks noGrp="1"/>
          </p:cNvSpPr>
          <p:nvPr>
            <p:ph sz="half" idx="1"/>
          </p:nvPr>
        </p:nvSpPr>
        <p:spPr>
          <a:xfrm>
            <a:off x="1088918" y="2144987"/>
            <a:ext cx="9559860" cy="3823674"/>
          </a:xfrm>
          <a:prstGeom prst="rect">
            <a:avLst/>
          </a:prstGeom>
        </p:spPr>
        <p:txBody>
          <a:bodyPr>
            <a:normAutofit/>
          </a:bodyPr>
          <a:lstStyle/>
          <a:p>
            <a:r>
              <a:rPr lang="en-US" b="1" dirty="0"/>
              <a:t>Note</a:t>
            </a:r>
            <a:r>
              <a:rPr lang="en-US" dirty="0"/>
              <a:t> that in Python, you do not have to explicitly state the type of the variable or your data. That is because it is a dynamically typed language. Dynamically typed languages are the languages where the type of data an object can store is mutable.</a:t>
            </a:r>
          </a:p>
        </p:txBody>
      </p:sp>
    </p:spTree>
    <p:extLst>
      <p:ext uri="{BB962C8B-B14F-4D97-AF65-F5344CB8AC3E}">
        <p14:creationId xmlns:p14="http://schemas.microsoft.com/office/powerpoint/2010/main" val="18324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Primitive Data Structures</a:t>
            </a:r>
          </a:p>
        </p:txBody>
      </p:sp>
      <p:sp>
        <p:nvSpPr>
          <p:cNvPr id="4" name="Content Placeholder 3">
            <a:extLst>
              <a:ext uri="{FF2B5EF4-FFF2-40B4-BE49-F238E27FC236}">
                <a16:creationId xmlns:a16="http://schemas.microsoft.com/office/drawing/2014/main" id="{9A836F17-F3A1-47C8-A7FF-6C53C9556EDA}"/>
              </a:ext>
            </a:extLst>
          </p:cNvPr>
          <p:cNvSpPr>
            <a:spLocks noGrp="1"/>
          </p:cNvSpPr>
          <p:nvPr>
            <p:ph sz="half" idx="1"/>
          </p:nvPr>
        </p:nvSpPr>
        <p:spPr>
          <a:xfrm>
            <a:off x="1088919" y="2144987"/>
            <a:ext cx="4756277" cy="3823674"/>
          </a:xfrm>
          <a:prstGeom prst="rect">
            <a:avLst/>
          </a:prstGeom>
        </p:spPr>
        <p:txBody>
          <a:bodyPr>
            <a:normAutofit/>
          </a:bodyPr>
          <a:lstStyle/>
          <a:p>
            <a:r>
              <a:rPr lang="en-US" b="1" dirty="0"/>
              <a:t>Integers</a:t>
            </a:r>
          </a:p>
          <a:p>
            <a:pPr marL="0" indent="0">
              <a:buNone/>
            </a:pPr>
            <a:r>
              <a:rPr lang="en-US" dirty="0"/>
              <a:t>You can use an integer represent numeric data, and more specifically, whole numbers from negative infinity to infinity, like 4, 5, or -1.</a:t>
            </a:r>
          </a:p>
          <a:p>
            <a:r>
              <a:rPr lang="en-US" b="1" dirty="0"/>
              <a:t>Float</a:t>
            </a:r>
          </a:p>
          <a:p>
            <a:pPr marL="0" indent="0">
              <a:buNone/>
            </a:pPr>
            <a:r>
              <a:rPr lang="en-US" dirty="0"/>
              <a:t>"Float" stands for 'floating point number'. You can use it for rational numbers, usually ending with a decimal figure, such as 1.11 or 3.14.</a:t>
            </a:r>
          </a:p>
          <a:p>
            <a:pPr marL="0" indent="0">
              <a:buNone/>
            </a:pPr>
            <a:endParaRPr lang="en-US" dirty="0"/>
          </a:p>
        </p:txBody>
      </p:sp>
      <p:pic>
        <p:nvPicPr>
          <p:cNvPr id="15" name="Content Placeholder 14">
            <a:extLst>
              <a:ext uri="{FF2B5EF4-FFF2-40B4-BE49-F238E27FC236}">
                <a16:creationId xmlns:a16="http://schemas.microsoft.com/office/drawing/2014/main" id="{6DA529CB-4DFA-4F48-915C-69AAB49B3801}"/>
              </a:ext>
            </a:extLst>
          </p:cNvPr>
          <p:cNvPicPr>
            <a:picLocks noGrp="1" noChangeAspect="1"/>
          </p:cNvPicPr>
          <p:nvPr>
            <p:ph sz="half" idx="2"/>
          </p:nvPr>
        </p:nvPicPr>
        <p:blipFill>
          <a:blip r:embed="rId2"/>
          <a:stretch>
            <a:fillRect/>
          </a:stretch>
        </p:blipFill>
        <p:spPr>
          <a:xfrm>
            <a:off x="7451571" y="2358223"/>
            <a:ext cx="2458221" cy="3106056"/>
          </a:xfrm>
          <a:prstGeom prst="rect">
            <a:avLst/>
          </a:prstGeom>
        </p:spPr>
      </p:pic>
    </p:spTree>
    <p:extLst>
      <p:ext uri="{BB962C8B-B14F-4D97-AF65-F5344CB8AC3E}">
        <p14:creationId xmlns:p14="http://schemas.microsoft.com/office/powerpoint/2010/main" val="3448093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D7FF-AAF8-4D87-BC3C-71643551682F}"/>
              </a:ext>
            </a:extLst>
          </p:cNvPr>
          <p:cNvSpPr>
            <a:spLocks noGrp="1"/>
          </p:cNvSpPr>
          <p:nvPr>
            <p:ph type="title"/>
          </p:nvPr>
        </p:nvSpPr>
        <p:spPr/>
        <p:txBody>
          <a:bodyPr/>
          <a:lstStyle/>
          <a:p>
            <a:r>
              <a:rPr lang="en-US" dirty="0"/>
              <a:t>Primitive Data Structures</a:t>
            </a:r>
          </a:p>
        </p:txBody>
      </p:sp>
      <p:sp>
        <p:nvSpPr>
          <p:cNvPr id="3" name="Content Placeholder 2">
            <a:extLst>
              <a:ext uri="{FF2B5EF4-FFF2-40B4-BE49-F238E27FC236}">
                <a16:creationId xmlns:a16="http://schemas.microsoft.com/office/drawing/2014/main" id="{2C18AADB-8CC8-45F4-B7EF-091EC0156BC0}"/>
              </a:ext>
            </a:extLst>
          </p:cNvPr>
          <p:cNvSpPr>
            <a:spLocks noGrp="1"/>
          </p:cNvSpPr>
          <p:nvPr>
            <p:ph sz="half" idx="1"/>
          </p:nvPr>
        </p:nvSpPr>
        <p:spPr/>
        <p:txBody>
          <a:bodyPr>
            <a:normAutofit fontScale="92500"/>
          </a:bodyPr>
          <a:lstStyle/>
          <a:p>
            <a:pPr>
              <a:buFont typeface="Courier New" panose="02070309020205020404" pitchFamily="49" charset="0"/>
              <a:buChar char="o"/>
            </a:pPr>
            <a:r>
              <a:rPr lang="en-US" b="1" dirty="0"/>
              <a:t>String</a:t>
            </a:r>
          </a:p>
          <a:p>
            <a:pPr marL="0" indent="0">
              <a:buNone/>
            </a:pPr>
            <a:r>
              <a:rPr lang="en-US" dirty="0"/>
              <a:t>Strings are collections of alphabets, words or other characters. In Python, you can create strings by enclosing a sequence of characters within a pair of single or double quotes. For example: 'cake', "cookie", etc.</a:t>
            </a:r>
            <a:endParaRPr lang="he-IL" dirty="0"/>
          </a:p>
          <a:p>
            <a:pPr>
              <a:lnSpc>
                <a:spcPct val="120000"/>
              </a:lnSpc>
              <a:buFont typeface="Courier New" panose="02070309020205020404" pitchFamily="49" charset="0"/>
              <a:buChar char="o"/>
            </a:pPr>
            <a:r>
              <a:rPr lang="en-US" b="1" dirty="0"/>
              <a:t>Boolean</a:t>
            </a:r>
          </a:p>
          <a:p>
            <a:pPr marL="0" indent="0">
              <a:lnSpc>
                <a:spcPct val="120000"/>
              </a:lnSpc>
              <a:buNone/>
            </a:pPr>
            <a:r>
              <a:rPr lang="en-US" dirty="0"/>
              <a:t>This built-in data type that can take up the values: True and False, which often makes them interchangeable with the integers 1 and 0.</a:t>
            </a:r>
          </a:p>
        </p:txBody>
      </p:sp>
      <p:pic>
        <p:nvPicPr>
          <p:cNvPr id="7" name="Content Placeholder 6">
            <a:extLst>
              <a:ext uri="{FF2B5EF4-FFF2-40B4-BE49-F238E27FC236}">
                <a16:creationId xmlns:a16="http://schemas.microsoft.com/office/drawing/2014/main" id="{261B6D44-27D0-4D46-A786-27C6B334FFFC}"/>
              </a:ext>
            </a:extLst>
          </p:cNvPr>
          <p:cNvPicPr>
            <a:picLocks noGrp="1" noChangeAspect="1"/>
          </p:cNvPicPr>
          <p:nvPr>
            <p:ph sz="half" idx="2"/>
          </p:nvPr>
        </p:nvPicPr>
        <p:blipFill>
          <a:blip r:embed="rId2"/>
          <a:stretch>
            <a:fillRect/>
          </a:stretch>
        </p:blipFill>
        <p:spPr>
          <a:xfrm>
            <a:off x="7598136" y="2054291"/>
            <a:ext cx="2462676" cy="3767600"/>
          </a:xfrm>
          <a:prstGeom prst="rect">
            <a:avLst/>
          </a:prstGeom>
        </p:spPr>
      </p:pic>
    </p:spTree>
    <p:extLst>
      <p:ext uri="{BB962C8B-B14F-4D97-AF65-F5344CB8AC3E}">
        <p14:creationId xmlns:p14="http://schemas.microsoft.com/office/powerpoint/2010/main" val="285730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A0F4-5FD5-43CA-83A4-28A2112C9DD9}"/>
              </a:ext>
            </a:extLst>
          </p:cNvPr>
          <p:cNvSpPr>
            <a:spLocks noGrp="1"/>
          </p:cNvSpPr>
          <p:nvPr>
            <p:ph type="title"/>
          </p:nvPr>
        </p:nvSpPr>
        <p:spPr/>
        <p:txBody>
          <a:bodyPr/>
          <a:lstStyle/>
          <a:p>
            <a:r>
              <a:rPr lang="en-US" dirty="0"/>
              <a:t>Looping with a condition</a:t>
            </a:r>
          </a:p>
        </p:txBody>
      </p:sp>
      <p:sp>
        <p:nvSpPr>
          <p:cNvPr id="3" name="Text Placeholder 2">
            <a:extLst>
              <a:ext uri="{FF2B5EF4-FFF2-40B4-BE49-F238E27FC236}">
                <a16:creationId xmlns:a16="http://schemas.microsoft.com/office/drawing/2014/main" id="{4B10B596-DF1C-403F-A8FB-94B1284598CF}"/>
              </a:ext>
            </a:extLst>
          </p:cNvPr>
          <p:cNvSpPr>
            <a:spLocks noGrp="1"/>
          </p:cNvSpPr>
          <p:nvPr>
            <p:ph type="body" sz="quarter" idx="10"/>
          </p:nvPr>
        </p:nvSpPr>
        <p:spPr>
          <a:xfrm>
            <a:off x="365760" y="1371600"/>
            <a:ext cx="11704320" cy="3228576"/>
          </a:xfrm>
        </p:spPr>
        <p:txBody>
          <a:bodyPr/>
          <a:lstStyle/>
          <a:p>
            <a:r>
              <a:rPr lang="en-US" dirty="0"/>
              <a:t>names = [</a:t>
            </a:r>
            <a:r>
              <a:rPr lang="en-US" dirty="0">
                <a:solidFill>
                  <a:srgbClr val="C00000"/>
                </a:solidFill>
              </a:rPr>
              <a:t>'Christopher'</a:t>
            </a:r>
            <a:r>
              <a:rPr lang="en-US" dirty="0"/>
              <a:t>, </a:t>
            </a:r>
            <a:r>
              <a:rPr lang="en-US" dirty="0">
                <a:solidFill>
                  <a:srgbClr val="C00000"/>
                </a:solidFill>
              </a:rPr>
              <a:t>'Susan'</a:t>
            </a:r>
            <a:r>
              <a:rPr lang="en-US" dirty="0"/>
              <a:t>]</a:t>
            </a:r>
          </a:p>
          <a:p>
            <a:r>
              <a:rPr lang="en-US" dirty="0"/>
              <a:t>index = 0</a:t>
            </a:r>
          </a:p>
          <a:p>
            <a:r>
              <a:rPr lang="en-US" dirty="0"/>
              <a:t>while index &lt; </a:t>
            </a:r>
            <a:r>
              <a:rPr lang="en-US" dirty="0" err="1"/>
              <a:t>len</a:t>
            </a:r>
            <a:r>
              <a:rPr lang="en-US" dirty="0"/>
              <a:t>(names):</a:t>
            </a:r>
          </a:p>
          <a:p>
            <a:r>
              <a:rPr lang="en-US" dirty="0"/>
              <a:t>	print(names[index])</a:t>
            </a:r>
          </a:p>
          <a:p>
            <a:r>
              <a:rPr lang="en-US" dirty="0">
                <a:solidFill>
                  <a:schemeClr val="tx2">
                    <a:lumMod val="75000"/>
                  </a:schemeClr>
                </a:solidFill>
              </a:rPr>
              <a:t>	# Change the condition!!</a:t>
            </a:r>
          </a:p>
          <a:p>
            <a:r>
              <a:rPr lang="en-US" dirty="0">
                <a:solidFill>
                  <a:schemeClr val="tx2">
                    <a:lumMod val="75000"/>
                  </a:schemeClr>
                </a:solidFill>
              </a:rPr>
              <a:t>	</a:t>
            </a:r>
            <a:r>
              <a:rPr lang="en-US" dirty="0"/>
              <a:t>index = index + 1</a:t>
            </a:r>
          </a:p>
        </p:txBody>
      </p:sp>
      <p:sp>
        <p:nvSpPr>
          <p:cNvPr id="4" name="Text Placeholder 3">
            <a:extLst>
              <a:ext uri="{FF2B5EF4-FFF2-40B4-BE49-F238E27FC236}">
                <a16:creationId xmlns:a16="http://schemas.microsoft.com/office/drawing/2014/main" id="{FAADAD5C-E32D-4F09-8454-76BE254D5784}"/>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D7FF-AAF8-4D87-BC3C-71643551682F}"/>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Non-Primitive Data Structures</a:t>
            </a:r>
          </a:p>
        </p:txBody>
      </p:sp>
      <p:sp>
        <p:nvSpPr>
          <p:cNvPr id="3" name="Content Placeholder 2">
            <a:extLst>
              <a:ext uri="{FF2B5EF4-FFF2-40B4-BE49-F238E27FC236}">
                <a16:creationId xmlns:a16="http://schemas.microsoft.com/office/drawing/2014/main" id="{2C18AADB-8CC8-45F4-B7EF-091EC0156BC0}"/>
              </a:ext>
            </a:extLst>
          </p:cNvPr>
          <p:cNvSpPr>
            <a:spLocks noGrp="1"/>
          </p:cNvSpPr>
          <p:nvPr>
            <p:ph sz="half" idx="1"/>
          </p:nvPr>
        </p:nvSpPr>
        <p:spPr>
          <a:xfrm>
            <a:off x="1088919" y="2874851"/>
            <a:ext cx="9843695" cy="3823674"/>
          </a:xfrm>
          <a:prstGeom prst="rect">
            <a:avLst/>
          </a:prstGeom>
        </p:spPr>
        <p:txBody>
          <a:bodyPr>
            <a:normAutofit/>
          </a:bodyPr>
          <a:lstStyle/>
          <a:p>
            <a:pPr>
              <a:lnSpc>
                <a:spcPct val="100000"/>
              </a:lnSpc>
              <a:buFont typeface="Courier New" panose="02070309020205020404" pitchFamily="49" charset="0"/>
              <a:buChar char="o"/>
            </a:pPr>
            <a:r>
              <a:rPr lang="en-US" dirty="0"/>
              <a:t>Non-primitive types are the sophisticated members of the data structure family. They don't just store a value, but rather a collection of values in various formats.</a:t>
            </a:r>
          </a:p>
        </p:txBody>
      </p:sp>
    </p:spTree>
    <p:extLst>
      <p:ext uri="{BB962C8B-B14F-4D97-AF65-F5344CB8AC3E}">
        <p14:creationId xmlns:p14="http://schemas.microsoft.com/office/powerpoint/2010/main" val="4121387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D7FF-AAF8-4D87-BC3C-71643551682F}"/>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Non-Primitive Data Structures</a:t>
            </a:r>
          </a:p>
        </p:txBody>
      </p:sp>
      <p:sp>
        <p:nvSpPr>
          <p:cNvPr id="3" name="Content Placeholder 2">
            <a:extLst>
              <a:ext uri="{FF2B5EF4-FFF2-40B4-BE49-F238E27FC236}">
                <a16:creationId xmlns:a16="http://schemas.microsoft.com/office/drawing/2014/main" id="{2C18AADB-8CC8-45F4-B7EF-091EC0156BC0}"/>
              </a:ext>
            </a:extLst>
          </p:cNvPr>
          <p:cNvSpPr>
            <a:spLocks noGrp="1"/>
          </p:cNvSpPr>
          <p:nvPr>
            <p:ph sz="half" idx="1"/>
          </p:nvPr>
        </p:nvSpPr>
        <p:spPr>
          <a:xfrm>
            <a:off x="1088919" y="1905755"/>
            <a:ext cx="5394851" cy="4322413"/>
          </a:xfrm>
          <a:prstGeom prst="rect">
            <a:avLst/>
          </a:prstGeom>
        </p:spPr>
        <p:txBody>
          <a:bodyPr>
            <a:normAutofit/>
          </a:bodyPr>
          <a:lstStyle/>
          <a:p>
            <a:r>
              <a:rPr lang="en-US" b="1" dirty="0"/>
              <a:t>Lists</a:t>
            </a:r>
          </a:p>
          <a:p>
            <a:pPr marL="0" indent="0" eaLnBrk="0" fontAlgn="base" hangingPunct="0">
              <a:lnSpc>
                <a:spcPct val="100000"/>
              </a:lnSpc>
              <a:spcBef>
                <a:spcPct val="0"/>
              </a:spcBef>
              <a:spcAft>
                <a:spcPct val="0"/>
              </a:spcAft>
              <a:buClrTx/>
              <a:buNone/>
            </a:pPr>
            <a:r>
              <a:rPr lang="en-US" altLang="en-US" dirty="0">
                <a:solidFill>
                  <a:srgbClr val="3D4251"/>
                </a:solidFill>
                <a:latin typeface="Lora"/>
              </a:rPr>
              <a:t>Lists in Python are used to store collection of heterogeneous items. These are mutable, which means that you can change their content without changing their identity. You can recognize lists by their square brackets </a:t>
            </a:r>
            <a:r>
              <a:rPr lang="en-US" altLang="en-US" dirty="0">
                <a:solidFill>
                  <a:srgbClr val="3D4251"/>
                </a:solidFill>
                <a:latin typeface="Roboto Mono"/>
              </a:rPr>
              <a:t>[</a:t>
            </a:r>
            <a:r>
              <a:rPr lang="en-US" altLang="en-US" dirty="0">
                <a:solidFill>
                  <a:srgbClr val="3D4251"/>
                </a:solidFill>
                <a:latin typeface="Lora"/>
              </a:rPr>
              <a:t> and </a:t>
            </a:r>
            <a:r>
              <a:rPr lang="en-US" altLang="en-US" dirty="0">
                <a:solidFill>
                  <a:srgbClr val="3D4251"/>
                </a:solidFill>
                <a:latin typeface="Roboto Mono"/>
              </a:rPr>
              <a:t>]</a:t>
            </a:r>
            <a:r>
              <a:rPr lang="en-US" altLang="en-US" dirty="0">
                <a:solidFill>
                  <a:srgbClr val="3D4251"/>
                </a:solidFill>
                <a:latin typeface="Lora"/>
              </a:rPr>
              <a:t> that hold elements , separated by a comma </a:t>
            </a:r>
            <a:r>
              <a:rPr lang="en-US" altLang="en-US" dirty="0">
                <a:solidFill>
                  <a:srgbClr val="3D4251"/>
                </a:solidFill>
                <a:latin typeface="Roboto Mono"/>
              </a:rPr>
              <a:t>, </a:t>
            </a:r>
            <a:r>
              <a:rPr lang="en-US" altLang="en-US" dirty="0">
                <a:solidFill>
                  <a:srgbClr val="3D4251"/>
                </a:solidFill>
                <a:latin typeface="Lora"/>
              </a:rPr>
              <a:t>. </a:t>
            </a:r>
            <a:r>
              <a:rPr lang="en-US" altLang="en-US" dirty="0"/>
              <a:t> </a:t>
            </a:r>
            <a:endParaRPr lang="en-US" altLang="en-US" dirty="0">
              <a:latin typeface="Arial" panose="020B0604020202020204" pitchFamily="34" charset="0"/>
            </a:endParaRPr>
          </a:p>
        </p:txBody>
      </p:sp>
      <p:sp>
        <p:nvSpPr>
          <p:cNvPr id="4" name="Rectangle 1">
            <a:extLst>
              <a:ext uri="{FF2B5EF4-FFF2-40B4-BE49-F238E27FC236}">
                <a16:creationId xmlns:a16="http://schemas.microsoft.com/office/drawing/2014/main" id="{2DC28F75-E2F5-4F2B-BDF5-6E4186355744}"/>
              </a:ext>
            </a:extLst>
          </p:cNvPr>
          <p:cNvSpPr>
            <a:spLocks noChangeArrowheads="1"/>
          </p:cNvSpPr>
          <p:nvPr/>
        </p:nvSpPr>
        <p:spPr bwMode="auto">
          <a:xfrm>
            <a:off x="882" y="-191155"/>
            <a:ext cx="188409" cy="38230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endParaRPr lang="en-US" altLang="en-US" sz="1836" dirty="0">
              <a:solidFill>
                <a:prstClr val="black"/>
              </a:solidFill>
            </a:endParaRPr>
          </a:p>
        </p:txBody>
      </p:sp>
      <p:pic>
        <p:nvPicPr>
          <p:cNvPr id="5" name="Picture 4">
            <a:extLst>
              <a:ext uri="{FF2B5EF4-FFF2-40B4-BE49-F238E27FC236}">
                <a16:creationId xmlns:a16="http://schemas.microsoft.com/office/drawing/2014/main" id="{03C62D93-CF2F-4405-989F-70328E8FFFB3}"/>
              </a:ext>
            </a:extLst>
          </p:cNvPr>
          <p:cNvPicPr>
            <a:picLocks noChangeAspect="1"/>
          </p:cNvPicPr>
          <p:nvPr/>
        </p:nvPicPr>
        <p:blipFill>
          <a:blip r:embed="rId2"/>
          <a:stretch>
            <a:fillRect/>
          </a:stretch>
        </p:blipFill>
        <p:spPr>
          <a:xfrm>
            <a:off x="6665060" y="1712911"/>
            <a:ext cx="2389846" cy="4836207"/>
          </a:xfrm>
          <a:prstGeom prst="rect">
            <a:avLst/>
          </a:prstGeom>
        </p:spPr>
      </p:pic>
      <p:sp>
        <p:nvSpPr>
          <p:cNvPr id="6" name="TextBox 5">
            <a:extLst>
              <a:ext uri="{FF2B5EF4-FFF2-40B4-BE49-F238E27FC236}">
                <a16:creationId xmlns:a16="http://schemas.microsoft.com/office/drawing/2014/main" id="{95632891-D2FC-4CFB-9906-AE54171D2EAA}"/>
              </a:ext>
            </a:extLst>
          </p:cNvPr>
          <p:cNvSpPr txBox="1"/>
          <p:nvPr/>
        </p:nvSpPr>
        <p:spPr>
          <a:xfrm>
            <a:off x="6762522" y="6228931"/>
            <a:ext cx="2194922" cy="276999"/>
          </a:xfrm>
          <a:prstGeom prst="rect">
            <a:avLst/>
          </a:prstGeom>
          <a:solidFill>
            <a:schemeClr val="bg1"/>
          </a:solidFill>
        </p:spPr>
        <p:txBody>
          <a:bodyPr wrap="square" rtlCol="0">
            <a:spAutoFit/>
          </a:bodyPr>
          <a:lstStyle/>
          <a:p>
            <a:r>
              <a:rPr lang="en-US" sz="1200" dirty="0">
                <a:latin typeface="Courier New" panose="02070309020205020404" pitchFamily="49" charset="0"/>
                <a:cs typeface="Courier New" panose="02070309020205020404" pitchFamily="49" charset="0"/>
              </a:rPr>
              <a:t>[1,’orange’,3]</a:t>
            </a:r>
            <a:endParaRPr lang="en-IL"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7538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D7FF-AAF8-4D87-BC3C-71643551682F}"/>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Non-Primitive Data Structures</a:t>
            </a:r>
          </a:p>
        </p:txBody>
      </p:sp>
      <p:sp>
        <p:nvSpPr>
          <p:cNvPr id="3" name="Content Placeholder 2">
            <a:extLst>
              <a:ext uri="{FF2B5EF4-FFF2-40B4-BE49-F238E27FC236}">
                <a16:creationId xmlns:a16="http://schemas.microsoft.com/office/drawing/2014/main" id="{2C18AADB-8CC8-45F4-B7EF-091EC0156BC0}"/>
              </a:ext>
            </a:extLst>
          </p:cNvPr>
          <p:cNvSpPr>
            <a:spLocks noGrp="1"/>
          </p:cNvSpPr>
          <p:nvPr>
            <p:ph sz="half" idx="1"/>
          </p:nvPr>
        </p:nvSpPr>
        <p:spPr>
          <a:xfrm>
            <a:off x="1088919" y="1905755"/>
            <a:ext cx="9843695" cy="4322413"/>
          </a:xfrm>
          <a:prstGeom prst="rect">
            <a:avLst/>
          </a:prstGeom>
        </p:spPr>
        <p:txBody>
          <a:bodyPr>
            <a:normAutofit/>
          </a:bodyPr>
          <a:lstStyle/>
          <a:p>
            <a:r>
              <a:rPr lang="en-US" b="1" dirty="0"/>
              <a:t>Array</a:t>
            </a:r>
          </a:p>
          <a:p>
            <a:r>
              <a:rPr lang="en-US" dirty="0"/>
              <a:t>First off, arrays in Python are a compact way of collecting basic data types, all the entries in an array must be of the same data type. However, arrays are not all that popular in Python, unlike the other programming languages such as C++ or Java.</a:t>
            </a:r>
          </a:p>
          <a:p>
            <a:r>
              <a:rPr lang="en-US" dirty="0"/>
              <a:t>In general, when people talk of arrays in Python, they are actually referring to lists. However, there is a fundamental difference between them</a:t>
            </a:r>
          </a:p>
          <a:p>
            <a:r>
              <a:rPr lang="en-US" dirty="0"/>
              <a:t>Arrays can be seen as a more efficient way of storing a certain kind of list. This type of list has elements of the same data type</a:t>
            </a:r>
            <a:r>
              <a:rPr lang="he-IL" dirty="0"/>
              <a:t>ץ</a:t>
            </a:r>
          </a:p>
          <a:p>
            <a:r>
              <a:rPr lang="en-US" b="1" dirty="0"/>
              <a:t>In our case, we will use NumPy library.</a:t>
            </a:r>
          </a:p>
        </p:txBody>
      </p:sp>
    </p:spTree>
    <p:extLst>
      <p:ext uri="{BB962C8B-B14F-4D97-AF65-F5344CB8AC3E}">
        <p14:creationId xmlns:p14="http://schemas.microsoft.com/office/powerpoint/2010/main" val="585706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CAE3-FFC0-4548-8C5C-21D1480D81B5}"/>
              </a:ext>
            </a:extLst>
          </p:cNvPr>
          <p:cNvSpPr>
            <a:spLocks noGrp="1"/>
          </p:cNvSpPr>
          <p:nvPr>
            <p:ph type="title"/>
          </p:nvPr>
        </p:nvSpPr>
        <p:spPr/>
        <p:txBody>
          <a:bodyPr/>
          <a:lstStyle/>
          <a:p>
            <a:r>
              <a:rPr lang="en-US" dirty="0"/>
              <a:t>NumPy</a:t>
            </a:r>
          </a:p>
        </p:txBody>
      </p:sp>
      <p:sp>
        <p:nvSpPr>
          <p:cNvPr id="3" name="Content Placeholder 2">
            <a:extLst>
              <a:ext uri="{FF2B5EF4-FFF2-40B4-BE49-F238E27FC236}">
                <a16:creationId xmlns:a16="http://schemas.microsoft.com/office/drawing/2014/main" id="{AD6E2EF5-1114-4258-97A0-0A8E7E415C50}"/>
              </a:ext>
            </a:extLst>
          </p:cNvPr>
          <p:cNvSpPr>
            <a:spLocks noGrp="1"/>
          </p:cNvSpPr>
          <p:nvPr>
            <p:ph sz="half" idx="1"/>
          </p:nvPr>
        </p:nvSpPr>
        <p:spPr/>
        <p:txBody>
          <a:bodyPr>
            <a:normAutofit fontScale="77500" lnSpcReduction="20000"/>
          </a:bodyPr>
          <a:lstStyle/>
          <a:p>
            <a:r>
              <a:rPr lang="en-US" dirty="0"/>
              <a:t>NumPy is a Python library that is the core library for scientific computing in Python. It contains a collection of tools and techniques that can be used to solve on a computer mathematical models of problems in Science and Engineering. One of these tools is a high-performance multidimensional array object that is a powerful data structure for efficient computation of arrays and matrices.</a:t>
            </a:r>
          </a:p>
        </p:txBody>
      </p:sp>
      <p:sp>
        <p:nvSpPr>
          <p:cNvPr id="4" name="Content Placeholder 3">
            <a:extLst>
              <a:ext uri="{FF2B5EF4-FFF2-40B4-BE49-F238E27FC236}">
                <a16:creationId xmlns:a16="http://schemas.microsoft.com/office/drawing/2014/main" id="{BF681349-D3AD-4E19-88FF-D82890FC5157}"/>
              </a:ext>
            </a:extLst>
          </p:cNvPr>
          <p:cNvSpPr>
            <a:spLocks noGrp="1"/>
          </p:cNvSpPr>
          <p:nvPr>
            <p:ph sz="half" idx="2"/>
          </p:nvPr>
        </p:nvSpPr>
        <p:spPr>
          <a:xfrm>
            <a:off x="6591278" y="1308235"/>
            <a:ext cx="4756277" cy="4660426"/>
          </a:xfrm>
        </p:spPr>
        <p:txBody>
          <a:bodyPr>
            <a:normAutofit fontScale="77500" lnSpcReduction="20000"/>
          </a:bodyPr>
          <a:lstStyle/>
          <a:p>
            <a:r>
              <a:rPr lang="en-US" dirty="0"/>
              <a:t>However, you should know that, on a structural level, an array is basically nothing but pointers. It’s a combination of a memory address, a data type, a shape, and strides:</a:t>
            </a:r>
          </a:p>
          <a:p>
            <a:endParaRPr lang="en-US" dirty="0"/>
          </a:p>
          <a:p>
            <a:r>
              <a:rPr lang="en-US" dirty="0"/>
              <a:t>The </a:t>
            </a:r>
            <a:r>
              <a:rPr lang="en-US" u="sng" dirty="0"/>
              <a:t>data</a:t>
            </a:r>
            <a:r>
              <a:rPr lang="en-US" dirty="0"/>
              <a:t> pointer indicates the memory address of the first byte in the array,</a:t>
            </a:r>
          </a:p>
          <a:p>
            <a:r>
              <a:rPr lang="en-US" dirty="0"/>
              <a:t>The data type or </a:t>
            </a:r>
            <a:r>
              <a:rPr lang="en-US" u="sng" dirty="0" err="1"/>
              <a:t>dtype</a:t>
            </a:r>
            <a:r>
              <a:rPr lang="en-US" dirty="0"/>
              <a:t> pointer describes the kind of elements that are contained within the array,</a:t>
            </a:r>
          </a:p>
          <a:p>
            <a:r>
              <a:rPr lang="en-US" dirty="0"/>
              <a:t>The </a:t>
            </a:r>
            <a:r>
              <a:rPr lang="en-US" u="sng" dirty="0"/>
              <a:t>shape</a:t>
            </a:r>
            <a:r>
              <a:rPr lang="en-US" dirty="0"/>
              <a:t> indicates the shape of the array, and</a:t>
            </a:r>
          </a:p>
          <a:p>
            <a:r>
              <a:rPr lang="en-US" dirty="0"/>
              <a:t>The </a:t>
            </a:r>
            <a:r>
              <a:rPr lang="en-US" u="sng" dirty="0"/>
              <a:t>strides</a:t>
            </a:r>
            <a:r>
              <a:rPr lang="en-US" dirty="0"/>
              <a:t> are the number of bytes that should be skipped in memory to go to the next element. If your strides are (10,1), you need to proceed one byte to get to the next column and 10 bytes to locate the next row.</a:t>
            </a:r>
          </a:p>
          <a:p>
            <a:endParaRPr lang="en-US" dirty="0"/>
          </a:p>
          <a:p>
            <a:pPr marL="0" indent="0">
              <a:buNone/>
            </a:pPr>
            <a:r>
              <a:rPr lang="en-US" dirty="0"/>
              <a:t>In other words, an array contains information about the raw data, how to locate an element and how to interpret an element.</a:t>
            </a:r>
          </a:p>
        </p:txBody>
      </p:sp>
      <p:pic>
        <p:nvPicPr>
          <p:cNvPr id="8" name="Picture 7">
            <a:extLst>
              <a:ext uri="{FF2B5EF4-FFF2-40B4-BE49-F238E27FC236}">
                <a16:creationId xmlns:a16="http://schemas.microsoft.com/office/drawing/2014/main" id="{32B2C941-2485-4AC5-8C8D-6643E79CD49A}"/>
              </a:ext>
            </a:extLst>
          </p:cNvPr>
          <p:cNvPicPr>
            <a:picLocks noChangeAspect="1"/>
          </p:cNvPicPr>
          <p:nvPr/>
        </p:nvPicPr>
        <p:blipFill>
          <a:blip r:embed="rId2"/>
          <a:stretch>
            <a:fillRect/>
          </a:stretch>
        </p:blipFill>
        <p:spPr>
          <a:xfrm>
            <a:off x="1151251" y="4296788"/>
            <a:ext cx="4193692" cy="1107524"/>
          </a:xfrm>
          <a:prstGeom prst="rect">
            <a:avLst/>
          </a:prstGeom>
        </p:spPr>
      </p:pic>
    </p:spTree>
    <p:extLst>
      <p:ext uri="{BB962C8B-B14F-4D97-AF65-F5344CB8AC3E}">
        <p14:creationId xmlns:p14="http://schemas.microsoft.com/office/powerpoint/2010/main" val="4216215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A374-46E2-4BF2-B6D9-07B097785797}"/>
              </a:ext>
            </a:extLst>
          </p:cNvPr>
          <p:cNvSpPr>
            <a:spLocks noGrp="1"/>
          </p:cNvSpPr>
          <p:nvPr>
            <p:ph type="title"/>
          </p:nvPr>
        </p:nvSpPr>
        <p:spPr/>
        <p:txBody>
          <a:bodyPr/>
          <a:lstStyle/>
          <a:p>
            <a:r>
              <a:rPr lang="en-US" b="1" dirty="0"/>
              <a:t>Python Lists vs. NumPy Arrays</a:t>
            </a:r>
            <a:endParaRPr lang="en-US" dirty="0"/>
          </a:p>
        </p:txBody>
      </p:sp>
      <p:sp>
        <p:nvSpPr>
          <p:cNvPr id="3" name="Content Placeholder 2">
            <a:extLst>
              <a:ext uri="{FF2B5EF4-FFF2-40B4-BE49-F238E27FC236}">
                <a16:creationId xmlns:a16="http://schemas.microsoft.com/office/drawing/2014/main" id="{3456C729-B21F-4FC3-8B7B-ED5A0FF07B49}"/>
              </a:ext>
            </a:extLst>
          </p:cNvPr>
          <p:cNvSpPr>
            <a:spLocks noGrp="1"/>
          </p:cNvSpPr>
          <p:nvPr>
            <p:ph sz="half" idx="1"/>
          </p:nvPr>
        </p:nvSpPr>
        <p:spPr/>
        <p:txBody>
          <a:bodyPr>
            <a:normAutofit/>
          </a:bodyPr>
          <a:lstStyle/>
          <a:p>
            <a:r>
              <a:rPr lang="en-US" b="1" dirty="0"/>
              <a:t>Size</a:t>
            </a:r>
            <a:r>
              <a:rPr lang="en-US" dirty="0"/>
              <a:t> - NumPy data structures take up less space.</a:t>
            </a:r>
          </a:p>
          <a:p>
            <a:r>
              <a:rPr lang="en-US" b="1" dirty="0"/>
              <a:t>Performance</a:t>
            </a:r>
            <a:r>
              <a:rPr lang="en-US" dirty="0"/>
              <a:t> - they have a need for speed and are faster than lists</a:t>
            </a:r>
          </a:p>
          <a:p>
            <a:r>
              <a:rPr lang="en-US" b="1" dirty="0"/>
              <a:t>Functionality</a:t>
            </a:r>
            <a:r>
              <a:rPr lang="en-US" dirty="0"/>
              <a:t> - SciPy and NumPy have optimized functions such as linear algebra operations built in.</a:t>
            </a:r>
          </a:p>
          <a:p>
            <a:r>
              <a:rPr lang="en-US" dirty="0"/>
              <a:t>With arrays, you can perform an operations </a:t>
            </a:r>
            <a:r>
              <a:rPr lang="en-US" b="1" dirty="0"/>
              <a:t>on all its item </a:t>
            </a:r>
            <a:r>
              <a:rPr lang="en-US" dirty="0"/>
              <a:t>individually easily, which may not be the case with lists.</a:t>
            </a:r>
          </a:p>
          <a:p>
            <a:endParaRPr lang="en-US" dirty="0"/>
          </a:p>
        </p:txBody>
      </p:sp>
      <p:pic>
        <p:nvPicPr>
          <p:cNvPr id="5" name="Content Placeholder 4">
            <a:extLst>
              <a:ext uri="{FF2B5EF4-FFF2-40B4-BE49-F238E27FC236}">
                <a16:creationId xmlns:a16="http://schemas.microsoft.com/office/drawing/2014/main" id="{D879FB4F-F3D0-4F1B-9D6F-570E648AD6DD}"/>
              </a:ext>
            </a:extLst>
          </p:cNvPr>
          <p:cNvPicPr>
            <a:picLocks noGrp="1" noChangeAspect="1"/>
          </p:cNvPicPr>
          <p:nvPr>
            <p:ph sz="half" idx="2"/>
          </p:nvPr>
        </p:nvPicPr>
        <p:blipFill>
          <a:blip r:embed="rId2"/>
          <a:stretch>
            <a:fillRect/>
          </a:stretch>
        </p:blipFill>
        <p:spPr>
          <a:xfrm>
            <a:off x="6922515" y="2124714"/>
            <a:ext cx="3941100" cy="2040175"/>
          </a:xfrm>
          <a:prstGeom prst="rect">
            <a:avLst/>
          </a:prstGeom>
        </p:spPr>
      </p:pic>
      <p:pic>
        <p:nvPicPr>
          <p:cNvPr id="6" name="Picture 5">
            <a:extLst>
              <a:ext uri="{FF2B5EF4-FFF2-40B4-BE49-F238E27FC236}">
                <a16:creationId xmlns:a16="http://schemas.microsoft.com/office/drawing/2014/main" id="{F054D9AB-2D99-424D-B287-500F6349D39E}"/>
              </a:ext>
            </a:extLst>
          </p:cNvPr>
          <p:cNvPicPr>
            <a:picLocks noChangeAspect="1"/>
          </p:cNvPicPr>
          <p:nvPr/>
        </p:nvPicPr>
        <p:blipFill>
          <a:blip r:embed="rId3"/>
          <a:stretch>
            <a:fillRect/>
          </a:stretch>
        </p:blipFill>
        <p:spPr>
          <a:xfrm>
            <a:off x="6854576" y="4395610"/>
            <a:ext cx="4251983" cy="1690430"/>
          </a:xfrm>
          <a:prstGeom prst="rect">
            <a:avLst/>
          </a:prstGeom>
        </p:spPr>
      </p:pic>
    </p:spTree>
    <p:extLst>
      <p:ext uri="{BB962C8B-B14F-4D97-AF65-F5344CB8AC3E}">
        <p14:creationId xmlns:p14="http://schemas.microsoft.com/office/powerpoint/2010/main" val="264231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080-634A-43A6-AF4B-B74D4BDCCDC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AA1B4C0C-684B-49DF-B2D0-35E0907C3A5C}"/>
              </a:ext>
            </a:extLst>
          </p:cNvPr>
          <p:cNvSpPr>
            <a:spLocks noGrp="1"/>
          </p:cNvSpPr>
          <p:nvPr>
            <p:ph sz="half" idx="1"/>
          </p:nvPr>
        </p:nvSpPr>
        <p:spPr/>
        <p:txBody>
          <a:bodyPr>
            <a:normAutofit lnSpcReduction="10000"/>
          </a:bodyPr>
          <a:lstStyle/>
          <a:p>
            <a:r>
              <a:rPr lang="en-US" dirty="0"/>
              <a:t>Tuples are another standard sequence data type. The difference between tuples and list is that tuples are immutable, which means once defined you cannot delete, add or edit any values inside it. This might be useful in situations where you might to pass the control to someone else but you do not want them to manipulate data in your collection, but rather maybe just see them or perform operations separately in a copy of the data.</a:t>
            </a:r>
          </a:p>
        </p:txBody>
      </p:sp>
      <p:pic>
        <p:nvPicPr>
          <p:cNvPr id="5" name="Content Placeholder 4">
            <a:extLst>
              <a:ext uri="{FF2B5EF4-FFF2-40B4-BE49-F238E27FC236}">
                <a16:creationId xmlns:a16="http://schemas.microsoft.com/office/drawing/2014/main" id="{6AEAED61-8876-457C-98B3-F5E5BE64C031}"/>
              </a:ext>
            </a:extLst>
          </p:cNvPr>
          <p:cNvPicPr>
            <a:picLocks noGrp="1" noChangeAspect="1"/>
          </p:cNvPicPr>
          <p:nvPr>
            <p:ph sz="half" idx="2"/>
          </p:nvPr>
        </p:nvPicPr>
        <p:blipFill>
          <a:blip r:embed="rId2"/>
          <a:stretch>
            <a:fillRect/>
          </a:stretch>
        </p:blipFill>
        <p:spPr>
          <a:xfrm>
            <a:off x="6752334" y="2007125"/>
            <a:ext cx="3527569" cy="3097555"/>
          </a:xfrm>
          <a:prstGeom prst="rect">
            <a:avLst/>
          </a:prstGeom>
        </p:spPr>
      </p:pic>
    </p:spTree>
    <p:extLst>
      <p:ext uri="{BB962C8B-B14F-4D97-AF65-F5344CB8AC3E}">
        <p14:creationId xmlns:p14="http://schemas.microsoft.com/office/powerpoint/2010/main" val="3270540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080-634A-43A6-AF4B-B74D4BDCCDC9}"/>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AA1B4C0C-684B-49DF-B2D0-35E0907C3A5C}"/>
              </a:ext>
            </a:extLst>
          </p:cNvPr>
          <p:cNvSpPr>
            <a:spLocks noGrp="1"/>
          </p:cNvSpPr>
          <p:nvPr>
            <p:ph sz="half" idx="1"/>
          </p:nvPr>
        </p:nvSpPr>
        <p:spPr/>
        <p:txBody>
          <a:bodyPr>
            <a:normAutofit/>
          </a:bodyPr>
          <a:lstStyle/>
          <a:p>
            <a:r>
              <a:rPr lang="en-US" dirty="0"/>
              <a:t>Dictionaries are exactly what you need if you want to implement something like a telephone book. None of the data structures that you have seen before are suitable for a telephone book. This is when a dictionary can come in handy.</a:t>
            </a:r>
          </a:p>
          <a:p>
            <a:r>
              <a:rPr lang="en-US" dirty="0"/>
              <a:t> Dictionaries are made up of key-value pairs. </a:t>
            </a:r>
            <a:r>
              <a:rPr lang="en-US" b="1" i="1" dirty="0"/>
              <a:t>key</a:t>
            </a:r>
            <a:r>
              <a:rPr lang="en-US" dirty="0"/>
              <a:t> is used to identify the item and the </a:t>
            </a:r>
            <a:r>
              <a:rPr lang="en-US" b="1" i="1" dirty="0"/>
              <a:t>value</a:t>
            </a:r>
            <a:r>
              <a:rPr lang="en-US" dirty="0"/>
              <a:t> holds as the name suggests, the value of the item.</a:t>
            </a:r>
          </a:p>
        </p:txBody>
      </p:sp>
      <p:sp>
        <p:nvSpPr>
          <p:cNvPr id="7" name="Content Placeholder 6">
            <a:extLst>
              <a:ext uri="{FF2B5EF4-FFF2-40B4-BE49-F238E27FC236}">
                <a16:creationId xmlns:a16="http://schemas.microsoft.com/office/drawing/2014/main" id="{EA083F2D-F9DD-4EF2-9738-DBDC239CAA7D}"/>
              </a:ext>
            </a:extLst>
          </p:cNvPr>
          <p:cNvSpPr>
            <a:spLocks noGrp="1"/>
          </p:cNvSpPr>
          <p:nvPr>
            <p:ph sz="half" idx="2"/>
          </p:nvPr>
        </p:nvSpPr>
        <p:spPr>
          <a:xfrm>
            <a:off x="6591280" y="2144987"/>
            <a:ext cx="4756277" cy="3823674"/>
          </a:xfrm>
        </p:spPr>
        <p:txBody>
          <a:bodyPr/>
          <a:lstStyle/>
          <a:p>
            <a:endParaRPr lang="en-US"/>
          </a:p>
        </p:txBody>
      </p:sp>
      <p:pic>
        <p:nvPicPr>
          <p:cNvPr id="8" name="Picture 7">
            <a:extLst>
              <a:ext uri="{FF2B5EF4-FFF2-40B4-BE49-F238E27FC236}">
                <a16:creationId xmlns:a16="http://schemas.microsoft.com/office/drawing/2014/main" id="{F4A52E03-DB6F-44AD-9BC2-3453EAF5E8C5}"/>
              </a:ext>
            </a:extLst>
          </p:cNvPr>
          <p:cNvPicPr>
            <a:picLocks noChangeAspect="1"/>
          </p:cNvPicPr>
          <p:nvPr/>
        </p:nvPicPr>
        <p:blipFill>
          <a:blip r:embed="rId2"/>
          <a:stretch>
            <a:fillRect/>
          </a:stretch>
        </p:blipFill>
        <p:spPr>
          <a:xfrm>
            <a:off x="5845195" y="2507460"/>
            <a:ext cx="6089489" cy="1549365"/>
          </a:xfrm>
          <a:prstGeom prst="rect">
            <a:avLst/>
          </a:prstGeom>
        </p:spPr>
      </p:pic>
    </p:spTree>
    <p:extLst>
      <p:ext uri="{BB962C8B-B14F-4D97-AF65-F5344CB8AC3E}">
        <p14:creationId xmlns:p14="http://schemas.microsoft.com/office/powerpoint/2010/main" val="2642694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080-634A-43A6-AF4B-B74D4BDCCDC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A1B4C0C-684B-49DF-B2D0-35E0907C3A5C}"/>
              </a:ext>
            </a:extLst>
          </p:cNvPr>
          <p:cNvSpPr>
            <a:spLocks noGrp="1"/>
          </p:cNvSpPr>
          <p:nvPr>
            <p:ph sz="half" idx="1"/>
          </p:nvPr>
        </p:nvSpPr>
        <p:spPr/>
        <p:txBody>
          <a:bodyPr>
            <a:normAutofit/>
          </a:bodyPr>
          <a:lstStyle/>
          <a:p>
            <a:r>
              <a:rPr lang="en-US" dirty="0"/>
              <a:t>Sets are a collection of distinct (unique) objects. These are useful to create lists that only hold unique values in the dataset. </a:t>
            </a:r>
          </a:p>
          <a:p>
            <a:r>
              <a:rPr lang="en-US" dirty="0"/>
              <a:t>It is an unordered collection but a mutable one, this is very helpful when going through a huge dataset.</a:t>
            </a:r>
          </a:p>
        </p:txBody>
      </p:sp>
      <p:pic>
        <p:nvPicPr>
          <p:cNvPr id="4" name="Picture 3">
            <a:extLst>
              <a:ext uri="{FF2B5EF4-FFF2-40B4-BE49-F238E27FC236}">
                <a16:creationId xmlns:a16="http://schemas.microsoft.com/office/drawing/2014/main" id="{078EB210-B13E-4659-A5AF-6AB9041F5DDF}"/>
              </a:ext>
            </a:extLst>
          </p:cNvPr>
          <p:cNvPicPr>
            <a:picLocks noChangeAspect="1"/>
          </p:cNvPicPr>
          <p:nvPr/>
        </p:nvPicPr>
        <p:blipFill>
          <a:blip r:embed="rId2"/>
          <a:stretch>
            <a:fillRect/>
          </a:stretch>
        </p:blipFill>
        <p:spPr>
          <a:xfrm>
            <a:off x="6073585" y="1884953"/>
            <a:ext cx="4418103" cy="2509432"/>
          </a:xfrm>
          <a:prstGeom prst="rect">
            <a:avLst/>
          </a:prstGeom>
        </p:spPr>
      </p:pic>
    </p:spTree>
    <p:extLst>
      <p:ext uri="{BB962C8B-B14F-4D97-AF65-F5344CB8AC3E}">
        <p14:creationId xmlns:p14="http://schemas.microsoft.com/office/powerpoint/2010/main" val="2869798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5893-85AA-4CF7-A209-F97697F02137}"/>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Files</a:t>
            </a:r>
          </a:p>
        </p:txBody>
      </p:sp>
      <p:sp>
        <p:nvSpPr>
          <p:cNvPr id="3" name="Content Placeholder 2">
            <a:extLst>
              <a:ext uri="{FF2B5EF4-FFF2-40B4-BE49-F238E27FC236}">
                <a16:creationId xmlns:a16="http://schemas.microsoft.com/office/drawing/2014/main" id="{471BD604-F419-40DE-B83F-2C8705B840B8}"/>
              </a:ext>
            </a:extLst>
          </p:cNvPr>
          <p:cNvSpPr>
            <a:spLocks noGrp="1"/>
          </p:cNvSpPr>
          <p:nvPr>
            <p:ph idx="1"/>
          </p:nvPr>
        </p:nvSpPr>
        <p:spPr>
          <a:xfrm>
            <a:off x="1088919" y="2144987"/>
            <a:ext cx="10258637" cy="3926260"/>
          </a:xfrm>
          <a:prstGeom prst="rect">
            <a:avLst/>
          </a:prstGeom>
        </p:spPr>
        <p:txBody>
          <a:bodyPr>
            <a:normAutofit/>
          </a:bodyPr>
          <a:lstStyle/>
          <a:p>
            <a:r>
              <a:rPr lang="en-US" dirty="0"/>
              <a:t>Files are traditionally a part of data structures. And although big data is commonplace in the data science industry, a programming language without the capability to store and retrieve previously stored information would hardly be useful.</a:t>
            </a:r>
          </a:p>
        </p:txBody>
      </p:sp>
    </p:spTree>
    <p:extLst>
      <p:ext uri="{BB962C8B-B14F-4D97-AF65-F5344CB8AC3E}">
        <p14:creationId xmlns:p14="http://schemas.microsoft.com/office/powerpoint/2010/main" val="182977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995-6FA7-4C71-8550-9397D2C64F21}"/>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AC9CBE43-BECA-4CFA-B4BC-6636E3E51A6F}"/>
              </a:ext>
            </a:extLst>
          </p:cNvPr>
          <p:cNvSpPr>
            <a:spLocks noGrp="1"/>
          </p:cNvSpPr>
          <p:nvPr>
            <p:ph sz="half" idx="1"/>
          </p:nvPr>
        </p:nvSpPr>
        <p:spPr>
          <a:xfrm>
            <a:off x="1001487" y="1809832"/>
            <a:ext cx="4756277" cy="3823674"/>
          </a:xfrm>
        </p:spPr>
        <p:txBody>
          <a:bodyPr/>
          <a:lstStyle/>
          <a:p>
            <a:r>
              <a:rPr lang="en-US" dirty="0"/>
              <a:t>A stack is a container of objects that are inserted and removed according to the Last-In-First-Out (LIFO) concept. Think of a scenario where at a dinner party where there is a stack of plates, plates are always added or removed from the top of the pile.</a:t>
            </a:r>
          </a:p>
        </p:txBody>
      </p:sp>
      <p:sp>
        <p:nvSpPr>
          <p:cNvPr id="4" name="Content Placeholder 3">
            <a:extLst>
              <a:ext uri="{FF2B5EF4-FFF2-40B4-BE49-F238E27FC236}">
                <a16:creationId xmlns:a16="http://schemas.microsoft.com/office/drawing/2014/main" id="{3328C1E5-D9E6-4042-A1E9-0CE53ABCF1F0}"/>
              </a:ext>
            </a:extLst>
          </p:cNvPr>
          <p:cNvSpPr>
            <a:spLocks noGrp="1"/>
          </p:cNvSpPr>
          <p:nvPr>
            <p:ph sz="half" idx="2"/>
          </p:nvPr>
        </p:nvSpPr>
        <p:spPr>
          <a:xfrm>
            <a:off x="6591278" y="1717544"/>
            <a:ext cx="4756277" cy="3823674"/>
          </a:xfrm>
        </p:spPr>
        <p:txBody>
          <a:bodyPr/>
          <a:lstStyle/>
          <a:p>
            <a:r>
              <a:rPr lang="en-US" dirty="0"/>
              <a:t>Stacks can be implemented using lists in Python. When you add elements to a stack, it is known as a push operation, whereas when you remove or delete an element it is called a pop operation.</a:t>
            </a:r>
          </a:p>
        </p:txBody>
      </p:sp>
      <p:pic>
        <p:nvPicPr>
          <p:cNvPr id="5" name="Picture 4">
            <a:extLst>
              <a:ext uri="{FF2B5EF4-FFF2-40B4-BE49-F238E27FC236}">
                <a16:creationId xmlns:a16="http://schemas.microsoft.com/office/drawing/2014/main" id="{CC48152C-B509-40D9-A68C-CF7CFFB7FCF8}"/>
              </a:ext>
            </a:extLst>
          </p:cNvPr>
          <p:cNvPicPr>
            <a:picLocks noChangeAspect="1"/>
          </p:cNvPicPr>
          <p:nvPr/>
        </p:nvPicPr>
        <p:blipFill>
          <a:blip r:embed="rId2"/>
          <a:stretch>
            <a:fillRect/>
          </a:stretch>
        </p:blipFill>
        <p:spPr>
          <a:xfrm>
            <a:off x="2886015" y="4279241"/>
            <a:ext cx="5416007" cy="2132407"/>
          </a:xfrm>
          <a:prstGeom prst="rect">
            <a:avLst/>
          </a:prstGeom>
        </p:spPr>
      </p:pic>
    </p:spTree>
    <p:extLst>
      <p:ext uri="{BB962C8B-B14F-4D97-AF65-F5344CB8AC3E}">
        <p14:creationId xmlns:p14="http://schemas.microsoft.com/office/powerpoint/2010/main" val="254392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6583680" y="365760"/>
            <a:ext cx="5486400" cy="1554480"/>
          </a:xfrm>
          <a:prstGeom prst="rect">
            <a:avLst/>
          </a:prstGeom>
        </p:spPr>
        <p:txBody>
          <a:bodyPr wrap="square" anchor="t">
            <a:normAutofit/>
          </a:bodyPr>
          <a:lstStyle/>
          <a:p>
            <a:r>
              <a:rPr lang="en-US" dirty="0"/>
              <a:t>Error handling</a:t>
            </a:r>
          </a:p>
        </p:txBody>
      </p:sp>
      <p:pic>
        <p:nvPicPr>
          <p:cNvPr id="6" name="Picture 5">
            <a:extLst>
              <a:ext uri="{FF2B5EF4-FFF2-40B4-BE49-F238E27FC236}">
                <a16:creationId xmlns:a16="http://schemas.microsoft.com/office/drawing/2014/main" id="{1928922D-3B4A-4E67-BC06-E75CA5032903}"/>
              </a:ext>
            </a:extLst>
          </p:cNvPr>
          <p:cNvPicPr>
            <a:picLocks noChangeAspect="1"/>
          </p:cNvPicPr>
          <p:nvPr/>
        </p:nvPicPr>
        <p:blipFill rotWithShape="1">
          <a:blip r:embed="rId2"/>
          <a:srcRect l="21503" r="19387" b="2"/>
          <a:stretch/>
        </p:blipFill>
        <p:spPr>
          <a:xfrm>
            <a:off x="20" y="10"/>
            <a:ext cx="6217900" cy="6995150"/>
          </a:xfrm>
          <a:prstGeom prst="rect">
            <a:avLst/>
          </a:prstGeom>
          <a:noFill/>
        </p:spPr>
      </p:pic>
    </p:spTree>
    <p:extLst>
      <p:ext uri="{BB962C8B-B14F-4D97-AF65-F5344CB8AC3E}">
        <p14:creationId xmlns:p14="http://schemas.microsoft.com/office/powerpoint/2010/main" val="3978001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995-6FA7-4C71-8550-9397D2C64F21}"/>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AC9CBE43-BECA-4CFA-B4BC-6636E3E51A6F}"/>
              </a:ext>
            </a:extLst>
          </p:cNvPr>
          <p:cNvSpPr>
            <a:spLocks noGrp="1"/>
          </p:cNvSpPr>
          <p:nvPr>
            <p:ph sz="half" idx="1"/>
          </p:nvPr>
        </p:nvSpPr>
        <p:spPr>
          <a:xfrm>
            <a:off x="1001487" y="1809832"/>
            <a:ext cx="4756277" cy="3823674"/>
          </a:xfrm>
        </p:spPr>
        <p:txBody>
          <a:bodyPr>
            <a:normAutofit lnSpcReduction="10000"/>
          </a:bodyPr>
          <a:lstStyle/>
          <a:p>
            <a:r>
              <a:rPr lang="en-US" dirty="0"/>
              <a:t>A queue is a container of objects that are inserted and removed according to the First-In-First-Out (FIFO) principle. An excellent example of a queue in the real world is the line at a ticket counter where people are catered according to their arrival sequence and hence the person who arrives first is also the first to leave</a:t>
            </a:r>
          </a:p>
        </p:txBody>
      </p:sp>
      <p:sp>
        <p:nvSpPr>
          <p:cNvPr id="4" name="Content Placeholder 3">
            <a:extLst>
              <a:ext uri="{FF2B5EF4-FFF2-40B4-BE49-F238E27FC236}">
                <a16:creationId xmlns:a16="http://schemas.microsoft.com/office/drawing/2014/main" id="{3328C1E5-D9E6-4042-A1E9-0CE53ABCF1F0}"/>
              </a:ext>
            </a:extLst>
          </p:cNvPr>
          <p:cNvSpPr>
            <a:spLocks noGrp="1"/>
          </p:cNvSpPr>
          <p:nvPr>
            <p:ph sz="half" idx="2"/>
          </p:nvPr>
        </p:nvSpPr>
        <p:spPr>
          <a:xfrm>
            <a:off x="6591278" y="1717544"/>
            <a:ext cx="4756277" cy="3823674"/>
          </a:xfrm>
        </p:spPr>
        <p:txBody>
          <a:bodyPr>
            <a:normAutofit lnSpcReduction="10000"/>
          </a:bodyPr>
          <a:lstStyle/>
          <a:p>
            <a:pPr lvl="0" fontAlgn="base"/>
            <a:r>
              <a:rPr lang="en-US" altLang="en-US" dirty="0"/>
              <a:t>Lists are not efficient to implement a queue, because append() and pop() from the end of a list is not fast and incur a memory movement cost. Also, insertion at the end and deletion from the beginning of a list is not so fast since it requires a shift in the element positions. </a:t>
            </a:r>
            <a:endParaRPr lang="he-IL" altLang="en-US" dirty="0"/>
          </a:p>
          <a:p>
            <a:pPr marL="0" indent="0" eaLnBrk="0" fontAlgn="base" hangingPunct="0">
              <a:lnSpc>
                <a:spcPct val="100000"/>
              </a:lnSpc>
              <a:spcBef>
                <a:spcPct val="0"/>
              </a:spcBef>
              <a:spcAft>
                <a:spcPct val="0"/>
              </a:spcAft>
              <a:buClrTx/>
              <a:buNone/>
            </a:pPr>
            <a:endParaRPr lang="he-IL" altLang="en-US" dirty="0">
              <a:latin typeface="Arial" panose="020B0604020202020204" pitchFamily="34" charset="0"/>
            </a:endParaRPr>
          </a:p>
          <a:p>
            <a:pPr marL="0" indent="0" eaLnBrk="0" fontAlgn="base" hangingPunct="0">
              <a:lnSpc>
                <a:spcPct val="100000"/>
              </a:lnSpc>
              <a:spcBef>
                <a:spcPct val="0"/>
              </a:spcBef>
              <a:spcAft>
                <a:spcPct val="0"/>
              </a:spcAft>
              <a:buClrTx/>
              <a:buNone/>
            </a:pPr>
            <a:endParaRPr lang="he-IL" altLang="en-US" dirty="0">
              <a:latin typeface="Arial" panose="020B0604020202020204" pitchFamily="34" charset="0"/>
            </a:endParaRPr>
          </a:p>
          <a:p>
            <a:pPr marL="0" indent="0" eaLnBrk="0" fontAlgn="base" hangingPunct="0">
              <a:lnSpc>
                <a:spcPct val="100000"/>
              </a:lnSpc>
              <a:spcBef>
                <a:spcPct val="0"/>
              </a:spcBef>
              <a:spcAft>
                <a:spcPct val="0"/>
              </a:spcAft>
              <a:buClrTx/>
              <a:buNone/>
            </a:pPr>
            <a:r>
              <a:rPr lang="en-US" dirty="0">
                <a:hlinkClick r:id="rId2"/>
              </a:rPr>
              <a:t>https://www.geeksforgeeks.org/queue-in-python/</a:t>
            </a:r>
            <a:endParaRPr lang="en-US" altLang="en-US" dirty="0">
              <a:latin typeface="Arial" panose="020B0604020202020204" pitchFamily="34" charset="0"/>
            </a:endParaRPr>
          </a:p>
        </p:txBody>
      </p:sp>
      <p:sp>
        <p:nvSpPr>
          <p:cNvPr id="6" name="Rectangle 1">
            <a:extLst>
              <a:ext uri="{FF2B5EF4-FFF2-40B4-BE49-F238E27FC236}">
                <a16:creationId xmlns:a16="http://schemas.microsoft.com/office/drawing/2014/main" id="{92F2ACC5-4DDC-425F-BABA-E9611FDEB8A5}"/>
              </a:ext>
            </a:extLst>
          </p:cNvPr>
          <p:cNvSpPr>
            <a:spLocks noChangeArrowheads="1"/>
          </p:cNvSpPr>
          <p:nvPr/>
        </p:nvSpPr>
        <p:spPr bwMode="auto">
          <a:xfrm>
            <a:off x="882" y="-191155"/>
            <a:ext cx="188409" cy="38230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endParaRPr lang="en-US" altLang="en-US" sz="1836" dirty="0">
              <a:solidFill>
                <a:prstClr val="black"/>
              </a:solidFill>
            </a:endParaRPr>
          </a:p>
        </p:txBody>
      </p:sp>
    </p:spTree>
    <p:extLst>
      <p:ext uri="{BB962C8B-B14F-4D97-AF65-F5344CB8AC3E}">
        <p14:creationId xmlns:p14="http://schemas.microsoft.com/office/powerpoint/2010/main" val="2933207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995-6FA7-4C71-8550-9397D2C64F21}"/>
              </a:ext>
            </a:extLst>
          </p:cNvPr>
          <p:cNvSpPr>
            <a:spLocks noGrp="1"/>
          </p:cNvSpPr>
          <p:nvPr>
            <p:ph type="title"/>
          </p:nvPr>
        </p:nvSpPr>
        <p:spPr/>
        <p:txBody>
          <a:bodyPr/>
          <a:lstStyle/>
          <a:p>
            <a:r>
              <a:rPr lang="en-US" dirty="0"/>
              <a:t>Graphs</a:t>
            </a:r>
          </a:p>
        </p:txBody>
      </p:sp>
      <p:sp>
        <p:nvSpPr>
          <p:cNvPr id="3" name="Content Placeholder 2">
            <a:extLst>
              <a:ext uri="{FF2B5EF4-FFF2-40B4-BE49-F238E27FC236}">
                <a16:creationId xmlns:a16="http://schemas.microsoft.com/office/drawing/2014/main" id="{AC9CBE43-BECA-4CFA-B4BC-6636E3E51A6F}"/>
              </a:ext>
            </a:extLst>
          </p:cNvPr>
          <p:cNvSpPr>
            <a:spLocks noGrp="1"/>
          </p:cNvSpPr>
          <p:nvPr>
            <p:ph sz="half" idx="1"/>
          </p:nvPr>
        </p:nvSpPr>
        <p:spPr>
          <a:xfrm>
            <a:off x="1001487" y="1809833"/>
            <a:ext cx="10656936" cy="1454279"/>
          </a:xfrm>
        </p:spPr>
        <p:txBody>
          <a:bodyPr>
            <a:normAutofit fontScale="70000" lnSpcReduction="20000"/>
          </a:bodyPr>
          <a:lstStyle/>
          <a:p>
            <a:r>
              <a:rPr lang="en-US" dirty="0"/>
              <a:t>A graph in mathematics and computer science are networks consisting of nodes, also called vertices which may or may not be connected to each other. The lines or the path that connects two nodes is called an edge. If the edge has a particular direction of flow, then it is a directed graph, with the direction edge being called an arc. Else if no directions are specified, the graph is called an undirected graph.</a:t>
            </a:r>
            <a:endParaRPr lang="he-IL" dirty="0"/>
          </a:p>
          <a:p>
            <a:r>
              <a:rPr lang="en-US" dirty="0"/>
              <a:t>However, graphs are an important concept specially in Data Science and are often used to model real life problems.</a:t>
            </a:r>
            <a:endParaRPr lang="he-IL" dirty="0"/>
          </a:p>
          <a:p>
            <a:r>
              <a:rPr lang="en-US" dirty="0"/>
              <a:t>Graph implementation using a Python Dictionary</a:t>
            </a:r>
            <a:r>
              <a:rPr lang="he-IL" dirty="0"/>
              <a:t>:</a:t>
            </a:r>
            <a:endParaRPr lang="he-IL" altLang="en-US" dirty="0">
              <a:latin typeface="Arial" panose="020B0604020202020204" pitchFamily="34" charset="0"/>
            </a:endParaRPr>
          </a:p>
          <a:p>
            <a:endParaRPr lang="en-US" dirty="0"/>
          </a:p>
        </p:txBody>
      </p:sp>
      <p:sp>
        <p:nvSpPr>
          <p:cNvPr id="6" name="Rectangle 1">
            <a:extLst>
              <a:ext uri="{FF2B5EF4-FFF2-40B4-BE49-F238E27FC236}">
                <a16:creationId xmlns:a16="http://schemas.microsoft.com/office/drawing/2014/main" id="{92F2ACC5-4DDC-425F-BABA-E9611FDEB8A5}"/>
              </a:ext>
            </a:extLst>
          </p:cNvPr>
          <p:cNvSpPr>
            <a:spLocks noChangeArrowheads="1"/>
          </p:cNvSpPr>
          <p:nvPr/>
        </p:nvSpPr>
        <p:spPr bwMode="auto">
          <a:xfrm>
            <a:off x="882" y="-191155"/>
            <a:ext cx="188409" cy="38230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endParaRPr lang="en-US" altLang="en-US" sz="1836" dirty="0">
              <a:solidFill>
                <a:prstClr val="black"/>
              </a:solidFill>
            </a:endParaRPr>
          </a:p>
        </p:txBody>
      </p:sp>
      <p:pic>
        <p:nvPicPr>
          <p:cNvPr id="5" name="Picture 4">
            <a:extLst>
              <a:ext uri="{FF2B5EF4-FFF2-40B4-BE49-F238E27FC236}">
                <a16:creationId xmlns:a16="http://schemas.microsoft.com/office/drawing/2014/main" id="{656A2FE3-4936-43D0-B9B3-F5AA478293C3}"/>
              </a:ext>
            </a:extLst>
          </p:cNvPr>
          <p:cNvPicPr>
            <a:picLocks noChangeAspect="1"/>
          </p:cNvPicPr>
          <p:nvPr/>
        </p:nvPicPr>
        <p:blipFill>
          <a:blip r:embed="rId2"/>
          <a:stretch>
            <a:fillRect/>
          </a:stretch>
        </p:blipFill>
        <p:spPr>
          <a:xfrm>
            <a:off x="1142349" y="3589550"/>
            <a:ext cx="9423180" cy="2584221"/>
          </a:xfrm>
          <a:prstGeom prst="rect">
            <a:avLst/>
          </a:prstGeom>
        </p:spPr>
      </p:pic>
    </p:spTree>
    <p:extLst>
      <p:ext uri="{BB962C8B-B14F-4D97-AF65-F5344CB8AC3E}">
        <p14:creationId xmlns:p14="http://schemas.microsoft.com/office/powerpoint/2010/main" val="3317805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995-6FA7-4C71-8550-9397D2C64F21}"/>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AC9CBE43-BECA-4CFA-B4BC-6636E3E51A6F}"/>
              </a:ext>
            </a:extLst>
          </p:cNvPr>
          <p:cNvSpPr>
            <a:spLocks noGrp="1"/>
          </p:cNvSpPr>
          <p:nvPr>
            <p:ph sz="half" idx="1"/>
          </p:nvPr>
        </p:nvSpPr>
        <p:spPr>
          <a:xfrm>
            <a:off x="889769" y="2664719"/>
            <a:ext cx="10656936" cy="1454279"/>
          </a:xfrm>
        </p:spPr>
        <p:txBody>
          <a:bodyPr>
            <a:normAutofit/>
          </a:bodyPr>
          <a:lstStyle/>
          <a:p>
            <a:r>
              <a:rPr lang="en-US" sz="1428" dirty="0"/>
              <a:t>A tree in the real world is a living being with its roots in the ground and the branches that hold the leaves, fruit out in the open. The branches of the tree spread out in a somewhat organized way. In computer science, trees are used to describe how data is sometimes organized, except that the root is on the top and the branches, leaves follow, spreading towards the bottom and the tree is drawn inverted compared to the real tree.</a:t>
            </a:r>
            <a:r>
              <a:rPr lang="he-IL" sz="1428" dirty="0"/>
              <a:t> </a:t>
            </a:r>
            <a:r>
              <a:rPr lang="en-US" sz="1428" dirty="0"/>
              <a:t>However, graphs are an important concept specially in Data Science and are often used to model real life problems.</a:t>
            </a:r>
            <a:endParaRPr lang="he-IL" sz="1428" dirty="0"/>
          </a:p>
          <a:p>
            <a:endParaRPr lang="en-US" sz="1428" dirty="0"/>
          </a:p>
        </p:txBody>
      </p:sp>
      <p:sp>
        <p:nvSpPr>
          <p:cNvPr id="6" name="Rectangle 1">
            <a:extLst>
              <a:ext uri="{FF2B5EF4-FFF2-40B4-BE49-F238E27FC236}">
                <a16:creationId xmlns:a16="http://schemas.microsoft.com/office/drawing/2014/main" id="{92F2ACC5-4DDC-425F-BABA-E9611FDEB8A5}"/>
              </a:ext>
            </a:extLst>
          </p:cNvPr>
          <p:cNvSpPr>
            <a:spLocks noChangeArrowheads="1"/>
          </p:cNvSpPr>
          <p:nvPr/>
        </p:nvSpPr>
        <p:spPr bwMode="auto">
          <a:xfrm>
            <a:off x="882" y="-191155"/>
            <a:ext cx="188409" cy="38230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endParaRPr lang="en-US" altLang="en-US" sz="1836" dirty="0">
              <a:solidFill>
                <a:prstClr val="black"/>
              </a:solidFill>
            </a:endParaRPr>
          </a:p>
        </p:txBody>
      </p:sp>
      <p:pic>
        <p:nvPicPr>
          <p:cNvPr id="4" name="Picture 3">
            <a:extLst>
              <a:ext uri="{FF2B5EF4-FFF2-40B4-BE49-F238E27FC236}">
                <a16:creationId xmlns:a16="http://schemas.microsoft.com/office/drawing/2014/main" id="{27CD1C74-3BB7-4270-82F3-FBA9E7241D52}"/>
              </a:ext>
            </a:extLst>
          </p:cNvPr>
          <p:cNvPicPr>
            <a:picLocks noChangeAspect="1"/>
          </p:cNvPicPr>
          <p:nvPr/>
        </p:nvPicPr>
        <p:blipFill>
          <a:blip r:embed="rId2"/>
          <a:stretch>
            <a:fillRect/>
          </a:stretch>
        </p:blipFill>
        <p:spPr>
          <a:xfrm>
            <a:off x="5931656" y="577890"/>
            <a:ext cx="3941294" cy="1687255"/>
          </a:xfrm>
          <a:prstGeom prst="rect">
            <a:avLst/>
          </a:prstGeom>
        </p:spPr>
      </p:pic>
      <p:pic>
        <p:nvPicPr>
          <p:cNvPr id="7" name="Picture 6">
            <a:extLst>
              <a:ext uri="{FF2B5EF4-FFF2-40B4-BE49-F238E27FC236}">
                <a16:creationId xmlns:a16="http://schemas.microsoft.com/office/drawing/2014/main" id="{E04F2163-3818-4076-8B63-993B752F9658}"/>
              </a:ext>
            </a:extLst>
          </p:cNvPr>
          <p:cNvPicPr>
            <a:picLocks noChangeAspect="1"/>
          </p:cNvPicPr>
          <p:nvPr/>
        </p:nvPicPr>
        <p:blipFill>
          <a:blip r:embed="rId3"/>
          <a:stretch>
            <a:fillRect/>
          </a:stretch>
        </p:blipFill>
        <p:spPr>
          <a:xfrm>
            <a:off x="1088919" y="4162714"/>
            <a:ext cx="9636693" cy="2253920"/>
          </a:xfrm>
          <a:prstGeom prst="rect">
            <a:avLst/>
          </a:prstGeom>
        </p:spPr>
      </p:pic>
    </p:spTree>
    <p:extLst>
      <p:ext uri="{BB962C8B-B14F-4D97-AF65-F5344CB8AC3E}">
        <p14:creationId xmlns:p14="http://schemas.microsoft.com/office/powerpoint/2010/main" val="2510888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BB3583-6668-4FEE-92EB-17C78B4A3E31}"/>
              </a:ext>
            </a:extLst>
          </p:cNvPr>
          <p:cNvSpPr>
            <a:spLocks noGrp="1"/>
          </p:cNvSpPr>
          <p:nvPr>
            <p:ph type="title"/>
          </p:nvPr>
        </p:nvSpPr>
        <p:spPr/>
        <p:txBody>
          <a:bodyPr/>
          <a:lstStyle/>
          <a:p>
            <a:r>
              <a:rPr lang="en-US" dirty="0"/>
              <a:t>Practice – Loops &amp; Conditions</a:t>
            </a:r>
          </a:p>
        </p:txBody>
      </p:sp>
      <p:graphicFrame>
        <p:nvGraphicFramePr>
          <p:cNvPr id="4" name="טבלה 3"/>
          <p:cNvGraphicFramePr>
            <a:graphicFrameLocks noGrp="1"/>
          </p:cNvGraphicFramePr>
          <p:nvPr>
            <p:extLst>
              <p:ext uri="{D42A27DB-BD31-4B8C-83A1-F6EECF244321}">
                <p14:modId xmlns:p14="http://schemas.microsoft.com/office/powerpoint/2010/main" val="1220083110"/>
              </p:ext>
            </p:extLst>
          </p:nvPr>
        </p:nvGraphicFramePr>
        <p:xfrm>
          <a:off x="655637" y="1280160"/>
          <a:ext cx="10363200" cy="5037138"/>
        </p:xfrm>
        <a:graphic>
          <a:graphicData uri="http://schemas.openxmlformats.org/drawingml/2006/table">
            <a:tbl>
              <a:tblPr firstRow="1" firstCol="1" lastRow="1" lastCol="1" bandRow="1" bandCol="1">
                <a:tableStyleId>{2D5ABB26-0587-4C30-8999-92F81FD0307C}</a:tableStyleId>
              </a:tblPr>
              <a:tblGrid>
                <a:gridCol w="10363200">
                  <a:extLst>
                    <a:ext uri="{9D8B030D-6E8A-4147-A177-3AD203B41FA5}">
                      <a16:colId xmlns:a16="http://schemas.microsoft.com/office/drawing/2014/main" val="2891356777"/>
                    </a:ext>
                  </a:extLst>
                </a:gridCol>
              </a:tblGrid>
              <a:tr h="3043683">
                <a:tc>
                  <a:txBody>
                    <a:bodyPr/>
                    <a:lstStyle/>
                    <a:p>
                      <a:pPr algn="r" rtl="1">
                        <a:spcAft>
                          <a:spcPts val="0"/>
                        </a:spcAft>
                      </a:pPr>
                      <a:r>
                        <a:rPr lang="he-IL" sz="2000" u="sng" dirty="0">
                          <a:effectLst/>
                          <a:latin typeface="+mn-lt"/>
                        </a:rPr>
                        <a:t>שאלה 1</a:t>
                      </a:r>
                      <a:r>
                        <a:rPr lang="he-IL" sz="2000" dirty="0">
                          <a:effectLst/>
                          <a:latin typeface="+mn-lt"/>
                        </a:rPr>
                        <a:t>:  כתבו סקריפט המקבל כקלט את ציון הקורס</a:t>
                      </a:r>
                      <a:endParaRPr lang="en-US" sz="2000" dirty="0">
                        <a:effectLst/>
                        <a:latin typeface="+mn-lt"/>
                      </a:endParaRPr>
                    </a:p>
                    <a:p>
                      <a:pPr marL="342900" lvl="0" indent="-342900" algn="r" rtl="1">
                        <a:spcAft>
                          <a:spcPts val="0"/>
                        </a:spcAft>
                        <a:buFont typeface="Symbol" panose="05050102010706020507" pitchFamily="18" charset="2"/>
                        <a:buChar char=""/>
                      </a:pPr>
                      <a:r>
                        <a:rPr lang="he-IL" sz="2000" dirty="0">
                          <a:effectLst/>
                          <a:latin typeface="+mn-lt"/>
                        </a:rPr>
                        <a:t>אם הציון גדול מ-0 וקטן או שווה מ-20 התוכנה מדפיסה </a:t>
                      </a:r>
                      <a:r>
                        <a:rPr lang="en-US" sz="2000" dirty="0">
                          <a:effectLst/>
                          <a:latin typeface="+mn-lt"/>
                        </a:rPr>
                        <a:t>B minus </a:t>
                      </a:r>
                      <a:r>
                        <a:rPr lang="he-IL" sz="2000" dirty="0">
                          <a:effectLst/>
                          <a:latin typeface="+mn-lt"/>
                        </a:rPr>
                        <a:t>.</a:t>
                      </a:r>
                      <a:endParaRPr lang="en-US" sz="2000" dirty="0">
                        <a:effectLst/>
                        <a:latin typeface="+mn-lt"/>
                      </a:endParaRPr>
                    </a:p>
                    <a:p>
                      <a:pPr marL="342900" lvl="0" indent="-342900" algn="r" rtl="1">
                        <a:spcAft>
                          <a:spcPts val="0"/>
                        </a:spcAft>
                        <a:buFont typeface="Symbol" panose="05050102010706020507" pitchFamily="18" charset="2"/>
                        <a:buChar char=""/>
                      </a:pPr>
                      <a:r>
                        <a:rPr lang="he-IL" sz="2000" dirty="0">
                          <a:effectLst/>
                          <a:latin typeface="+mn-lt"/>
                        </a:rPr>
                        <a:t>אם הציון בין 20– ל-50 התוכנה מדפיסה </a:t>
                      </a:r>
                      <a:r>
                        <a:rPr lang="en-US" sz="2000" dirty="0">
                          <a:effectLst/>
                          <a:latin typeface="+mn-lt"/>
                        </a:rPr>
                        <a:t>B</a:t>
                      </a:r>
                      <a:r>
                        <a:rPr lang="he-IL" sz="2000" dirty="0">
                          <a:effectLst/>
                          <a:latin typeface="+mn-lt"/>
                        </a:rPr>
                        <a:t>.</a:t>
                      </a:r>
                      <a:endParaRPr lang="en-US" sz="2000" dirty="0">
                        <a:effectLst/>
                        <a:latin typeface="+mn-lt"/>
                      </a:endParaRPr>
                    </a:p>
                    <a:p>
                      <a:pPr marL="342900" lvl="0" indent="-342900" algn="r" rtl="1">
                        <a:spcAft>
                          <a:spcPts val="0"/>
                        </a:spcAft>
                        <a:buFont typeface="Symbol" panose="05050102010706020507" pitchFamily="18" charset="2"/>
                        <a:buChar char=""/>
                      </a:pPr>
                      <a:r>
                        <a:rPr lang="he-IL" sz="2000" dirty="0">
                          <a:effectLst/>
                          <a:latin typeface="+mn-lt"/>
                        </a:rPr>
                        <a:t>אם הציון גדול מ-50 וקטן או שווה מ-70 תוכנה מדפיסה </a:t>
                      </a:r>
                      <a:r>
                        <a:rPr lang="en-US" sz="2000" dirty="0">
                          <a:effectLst/>
                          <a:latin typeface="+mn-lt"/>
                        </a:rPr>
                        <a:t>B plus</a:t>
                      </a:r>
                      <a:r>
                        <a:rPr lang="he-IL" sz="2000" dirty="0">
                          <a:effectLst/>
                          <a:latin typeface="+mn-lt"/>
                        </a:rPr>
                        <a:t>.</a:t>
                      </a:r>
                      <a:endParaRPr lang="en-US" sz="2000" dirty="0">
                        <a:effectLst/>
                        <a:latin typeface="+mn-lt"/>
                      </a:endParaRPr>
                    </a:p>
                    <a:p>
                      <a:pPr marL="342900" lvl="0" indent="-342900" algn="r" rtl="1">
                        <a:spcAft>
                          <a:spcPts val="0"/>
                        </a:spcAft>
                        <a:buFont typeface="Symbol" panose="05050102010706020507" pitchFamily="18" charset="2"/>
                        <a:buChar char=""/>
                      </a:pPr>
                      <a:r>
                        <a:rPr lang="he-IL" sz="2000" dirty="0">
                          <a:effectLst/>
                          <a:latin typeface="+mn-lt"/>
                        </a:rPr>
                        <a:t>אם הציון גדול מ-70 וקטן או שווה מ-90 התוכנה מדפיסה </a:t>
                      </a:r>
                      <a:r>
                        <a:rPr lang="en-US" sz="2000" dirty="0">
                          <a:effectLst/>
                          <a:latin typeface="+mn-lt"/>
                        </a:rPr>
                        <a:t>A minus</a:t>
                      </a:r>
                      <a:r>
                        <a:rPr lang="he-IL" sz="2000" dirty="0">
                          <a:effectLst/>
                          <a:latin typeface="+mn-lt"/>
                        </a:rPr>
                        <a:t>.</a:t>
                      </a:r>
                      <a:endParaRPr lang="en-US" sz="2000" dirty="0">
                        <a:effectLst/>
                        <a:latin typeface="+mn-lt"/>
                      </a:endParaRPr>
                    </a:p>
                    <a:p>
                      <a:pPr marL="342900" lvl="0" indent="-342900" algn="r" rtl="1">
                        <a:spcAft>
                          <a:spcPts val="0"/>
                        </a:spcAft>
                        <a:buFont typeface="Symbol" panose="05050102010706020507" pitchFamily="18" charset="2"/>
                        <a:buChar char=""/>
                      </a:pPr>
                      <a:r>
                        <a:rPr lang="he-IL" sz="2000" dirty="0">
                          <a:effectLst/>
                          <a:latin typeface="+mn-lt"/>
                        </a:rPr>
                        <a:t>אם הציון גדול מ-90 וקטן שווה מ-100 התוכנה מדפיסה </a:t>
                      </a:r>
                      <a:r>
                        <a:rPr lang="en-US" sz="2000" dirty="0">
                          <a:effectLst/>
                          <a:latin typeface="+mn-lt"/>
                        </a:rPr>
                        <a:t>A</a:t>
                      </a:r>
                      <a:r>
                        <a:rPr lang="he-IL" sz="2000" dirty="0">
                          <a:effectLst/>
                          <a:latin typeface="+mn-lt"/>
                        </a:rPr>
                        <a:t>.</a:t>
                      </a:r>
                      <a:endParaRPr lang="en-US" sz="2000" dirty="0">
                        <a:effectLst/>
                        <a:latin typeface="+mn-lt"/>
                      </a:endParaRPr>
                    </a:p>
                    <a:p>
                      <a:pPr marL="342900" lvl="0" indent="-342900" algn="r" rtl="1">
                        <a:spcAft>
                          <a:spcPts val="0"/>
                        </a:spcAft>
                        <a:buFont typeface="Symbol" panose="05050102010706020507" pitchFamily="18" charset="2"/>
                        <a:buChar char=""/>
                      </a:pPr>
                      <a:r>
                        <a:rPr lang="he-IL" sz="2000" dirty="0">
                          <a:effectLst/>
                          <a:latin typeface="+mn-lt"/>
                        </a:rPr>
                        <a:t>אם הציון שלילי או גדול מ-100 התוכנה מדפיס </a:t>
                      </a:r>
                      <a:r>
                        <a:rPr lang="en-US" sz="2000" dirty="0">
                          <a:effectLst/>
                          <a:latin typeface="+mn-lt"/>
                        </a:rPr>
                        <a:t>ERROR</a:t>
                      </a:r>
                      <a:r>
                        <a:rPr lang="he-IL" sz="2000" dirty="0">
                          <a:effectLst/>
                          <a:latin typeface="+mn-lt"/>
                        </a:rPr>
                        <a:t>.</a:t>
                      </a:r>
                      <a:br>
                        <a:rPr lang="en-US" sz="2000" dirty="0">
                          <a:effectLst/>
                          <a:latin typeface="+mn-lt"/>
                        </a:rPr>
                      </a:br>
                      <a:r>
                        <a:rPr lang="he-IL" sz="2000" baseline="-25000" dirty="0">
                          <a:effectLst/>
                          <a:latin typeface="+mn-lt"/>
                        </a:rPr>
                        <a:t>* יש להשתמש בהשוואות מרובות.</a:t>
                      </a:r>
                      <a:endParaRPr lang="en-US" sz="2000" baseline="-25000" dirty="0">
                        <a:effectLst/>
                        <a:latin typeface="+mn-lt"/>
                        <a:ea typeface="Times New Roman" panose="02020603050405020304" pitchFamily="18" charset="0"/>
                      </a:endParaRPr>
                    </a:p>
                  </a:txBody>
                  <a:tcPr marL="51799" marR="51799" marT="0" marB="0" anchor="ctr"/>
                </a:tc>
                <a:extLst>
                  <a:ext uri="{0D108BD9-81ED-4DB2-BD59-A6C34878D82A}">
                    <a16:rowId xmlns:a16="http://schemas.microsoft.com/office/drawing/2014/main" val="3934633470"/>
                  </a:ext>
                </a:extLst>
              </a:tr>
              <a:tr h="664485">
                <a:tc>
                  <a:txBody>
                    <a:bodyPr/>
                    <a:lstStyle/>
                    <a:p>
                      <a:pPr algn="r" rtl="1">
                        <a:spcAft>
                          <a:spcPts val="0"/>
                        </a:spcAft>
                      </a:pPr>
                      <a:r>
                        <a:rPr lang="he-IL" sz="2000" u="sng" dirty="0">
                          <a:effectLst/>
                          <a:latin typeface="+mn-lt"/>
                        </a:rPr>
                        <a:t>שאלה 2</a:t>
                      </a:r>
                      <a:r>
                        <a:rPr lang="he-IL" sz="2000" dirty="0">
                          <a:effectLst/>
                          <a:latin typeface="+mn-lt"/>
                        </a:rPr>
                        <a:t>: כמו השאלה הקודמת עם </a:t>
                      </a:r>
                      <a:r>
                        <a:rPr lang="en-US" sz="2000" dirty="0" err="1">
                          <a:effectLst/>
                          <a:latin typeface="+mn-lt"/>
                        </a:rPr>
                        <a:t>ifelse</a:t>
                      </a:r>
                      <a:endParaRPr lang="en-US" sz="2000" dirty="0">
                        <a:effectLst/>
                        <a:latin typeface="+mn-lt"/>
                        <a:ea typeface="Times New Roman" panose="02020603050405020304" pitchFamily="18" charset="0"/>
                      </a:endParaRPr>
                    </a:p>
                  </a:txBody>
                  <a:tcPr marL="51799" marR="51799" marT="0" marB="0" anchor="ctr"/>
                </a:tc>
                <a:extLst>
                  <a:ext uri="{0D108BD9-81ED-4DB2-BD59-A6C34878D82A}">
                    <a16:rowId xmlns:a16="http://schemas.microsoft.com/office/drawing/2014/main" val="987432468"/>
                  </a:ext>
                </a:extLst>
              </a:tr>
              <a:tr h="664485">
                <a:tc>
                  <a:txBody>
                    <a:bodyPr/>
                    <a:lstStyle/>
                    <a:p>
                      <a:pPr algn="r" rtl="1">
                        <a:spcAft>
                          <a:spcPts val="0"/>
                        </a:spcAft>
                      </a:pPr>
                      <a:r>
                        <a:rPr lang="he-IL" sz="2000" u="sng" dirty="0">
                          <a:effectLst/>
                          <a:latin typeface="+mn-lt"/>
                        </a:rPr>
                        <a:t>שאלה  3</a:t>
                      </a:r>
                      <a:r>
                        <a:rPr lang="he-IL" sz="2000" dirty="0">
                          <a:effectLst/>
                          <a:latin typeface="+mn-lt"/>
                        </a:rPr>
                        <a:t>: כתבו סקריפט המדפיס את כל המספרים הזוגיים בין 1 ל-100.</a:t>
                      </a:r>
                      <a:endParaRPr lang="en-US" sz="2000" dirty="0">
                        <a:effectLst/>
                        <a:latin typeface="+mn-lt"/>
                        <a:ea typeface="Times New Roman" panose="02020603050405020304" pitchFamily="18" charset="0"/>
                      </a:endParaRPr>
                    </a:p>
                  </a:txBody>
                  <a:tcPr marL="51799" marR="51799" marT="0" marB="0" anchor="ctr"/>
                </a:tc>
                <a:extLst>
                  <a:ext uri="{0D108BD9-81ED-4DB2-BD59-A6C34878D82A}">
                    <a16:rowId xmlns:a16="http://schemas.microsoft.com/office/drawing/2014/main" val="20149798"/>
                  </a:ext>
                </a:extLst>
              </a:tr>
              <a:tr h="664485">
                <a:tc>
                  <a:txBody>
                    <a:bodyPr/>
                    <a:lstStyle/>
                    <a:p>
                      <a:pPr algn="r" rtl="1">
                        <a:spcAft>
                          <a:spcPts val="0"/>
                        </a:spcAft>
                      </a:pPr>
                      <a:r>
                        <a:rPr lang="he-IL" sz="2000" u="sng" dirty="0">
                          <a:effectLst/>
                          <a:latin typeface="+mn-lt"/>
                        </a:rPr>
                        <a:t>שאלה 4</a:t>
                      </a:r>
                      <a:r>
                        <a:rPr lang="he-IL" sz="2000" dirty="0">
                          <a:effectLst/>
                          <a:latin typeface="+mn-lt"/>
                        </a:rPr>
                        <a:t>:   כתבו סקריפט המדפיס את כל המספרים הראשוניים בין 3 ל-101.</a:t>
                      </a:r>
                      <a:endParaRPr lang="en-US" sz="2000" dirty="0">
                        <a:effectLst/>
                        <a:latin typeface="+mn-lt"/>
                        <a:ea typeface="Times New Roman" panose="02020603050405020304" pitchFamily="18" charset="0"/>
                      </a:endParaRPr>
                    </a:p>
                  </a:txBody>
                  <a:tcPr marL="51799" marR="51799" marT="0" marB="0" anchor="ctr"/>
                </a:tc>
                <a:extLst>
                  <a:ext uri="{0D108BD9-81ED-4DB2-BD59-A6C34878D82A}">
                    <a16:rowId xmlns:a16="http://schemas.microsoft.com/office/drawing/2014/main" val="4078458024"/>
                  </a:ext>
                </a:extLst>
              </a:tr>
            </a:tbl>
          </a:graphicData>
        </a:graphic>
      </p:graphicFrame>
    </p:spTree>
    <p:extLst>
      <p:ext uri="{BB962C8B-B14F-4D97-AF65-F5344CB8AC3E}">
        <p14:creationId xmlns:p14="http://schemas.microsoft.com/office/powerpoint/2010/main" val="2609886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BB3583-6668-4FEE-92EB-17C78B4A3E31}"/>
              </a:ext>
            </a:extLst>
          </p:cNvPr>
          <p:cNvSpPr>
            <a:spLocks noGrp="1"/>
          </p:cNvSpPr>
          <p:nvPr>
            <p:ph type="title"/>
          </p:nvPr>
        </p:nvSpPr>
        <p:spPr/>
        <p:txBody>
          <a:bodyPr/>
          <a:lstStyle/>
          <a:p>
            <a:r>
              <a:rPr lang="en-US" dirty="0"/>
              <a:t>Practice – </a:t>
            </a:r>
            <a:r>
              <a:rPr lang="en-US" dirty="0" err="1"/>
              <a:t>NumPy</a:t>
            </a:r>
            <a:endParaRPr lang="en-US" dirty="0"/>
          </a:p>
        </p:txBody>
      </p:sp>
      <p:graphicFrame>
        <p:nvGraphicFramePr>
          <p:cNvPr id="3" name="טבלה 2"/>
          <p:cNvGraphicFramePr>
            <a:graphicFrameLocks noGrp="1"/>
          </p:cNvGraphicFramePr>
          <p:nvPr>
            <p:extLst>
              <p:ext uri="{D42A27DB-BD31-4B8C-83A1-F6EECF244321}">
                <p14:modId xmlns:p14="http://schemas.microsoft.com/office/powerpoint/2010/main" val="4157693296"/>
              </p:ext>
            </p:extLst>
          </p:nvPr>
        </p:nvGraphicFramePr>
        <p:xfrm>
          <a:off x="198437" y="1188810"/>
          <a:ext cx="11963400" cy="5760000"/>
        </p:xfrm>
        <a:graphic>
          <a:graphicData uri="http://schemas.openxmlformats.org/drawingml/2006/table">
            <a:tbl>
              <a:tblPr firstRow="1" firstCol="1" lastRow="1" lastCol="1" bandRow="1" bandCol="1">
                <a:tableStyleId>{9D7B26C5-4107-4FEC-AEDC-1716B250A1EF}</a:tableStyleId>
              </a:tblPr>
              <a:tblGrid>
                <a:gridCol w="11963400">
                  <a:extLst>
                    <a:ext uri="{9D8B030D-6E8A-4147-A177-3AD203B41FA5}">
                      <a16:colId xmlns:a16="http://schemas.microsoft.com/office/drawing/2014/main" val="1098952588"/>
                    </a:ext>
                  </a:extLst>
                </a:gridCol>
              </a:tblGrid>
              <a:tr h="720000">
                <a:tc>
                  <a:txBody>
                    <a:bodyPr/>
                    <a:lstStyle/>
                    <a:p>
                      <a:pPr algn="l" rtl="0">
                        <a:spcAft>
                          <a:spcPts val="0"/>
                        </a:spcAft>
                      </a:pPr>
                      <a:r>
                        <a:rPr lang="en-US" sz="1600" b="0" kern="1200">
                          <a:effectLst/>
                        </a:rPr>
                        <a:t>Q1) Create a 1D array of numbers from 0 to 9.</a:t>
                      </a:r>
                      <a:endParaRPr lang="en-US" sz="1600" b="0" kern="1200">
                        <a:solidFill>
                          <a:srgbClr val="000000"/>
                        </a:solidFill>
                        <a:effectLst/>
                        <a:latin typeface="Helvetica" panose="020B0604020202020204" pitchFamily="34" charset="0"/>
                        <a:ea typeface="+mn-ea"/>
                        <a:cs typeface="+mn-cs"/>
                      </a:endParaRPr>
                    </a:p>
                  </a:txBody>
                  <a:tcPr marL="48986" marR="48986" marT="0" marB="0" anchor="ctr"/>
                </a:tc>
                <a:extLst>
                  <a:ext uri="{0D108BD9-81ED-4DB2-BD59-A6C34878D82A}">
                    <a16:rowId xmlns:a16="http://schemas.microsoft.com/office/drawing/2014/main" val="228925919"/>
                  </a:ext>
                </a:extLst>
              </a:tr>
              <a:tr h="720000">
                <a:tc>
                  <a:txBody>
                    <a:bodyPr/>
                    <a:lstStyle/>
                    <a:p>
                      <a:pPr algn="l" rtl="0">
                        <a:spcAft>
                          <a:spcPts val="0"/>
                        </a:spcAft>
                      </a:pPr>
                      <a:r>
                        <a:rPr lang="en-US" sz="1600" b="0" kern="1200">
                          <a:effectLst/>
                        </a:rPr>
                        <a:t>Q2) Create a 3×3 numpy array of all True’s.</a:t>
                      </a:r>
                      <a:endParaRPr lang="en-US" sz="1600" b="0" kern="1200">
                        <a:solidFill>
                          <a:srgbClr val="000000"/>
                        </a:solidFill>
                        <a:effectLst/>
                        <a:latin typeface="Helvetica" panose="020B0604020202020204" pitchFamily="34" charset="0"/>
                        <a:ea typeface="+mn-ea"/>
                        <a:cs typeface="+mn-cs"/>
                      </a:endParaRPr>
                    </a:p>
                  </a:txBody>
                  <a:tcPr marL="48986" marR="48986" marT="0" marB="0" anchor="ctr"/>
                </a:tc>
                <a:extLst>
                  <a:ext uri="{0D108BD9-81ED-4DB2-BD59-A6C34878D82A}">
                    <a16:rowId xmlns:a16="http://schemas.microsoft.com/office/drawing/2014/main" val="1314549584"/>
                  </a:ext>
                </a:extLst>
              </a:tr>
              <a:tr h="720000">
                <a:tc>
                  <a:txBody>
                    <a:bodyPr/>
                    <a:lstStyle/>
                    <a:p>
                      <a:pPr algn="l" rtl="0">
                        <a:spcAft>
                          <a:spcPts val="0"/>
                        </a:spcAft>
                      </a:pPr>
                      <a:r>
                        <a:rPr lang="en-US" sz="1600" b="0" kern="1200">
                          <a:effectLst/>
                        </a:rPr>
                        <a:t>Q3)  Extract all odd numbers from arr. </a:t>
                      </a:r>
                    </a:p>
                    <a:p>
                      <a:pPr algn="l" rtl="0">
                        <a:spcAft>
                          <a:spcPts val="192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0" kern="1200">
                          <a:effectLst/>
                        </a:rPr>
                        <a:t>arr = np.array([0, 1, 2, 3, 4, 5, 6, 7, 8, 9])</a:t>
                      </a:r>
                      <a:endParaRPr lang="en-US" sz="1600" b="0" kern="1200">
                        <a:solidFill>
                          <a:srgbClr val="000000"/>
                        </a:solidFill>
                        <a:effectLst/>
                        <a:latin typeface="Helvetica" panose="020B0604020202020204" pitchFamily="34" charset="0"/>
                        <a:ea typeface="+mn-ea"/>
                        <a:cs typeface="+mn-cs"/>
                      </a:endParaRPr>
                    </a:p>
                  </a:txBody>
                  <a:tcPr marL="48986" marR="48986" marT="0" marB="0" anchor="ctr"/>
                </a:tc>
                <a:extLst>
                  <a:ext uri="{0D108BD9-81ED-4DB2-BD59-A6C34878D82A}">
                    <a16:rowId xmlns:a16="http://schemas.microsoft.com/office/drawing/2014/main" val="609278239"/>
                  </a:ext>
                </a:extLst>
              </a:tr>
              <a:tr h="720000">
                <a:tc>
                  <a:txBody>
                    <a:bodyPr/>
                    <a:lstStyle/>
                    <a:p>
                      <a:pPr algn="l" rtl="0">
                        <a:spcAft>
                          <a:spcPts val="0"/>
                        </a:spcAft>
                      </a:pPr>
                      <a:r>
                        <a:rPr lang="en-US" sz="1600" b="0" kern="1200">
                          <a:effectLst/>
                        </a:rPr>
                        <a:t>Q4)  Get the positions where elements of a and b match.</a:t>
                      </a:r>
                    </a:p>
                    <a:p>
                      <a:pPr algn="l" rtl="0">
                        <a:spcAft>
                          <a:spcPts val="0"/>
                        </a:spcAft>
                      </a:pPr>
                      <a:r>
                        <a:rPr lang="en-US" sz="1600" b="0" kern="1200">
                          <a:effectLst/>
                        </a:rPr>
                        <a:t>a = np.array([1,2,3,2,3,4,3,4,5,6])b = np.array([7,2,10,2,7,4,9,4,9,8])  </a:t>
                      </a:r>
                      <a:endParaRPr lang="en-US" sz="1600" b="0" kern="1200">
                        <a:solidFill>
                          <a:srgbClr val="000000"/>
                        </a:solidFill>
                        <a:effectLst/>
                        <a:latin typeface="Helvetica" panose="020B0604020202020204" pitchFamily="34" charset="0"/>
                        <a:ea typeface="+mn-ea"/>
                        <a:cs typeface="+mn-cs"/>
                      </a:endParaRPr>
                    </a:p>
                  </a:txBody>
                  <a:tcPr marL="48986" marR="48986" marT="0" marB="0" anchor="ctr"/>
                </a:tc>
                <a:extLst>
                  <a:ext uri="{0D108BD9-81ED-4DB2-BD59-A6C34878D82A}">
                    <a16:rowId xmlns:a16="http://schemas.microsoft.com/office/drawing/2014/main" val="800268273"/>
                  </a:ext>
                </a:extLst>
              </a:tr>
              <a:tr h="936000">
                <a:tc>
                  <a:txBody>
                    <a:bodyPr/>
                    <a:lstStyle/>
                    <a:p>
                      <a:pPr algn="l" rtl="0">
                        <a:spcAft>
                          <a:spcPts val="0"/>
                        </a:spcAft>
                      </a:pPr>
                      <a:r>
                        <a:rPr lang="en-US" sz="1600" b="0" kern="1200" dirty="0">
                          <a:effectLst/>
                        </a:rPr>
                        <a:t>Q5)  Find the mean, median, standard deviation of iris's </a:t>
                      </a:r>
                      <a:r>
                        <a:rPr lang="en-US" sz="1600" b="0" kern="1200" dirty="0" err="1">
                          <a:effectLst/>
                        </a:rPr>
                        <a:t>sepallength</a:t>
                      </a:r>
                      <a:r>
                        <a:rPr lang="en-US" sz="1600" b="0" kern="1200" dirty="0">
                          <a:effectLst/>
                        </a:rPr>
                        <a:t> (1st column):</a:t>
                      </a:r>
                    </a:p>
                    <a:p>
                      <a:pPr algn="l" rtl="0">
                        <a:spcAft>
                          <a:spcPts val="0"/>
                        </a:spcAft>
                      </a:pPr>
                      <a:r>
                        <a:rPr lang="en-US" sz="1600" b="0" kern="1200" dirty="0" err="1">
                          <a:effectLst/>
                        </a:rPr>
                        <a:t>url</a:t>
                      </a:r>
                      <a:r>
                        <a:rPr lang="en-US" sz="1600" b="0" kern="1200" dirty="0">
                          <a:effectLst/>
                        </a:rPr>
                        <a:t> = '</a:t>
                      </a:r>
                      <a:r>
                        <a:rPr lang="en-US" sz="1600" b="0" kern="1200" dirty="0">
                          <a:effectLst/>
                          <a:hlinkClick r:id="rId2"/>
                        </a:rPr>
                        <a:t>https://archive.ics.uci.edu/ml/machine-learning-databases/iris/</a:t>
                      </a:r>
                      <a:r>
                        <a:rPr lang="en-US" sz="1600" b="0" kern="1200" dirty="0" err="1">
                          <a:effectLst/>
                          <a:hlinkClick r:id="rId2"/>
                        </a:rPr>
                        <a:t>iris.data</a:t>
                      </a:r>
                      <a:r>
                        <a:rPr lang="en-US" sz="1600" b="0" kern="1200" dirty="0">
                          <a:effectLst/>
                        </a:rPr>
                        <a:t>‘</a:t>
                      </a:r>
                    </a:p>
                    <a:p>
                      <a:pPr algn="l" rtl="0">
                        <a:spcAft>
                          <a:spcPts val="0"/>
                        </a:spcAft>
                      </a:pPr>
                      <a:r>
                        <a:rPr lang="en-US" sz="1600" b="0" kern="1200" dirty="0">
                          <a:effectLst/>
                        </a:rPr>
                        <a:t>iris = </a:t>
                      </a:r>
                      <a:r>
                        <a:rPr lang="en-US" sz="1600" b="0" kern="1200" dirty="0" err="1">
                          <a:effectLst/>
                        </a:rPr>
                        <a:t>np.genfromtxt</a:t>
                      </a:r>
                      <a:r>
                        <a:rPr lang="en-US" sz="1600" b="0" kern="1200" dirty="0">
                          <a:effectLst/>
                        </a:rPr>
                        <a:t>(</a:t>
                      </a:r>
                      <a:r>
                        <a:rPr lang="en-US" sz="1600" b="0" kern="1200" dirty="0" err="1">
                          <a:effectLst/>
                        </a:rPr>
                        <a:t>url</a:t>
                      </a:r>
                      <a:r>
                        <a:rPr lang="en-US" sz="1600" b="0" kern="1200" dirty="0">
                          <a:effectLst/>
                        </a:rPr>
                        <a:t>, delimiter=',', </a:t>
                      </a:r>
                      <a:r>
                        <a:rPr lang="en-US" sz="1600" b="0" kern="1200" dirty="0" err="1">
                          <a:effectLst/>
                        </a:rPr>
                        <a:t>dtype</a:t>
                      </a:r>
                      <a:r>
                        <a:rPr lang="en-US" sz="1600" b="0" kern="1200" dirty="0">
                          <a:effectLst/>
                        </a:rPr>
                        <a:t>='object')  </a:t>
                      </a:r>
                      <a:endParaRPr lang="en-US" sz="1600" b="0" kern="1200" dirty="0">
                        <a:solidFill>
                          <a:srgbClr val="000000"/>
                        </a:solidFill>
                        <a:effectLst/>
                        <a:latin typeface="Helvetica" panose="020B0604020202020204" pitchFamily="34" charset="0"/>
                        <a:ea typeface="+mn-ea"/>
                        <a:cs typeface="+mn-cs"/>
                      </a:endParaRPr>
                    </a:p>
                  </a:txBody>
                  <a:tcPr marL="48986" marR="48986" marT="0" marB="0" anchor="ctr"/>
                </a:tc>
                <a:extLst>
                  <a:ext uri="{0D108BD9-81ED-4DB2-BD59-A6C34878D82A}">
                    <a16:rowId xmlns:a16="http://schemas.microsoft.com/office/drawing/2014/main" val="1809811583"/>
                  </a:ext>
                </a:extLst>
              </a:tr>
              <a:tr h="1944000">
                <a:tc>
                  <a:txBody>
                    <a:bodyPr/>
                    <a:lstStyle/>
                    <a:p>
                      <a:pPr algn="l">
                        <a:lnSpc>
                          <a:spcPct val="100000"/>
                        </a:lnSpc>
                        <a:spcAft>
                          <a:spcPts val="1800"/>
                        </a:spcAft>
                      </a:pPr>
                      <a:r>
                        <a:rPr lang="en-US" sz="1600" b="0" kern="1200" dirty="0">
                          <a:effectLst/>
                        </a:rPr>
                        <a:t>Q6) Bin the petal length (3rd) column of iris_2d to form a text array, such that if petal length is:</a:t>
                      </a:r>
                      <a:br>
                        <a:rPr lang="en-US" sz="1600" b="0" kern="1200" dirty="0">
                          <a:effectLst/>
                        </a:rPr>
                      </a:br>
                      <a:r>
                        <a:rPr lang="en-US" sz="1600" b="0" kern="1200" dirty="0">
                          <a:effectLst/>
                        </a:rPr>
                        <a:t>       * Less than 3 --&gt; 'small‘</a:t>
                      </a:r>
                      <a:br>
                        <a:rPr lang="en-US" sz="1600" b="0" kern="1200" dirty="0">
                          <a:effectLst/>
                        </a:rPr>
                      </a:br>
                      <a:r>
                        <a:rPr lang="en-US" sz="1600" b="0" kern="1200" dirty="0">
                          <a:effectLst/>
                        </a:rPr>
                        <a:t>       * 3-5 --&gt; 'medium‘</a:t>
                      </a:r>
                      <a:br>
                        <a:rPr lang="en-US" sz="1600" b="0" kern="1200" dirty="0">
                          <a:effectLst/>
                        </a:rPr>
                      </a:br>
                      <a:r>
                        <a:rPr lang="en-US" sz="1600" b="0" kern="1200" dirty="0">
                          <a:effectLst/>
                        </a:rPr>
                        <a:t>       * '&gt;=5 --&gt; 'large‘</a:t>
                      </a:r>
                    </a:p>
                    <a:p>
                      <a:pPr algn="l">
                        <a:lnSpc>
                          <a:spcPct val="100000"/>
                        </a:lnSpc>
                        <a:spcAft>
                          <a:spcPts val="1800"/>
                        </a:spcAft>
                      </a:pPr>
                      <a:r>
                        <a:rPr lang="en-US" sz="1600" b="0" kern="1200" dirty="0">
                          <a:effectLst/>
                        </a:rPr>
                        <a:t># </a:t>
                      </a:r>
                      <a:r>
                        <a:rPr lang="en-US" sz="1600" b="0" kern="1200" dirty="0" err="1">
                          <a:effectLst/>
                        </a:rPr>
                        <a:t>Inputurl</a:t>
                      </a:r>
                      <a:r>
                        <a:rPr lang="en-US" sz="1600" b="0" kern="1200" dirty="0">
                          <a:effectLst/>
                        </a:rPr>
                        <a:t> = '</a:t>
                      </a:r>
                      <a:r>
                        <a:rPr lang="en-US" sz="1600" b="0" kern="1200" dirty="0">
                          <a:effectLst/>
                          <a:hlinkClick r:id="rId2"/>
                        </a:rPr>
                        <a:t>https://archive.ics.uci.edu/ml/machine-learning-databases/iris/</a:t>
                      </a:r>
                      <a:r>
                        <a:rPr lang="en-US" sz="1600" b="0" kern="1200" dirty="0" err="1">
                          <a:effectLst/>
                          <a:hlinkClick r:id="rId2"/>
                        </a:rPr>
                        <a:t>iris.data</a:t>
                      </a:r>
                      <a:r>
                        <a:rPr lang="en-US" sz="1600" b="0" kern="1200" dirty="0">
                          <a:effectLst/>
                        </a:rPr>
                        <a:t>‘</a:t>
                      </a:r>
                      <a:br>
                        <a:rPr lang="en-US" sz="1600" b="0" kern="1200" dirty="0">
                          <a:effectLst/>
                        </a:rPr>
                      </a:br>
                      <a:r>
                        <a:rPr lang="en-US" sz="1600" b="0" kern="1200" dirty="0">
                          <a:effectLst/>
                        </a:rPr>
                        <a:t>iris = </a:t>
                      </a:r>
                      <a:r>
                        <a:rPr lang="en-US" sz="1600" b="0" kern="1200" dirty="0" err="1">
                          <a:effectLst/>
                        </a:rPr>
                        <a:t>np.genfromtxt</a:t>
                      </a:r>
                      <a:r>
                        <a:rPr lang="en-US" sz="1600" b="0" kern="1200" dirty="0">
                          <a:effectLst/>
                        </a:rPr>
                        <a:t>(</a:t>
                      </a:r>
                      <a:r>
                        <a:rPr lang="en-US" sz="1600" b="0" kern="1200" dirty="0" err="1">
                          <a:effectLst/>
                        </a:rPr>
                        <a:t>url</a:t>
                      </a:r>
                      <a:r>
                        <a:rPr lang="en-US" sz="1600" b="0" kern="1200" dirty="0">
                          <a:effectLst/>
                        </a:rPr>
                        <a:t>, delimiter=',', </a:t>
                      </a:r>
                      <a:r>
                        <a:rPr lang="en-US" sz="1600" b="0" kern="1200" dirty="0" err="1">
                          <a:effectLst/>
                        </a:rPr>
                        <a:t>dtype</a:t>
                      </a:r>
                      <a:r>
                        <a:rPr lang="en-US" sz="1600" b="0" kern="1200" dirty="0">
                          <a:effectLst/>
                        </a:rPr>
                        <a:t>='object')</a:t>
                      </a:r>
                      <a:br>
                        <a:rPr lang="en-US" sz="1600" b="0" kern="1200" dirty="0">
                          <a:effectLst/>
                        </a:rPr>
                      </a:br>
                      <a:r>
                        <a:rPr lang="en-US" sz="1600" b="0" kern="1200" dirty="0">
                          <a:effectLst/>
                        </a:rPr>
                        <a:t>names = ('</a:t>
                      </a:r>
                      <a:r>
                        <a:rPr lang="en-US" sz="1600" b="0" kern="1200" dirty="0" err="1">
                          <a:effectLst/>
                        </a:rPr>
                        <a:t>sepallength</a:t>
                      </a:r>
                      <a:r>
                        <a:rPr lang="en-US" sz="1600" b="0" kern="1200" dirty="0">
                          <a:effectLst/>
                        </a:rPr>
                        <a:t>', '</a:t>
                      </a:r>
                      <a:r>
                        <a:rPr lang="en-US" sz="1600" b="0" kern="1200" dirty="0" err="1">
                          <a:effectLst/>
                        </a:rPr>
                        <a:t>sepalwidth</a:t>
                      </a:r>
                      <a:r>
                        <a:rPr lang="en-US" sz="1600" b="0" kern="1200" dirty="0">
                          <a:effectLst/>
                        </a:rPr>
                        <a:t>', '</a:t>
                      </a:r>
                      <a:r>
                        <a:rPr lang="en-US" sz="1600" b="0" kern="1200" dirty="0" err="1">
                          <a:effectLst/>
                        </a:rPr>
                        <a:t>petallength</a:t>
                      </a:r>
                      <a:r>
                        <a:rPr lang="en-US" sz="1600" b="0" kern="1200" dirty="0">
                          <a:effectLst/>
                        </a:rPr>
                        <a:t>', '</a:t>
                      </a:r>
                      <a:r>
                        <a:rPr lang="en-US" sz="1600" b="0" kern="1200" dirty="0" err="1">
                          <a:effectLst/>
                        </a:rPr>
                        <a:t>petalwidth</a:t>
                      </a:r>
                      <a:r>
                        <a:rPr lang="en-US" sz="1600" b="0" kern="1200" dirty="0">
                          <a:effectLst/>
                        </a:rPr>
                        <a:t>', 'species')</a:t>
                      </a:r>
                      <a:endParaRPr lang="en-US" sz="1600" b="0" kern="1200" dirty="0">
                        <a:solidFill>
                          <a:srgbClr val="000000"/>
                        </a:solidFill>
                        <a:effectLst/>
                        <a:latin typeface="Helvetica" panose="020B0604020202020204" pitchFamily="34" charset="0"/>
                        <a:ea typeface="+mn-ea"/>
                        <a:cs typeface="+mn-cs"/>
                      </a:endParaRPr>
                    </a:p>
                  </a:txBody>
                  <a:tcPr marL="118745" marR="118745" marT="0" marB="0">
                    <a:solidFill>
                      <a:schemeClr val="bg1">
                        <a:lumMod val="85000"/>
                      </a:schemeClr>
                    </a:solidFill>
                  </a:tcPr>
                </a:tc>
                <a:extLst>
                  <a:ext uri="{0D108BD9-81ED-4DB2-BD59-A6C34878D82A}">
                    <a16:rowId xmlns:a16="http://schemas.microsoft.com/office/drawing/2014/main" val="4270534027"/>
                  </a:ext>
                </a:extLst>
              </a:tr>
            </a:tbl>
          </a:graphicData>
        </a:graphic>
      </p:graphicFrame>
    </p:spTree>
    <p:extLst>
      <p:ext uri="{BB962C8B-B14F-4D97-AF65-F5344CB8AC3E}">
        <p14:creationId xmlns:p14="http://schemas.microsoft.com/office/powerpoint/2010/main" val="14553339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תרגול נוסף - מומלץ</a:t>
            </a:r>
          </a:p>
        </p:txBody>
      </p:sp>
      <p:sp>
        <p:nvSpPr>
          <p:cNvPr id="3" name="מציין מיקום טקסט 2"/>
          <p:cNvSpPr>
            <a:spLocks noGrp="1"/>
          </p:cNvSpPr>
          <p:nvPr>
            <p:ph type="body" sz="quarter" idx="10"/>
          </p:nvPr>
        </p:nvSpPr>
        <p:spPr>
          <a:xfrm>
            <a:off x="365760" y="1371600"/>
            <a:ext cx="11704320" cy="3074688"/>
          </a:xfrm>
        </p:spPr>
        <p:txBody>
          <a:bodyPr/>
          <a:lstStyle/>
          <a:p>
            <a:r>
              <a:rPr lang="en-US" dirty="0">
                <a:hlinkClick r:id="rId2"/>
              </a:rPr>
              <a:t>https://www.machinelearningplus.com/python/101-numpy-exercises-python/</a:t>
            </a:r>
            <a:endParaRPr lang="he-IL" dirty="0"/>
          </a:p>
          <a:p>
            <a:endParaRPr lang="en-US" dirty="0"/>
          </a:p>
          <a:p>
            <a:r>
              <a:rPr lang="en-US" dirty="0">
                <a:hlinkClick r:id="rId3"/>
              </a:rPr>
              <a:t>https://www.machinelearningplus.com/python/list-comprehensions-in-python/</a:t>
            </a:r>
            <a:endParaRPr lang="en-US" dirty="0"/>
          </a:p>
          <a:p>
            <a:endParaRPr lang="he-IL" dirty="0"/>
          </a:p>
        </p:txBody>
      </p:sp>
    </p:spTree>
    <p:extLst>
      <p:ext uri="{BB962C8B-B14F-4D97-AF65-F5344CB8AC3E}">
        <p14:creationId xmlns:p14="http://schemas.microsoft.com/office/powerpoint/2010/main" val="82396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EBE2C5-A07B-4274-AD9D-6E1D85EE7624}"/>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Defining terms</a:t>
            </a:r>
          </a:p>
        </p:txBody>
      </p:sp>
      <p:graphicFrame>
        <p:nvGraphicFramePr>
          <p:cNvPr id="7" name="Text Placeholder 4">
            <a:extLst>
              <a:ext uri="{FF2B5EF4-FFF2-40B4-BE49-F238E27FC236}">
                <a16:creationId xmlns:a16="http://schemas.microsoft.com/office/drawing/2014/main" id="{A33E98C4-ECE4-4827-90AC-160315FB56D8}"/>
              </a:ext>
            </a:extLst>
          </p:cNvPr>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11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DDB6-4139-4CC1-8EDA-0D3A310B6A5D}"/>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Error types</a:t>
            </a:r>
          </a:p>
        </p:txBody>
      </p:sp>
      <p:graphicFrame>
        <p:nvGraphicFramePr>
          <p:cNvPr id="5" name="Text Placeholder 2">
            <a:extLst>
              <a:ext uri="{FF2B5EF4-FFF2-40B4-BE49-F238E27FC236}">
                <a16:creationId xmlns:a16="http://schemas.microsoft.com/office/drawing/2014/main" id="{946A05A5-CAC2-48C4-AB79-29791A50EA18}"/>
              </a:ext>
            </a:extLst>
          </p:cNvPr>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2CE62FDE-34F2-4C2C-B225-14008AC96236}"/>
              </a:ext>
            </a:extLst>
          </p:cNvPr>
          <p:cNvSpPr/>
          <p:nvPr/>
        </p:nvSpPr>
        <p:spPr>
          <a:xfrm>
            <a:off x="6097051" y="3312597"/>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394177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a:t>Syntax errors</a:t>
            </a:r>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This code won't run at all</a:t>
            </a:r>
          </a:p>
          <a:p>
            <a:r>
              <a:rPr lang="en-US" dirty="0"/>
              <a:t>x = 42</a:t>
            </a:r>
          </a:p>
          <a:p>
            <a:r>
              <a:rPr lang="en-US" dirty="0"/>
              <a:t>y = 206</a:t>
            </a:r>
          </a:p>
          <a:p>
            <a:r>
              <a:rPr lang="en-US" dirty="0">
                <a:solidFill>
                  <a:schemeClr val="tx1">
                    <a:lumMod val="50000"/>
                  </a:schemeClr>
                </a:solidFill>
              </a:rPr>
              <a:t>if</a:t>
            </a:r>
            <a:r>
              <a:rPr lang="en-US" dirty="0"/>
              <a:t> x == y</a:t>
            </a:r>
          </a:p>
          <a:p>
            <a:r>
              <a:rPr lang="en-US" dirty="0"/>
              <a:t>    print(</a:t>
            </a:r>
            <a:r>
              <a:rPr lang="en-US" dirty="0">
                <a:solidFill>
                  <a:srgbClr val="C00000"/>
                </a:solidFill>
              </a:rPr>
              <a:t>'Success!!'</a:t>
            </a:r>
            <a:r>
              <a:rPr lang="en-US" dirty="0"/>
              <a:t>)</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4217828"/>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 File "syntax.py", line 3</a:t>
            </a:r>
          </a:p>
          <a:p>
            <a:r>
              <a:rPr lang="en-CA" dirty="0">
                <a:solidFill>
                  <a:schemeClr val="bg1"/>
                </a:solidFill>
              </a:rPr>
              <a:t>   if x == y</a:t>
            </a:r>
          </a:p>
          <a:p>
            <a:r>
              <a:rPr lang="en-CA" dirty="0">
                <a:solidFill>
                  <a:schemeClr val="bg1"/>
                </a:solidFill>
              </a:rPr>
              <a:t>           ^</a:t>
            </a:r>
          </a:p>
          <a:p>
            <a:endParaRPr lang="en-CA" dirty="0">
              <a:solidFill>
                <a:schemeClr val="bg1"/>
              </a:solidFill>
            </a:endParaRPr>
          </a:p>
          <a:p>
            <a:r>
              <a:rPr lang="en-CA" dirty="0" err="1">
                <a:solidFill>
                  <a:schemeClr val="bg1"/>
                </a:solidFill>
              </a:rPr>
              <a:t>SyntaxError</a:t>
            </a:r>
            <a:r>
              <a:rPr lang="en-CA" dirty="0">
                <a:solidFill>
                  <a:schemeClr val="bg1"/>
                </a:solidFill>
              </a:rPr>
              <a:t>: invalid syntax</a:t>
            </a:r>
            <a:endParaRPr lang="en-CA" dirty="0"/>
          </a:p>
        </p:txBody>
      </p:sp>
    </p:spTree>
    <p:extLst>
      <p:ext uri="{BB962C8B-B14F-4D97-AF65-F5344CB8AC3E}">
        <p14:creationId xmlns:p14="http://schemas.microsoft.com/office/powerpoint/2010/main" val="4392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_rels/them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Control xmlns="http://schemas.microsoft.com/VisualStudio/2011/storyboarding/control">
  <Id Name="369f9055-6b6c-48b9-9320-5df2d46c430a"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3EE964E0-F955-4A0D-A50F-8C39CC3D2B17}">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1.xml><?xml version="1.0" encoding="utf-8"?>
<ds:datastoreItem xmlns:ds="http://schemas.openxmlformats.org/officeDocument/2006/customXml" ds:itemID="{D17AD8A2-EA8A-4915-AB32-15BD7E4E4AAC}">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5.xml><?xml version="1.0" encoding="utf-8"?>
<ds:datastoreItem xmlns:ds="http://schemas.openxmlformats.org/officeDocument/2006/customXml" ds:itemID="{60B57BE2-DAB5-4E86-B4BA-31F48CF0F263}">
  <ds:schemaRefs>
    <ds:schemaRef ds:uri="http://schemas.microsoft.com/sharepoint/v3/contenttype/forms"/>
  </ds:schemaRefs>
</ds:datastoreItem>
</file>

<file path=customXml/itemProps26.xml><?xml version="1.0" encoding="utf-8"?>
<ds:datastoreItem xmlns:ds="http://schemas.openxmlformats.org/officeDocument/2006/customXml" ds:itemID="{7CAEF4B5-98F4-4F38-B3EC-79D4BCE7D1C6}">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9.xml><?xml version="1.0" encoding="utf-8"?>
<ds:datastoreItem xmlns:ds="http://schemas.openxmlformats.org/officeDocument/2006/customXml" ds:itemID="{886ED0D0-FB06-4CF3-B288-0BB1EE05B5D5}">
  <ds:schemaRefs>
    <ds:schemaRef ds:uri="http://schemas.microsoft.com/sharepoint/v3/contenttype/forms"/>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5A3CE652-C0E2-4E8E-A78F-31635D6A33C9}">
  <ds:schemaRefs>
    <ds:schemaRef ds:uri="http://schemas.microsoft.com/sharepoint/v3/contenttype/forms"/>
  </ds:schemaRefs>
</ds:datastoreItem>
</file>

<file path=customXml/itemProps33.xml><?xml version="1.0" encoding="utf-8"?>
<ds:datastoreItem xmlns:ds="http://schemas.openxmlformats.org/officeDocument/2006/customXml" ds:itemID="{EA1B8A71-6125-4D68-A1F2-6B0AE6CA2A00}">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D6DCF1AB-9095-45F9-9570-9BE5B88F18C9}">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7.xml><?xml version="1.0" encoding="utf-8"?>
<ds:datastoreItem xmlns:ds="http://schemas.openxmlformats.org/officeDocument/2006/customXml" ds:itemID="{7142AFA0-2749-4FD0-A212-3A99B1D7FE87}">
  <ds:schemaRefs>
    <ds:schemaRef ds:uri="http://schemas.microsoft.com/sharepoint/v3/contenttype/forms"/>
  </ds:schemaRefs>
</ds:datastoreItem>
</file>

<file path=customXml/itemProps3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2.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4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4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6.xml><?xml version="1.0" encoding="utf-8"?>
<ds:datastoreItem xmlns:ds="http://schemas.openxmlformats.org/officeDocument/2006/customXml" ds:itemID="{F63FC0AB-B67C-40D4-9D94-A66BFD3DBCCE}">
  <ds:schemaRefs>
    <ds:schemaRef ds:uri="http://schemas.microsoft.com/sharepoint/v3/contenttype/forms"/>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314</TotalTime>
  <Words>4185</Words>
  <Application>Microsoft Office PowerPoint</Application>
  <PresentationFormat>Custom</PresentationFormat>
  <Paragraphs>544</Paragraphs>
  <Slides>65</Slides>
  <Notes>22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65</vt:i4>
      </vt:variant>
    </vt:vector>
  </HeadingPairs>
  <TitlesOfParts>
    <vt:vector size="81" baseType="lpstr">
      <vt:lpstr>Arial</vt:lpstr>
      <vt:lpstr>Century Gothic</vt:lpstr>
      <vt:lpstr>Consolas</vt:lpstr>
      <vt:lpstr>Courier New</vt:lpstr>
      <vt:lpstr>David</vt:lpstr>
      <vt:lpstr>Garamond</vt:lpstr>
      <vt:lpstr>Helvetica</vt:lpstr>
      <vt:lpstr>Lora</vt:lpstr>
      <vt:lpstr>Roboto Mono</vt:lpstr>
      <vt:lpstr>Segoe UI</vt:lpstr>
      <vt:lpstr>Segoe UI Light</vt:lpstr>
      <vt:lpstr>Symbol</vt:lpstr>
      <vt:lpstr>Times New Roman</vt:lpstr>
      <vt:lpstr>Wingdings</vt:lpstr>
      <vt:lpstr>WHITE TEMPLATE</vt:lpstr>
      <vt:lpstr>SavonVTI</vt:lpstr>
      <vt:lpstr>תרגול   2</vt:lpstr>
      <vt:lpstr>Loops</vt:lpstr>
      <vt:lpstr>Loop through a collection</vt:lpstr>
      <vt:lpstr>Looping a number of times</vt:lpstr>
      <vt:lpstr>Looping with a condition</vt:lpstr>
      <vt:lpstr>Error handling</vt:lpstr>
      <vt:lpstr>Defining terms</vt:lpstr>
      <vt:lpstr>Error types</vt:lpstr>
      <vt:lpstr>Syntax errors</vt:lpstr>
      <vt:lpstr>Runtime errors</vt:lpstr>
      <vt:lpstr>Catching runtime errors</vt:lpstr>
      <vt:lpstr>When to use try/except/finally</vt:lpstr>
      <vt:lpstr>Some final words on try/except/finally</vt:lpstr>
      <vt:lpstr>Logic errors</vt:lpstr>
      <vt:lpstr>Figuring out what went wrong</vt:lpstr>
      <vt:lpstr>Handling conditions</vt:lpstr>
      <vt:lpstr>Your code needs the ability to take different actions based on different conditions</vt:lpstr>
      <vt:lpstr>You can add a default action using else</vt:lpstr>
      <vt:lpstr>How you indent your code changes execution</vt:lpstr>
      <vt:lpstr>Be careful when comparing strings</vt:lpstr>
      <vt:lpstr>Use string functions to make case insensitive comparisons</vt:lpstr>
      <vt:lpstr>Conditions allow our code to react to different situations</vt:lpstr>
      <vt:lpstr>Handling multiple conditions  </vt:lpstr>
      <vt:lpstr>You may need to check multiple conditions to determine the correct action</vt:lpstr>
      <vt:lpstr>If only one of the conditions will ever occur you can use a single if statement with elif</vt:lpstr>
      <vt:lpstr>When you use elif instead of multiple if statements you can add a default action</vt:lpstr>
      <vt:lpstr>If multiple conditions cause the same action they can be combined into a single condition</vt:lpstr>
      <vt:lpstr>How OR statements are processed</vt:lpstr>
      <vt:lpstr>If you have a list of possible values to check , you can use the IN operator </vt:lpstr>
      <vt:lpstr>If an action depends on a combination of conditions you can nest if statements</vt:lpstr>
      <vt:lpstr>Handling real world business rules may require complicated conditional logic, but the code can still be written efficiently</vt:lpstr>
      <vt:lpstr>Complex condition checks</vt:lpstr>
      <vt:lpstr>Sometimes you can combine conditions with AND instead of nesting if statements</vt:lpstr>
      <vt:lpstr>How AND statements are processed</vt:lpstr>
      <vt:lpstr>If you need to remember the results of a condition check later in your code, use Boolean variables as flags</vt:lpstr>
      <vt:lpstr>Combining operators allows you to handle complex business rules in your code but must be tested very carefully to avoid introducing errors</vt:lpstr>
      <vt:lpstr>Collections</vt:lpstr>
      <vt:lpstr>Lists are collections of items</vt:lpstr>
      <vt:lpstr>Arrays are also collections of items</vt:lpstr>
      <vt:lpstr>What's the difference?</vt:lpstr>
      <vt:lpstr>Common operations</vt:lpstr>
      <vt:lpstr>Retrieving ranges</vt:lpstr>
      <vt:lpstr>Dictionaries</vt:lpstr>
      <vt:lpstr>What's the difference?</vt:lpstr>
      <vt:lpstr>Python Data Structures</vt:lpstr>
      <vt:lpstr>PowerPoint Presentation</vt:lpstr>
      <vt:lpstr>Primitive Data Structures</vt:lpstr>
      <vt:lpstr>Primitive Data Structures</vt:lpstr>
      <vt:lpstr>Primitive Data Structures</vt:lpstr>
      <vt:lpstr>Non-Primitive Data Structures</vt:lpstr>
      <vt:lpstr>Non-Primitive Data Structures</vt:lpstr>
      <vt:lpstr>Non-Primitive Data Structures</vt:lpstr>
      <vt:lpstr>NumPy</vt:lpstr>
      <vt:lpstr>Python Lists vs. NumPy Arrays</vt:lpstr>
      <vt:lpstr>Tuples</vt:lpstr>
      <vt:lpstr>Dictionary</vt:lpstr>
      <vt:lpstr>Sets</vt:lpstr>
      <vt:lpstr>Files</vt:lpstr>
      <vt:lpstr>Stacks</vt:lpstr>
      <vt:lpstr>Queue</vt:lpstr>
      <vt:lpstr>Graphs</vt:lpstr>
      <vt:lpstr>Trees</vt:lpstr>
      <vt:lpstr>Practice – Loops &amp; Conditions</vt:lpstr>
      <vt:lpstr>Practice – NumPy</vt:lpstr>
      <vt:lpstr>תרגול נוסף - מומלץ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1</dc:title>
  <dc:creator>Dor Dveer</dc:creator>
  <cp:lastModifiedBy>אריה סטוליארסקי</cp:lastModifiedBy>
  <cp:revision>14</cp:revision>
  <dcterms:created xsi:type="dcterms:W3CDTF">2020-01-28T18:41:08Z</dcterms:created>
  <dcterms:modified xsi:type="dcterms:W3CDTF">2021-03-11T11:49:39Z</dcterms:modified>
</cp:coreProperties>
</file>