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8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5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F57C-7ABD-4098-B365-AF3F8913B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5B640-7880-4163-ACE4-A0E05DA78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69A81-E2EB-42DE-ADFA-2A8DAD1E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A1C8-D18F-417E-B3EB-3B423B799BF6}" type="datetimeFigureOut">
              <a:rPr lang="LID4096" smtClean="0"/>
              <a:t>01/02/2018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1CCE2-C487-4120-9225-8F02586D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C19E8-B136-43C8-A40D-9C979BC8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3615-A732-4E13-BDE5-9003FAFBD1D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535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AA82-9EEB-407A-A317-46A9657C1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8217E-6AE6-4585-92EE-60CFBA6C7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7156A-A890-420B-993B-08ED36FD9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A1C8-D18F-417E-B3EB-3B423B799BF6}" type="datetimeFigureOut">
              <a:rPr lang="LID4096" smtClean="0"/>
              <a:t>01/02/2018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4E77-5778-4166-B556-19784E1D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2114D-23D5-4D78-80AD-DB0F1853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3615-A732-4E13-BDE5-9003FAFBD1D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364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D07CF9-87BF-4E27-873C-90F305C62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36D21-FB58-400C-9706-12AAC2E24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F7307-F531-4F1F-8A29-386B46915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A1C8-D18F-417E-B3EB-3B423B799BF6}" type="datetimeFigureOut">
              <a:rPr lang="LID4096" smtClean="0"/>
              <a:t>01/02/2018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5F466-CFB0-43CC-886D-24D08E5D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BC76C-2A28-4351-80BF-524EDD7C2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3615-A732-4E13-BDE5-9003FAFBD1D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1144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9AE6-E7B5-46FF-9770-DD570C41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51FED-2E32-45F3-8D0D-E8C407748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D8275-6218-4C3E-9F70-1869F3B6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A1C8-D18F-417E-B3EB-3B423B799BF6}" type="datetimeFigureOut">
              <a:rPr lang="LID4096" smtClean="0"/>
              <a:t>01/02/2018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DA62F-A22F-45C4-B413-49BFB09F4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6824A-1B16-4CAB-8C20-4BE87A01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3615-A732-4E13-BDE5-9003FAFBD1D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2437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E06-ECBF-4A38-8301-66F57F7D8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F9DCB-CAFC-45FB-BE05-77D7FE9DD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5BF8A-CADC-4AB2-8B76-DFC6CD17C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A1C8-D18F-417E-B3EB-3B423B799BF6}" type="datetimeFigureOut">
              <a:rPr lang="LID4096" smtClean="0"/>
              <a:t>01/02/2018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66A9D-A547-4947-87DB-5C4AA4B00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C3B53-DF60-4538-957B-D5262BA1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3615-A732-4E13-BDE5-9003FAFBD1D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6952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635-2632-44E4-ACD4-E9301196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49A16-DB51-4F5A-981F-0B9916880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03C17-7C15-4C17-AD5D-0517952CF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E3534-0781-4F99-84D8-0EA657C8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A1C8-D18F-417E-B3EB-3B423B799BF6}" type="datetimeFigureOut">
              <a:rPr lang="LID4096" smtClean="0"/>
              <a:t>01/02/2018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B3BC8-153B-4CBA-9E4C-643CFC6C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6AEBB-0BD1-4C05-98F9-75750D77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3615-A732-4E13-BDE5-9003FAFBD1D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814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D404-3CB2-4D47-933B-8C385030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D48AC-5A8C-451C-A724-0E620980C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78787-C26A-40D7-BC68-C9E824A59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4EE325-F36B-45F2-99C5-8866CA11C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E578D0-3140-457B-8D8A-3921988C6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BD8433-0D6B-4432-BF7C-DCBD0B822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A1C8-D18F-417E-B3EB-3B423B799BF6}" type="datetimeFigureOut">
              <a:rPr lang="LID4096" smtClean="0"/>
              <a:t>01/02/2018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8C6734-645C-4059-B750-A620D3CB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5439B-7EA5-4263-B58B-B4E40AFA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3615-A732-4E13-BDE5-9003FAFBD1D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6810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8C9C-6373-4022-8CD3-BBBE506F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977175-D18A-4E91-BB2C-73B0B1A5D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A1C8-D18F-417E-B3EB-3B423B799BF6}" type="datetimeFigureOut">
              <a:rPr lang="LID4096" smtClean="0"/>
              <a:t>01/02/2018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030AD-9717-469D-A0EA-DC4E5B8B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16FB7-E97E-4EC7-8228-D8FA130A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3615-A732-4E13-BDE5-9003FAFBD1D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567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063A82-BF64-40AC-AD19-8C0B0F336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A1C8-D18F-417E-B3EB-3B423B799BF6}" type="datetimeFigureOut">
              <a:rPr lang="LID4096" smtClean="0"/>
              <a:t>01/02/2018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81CFDC-74B8-42F3-87F2-40E8D561A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64867-D557-4E0F-B14F-52FBE639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3615-A732-4E13-BDE5-9003FAFBD1D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569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A929-DB76-4333-AA9D-56314D33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29AA4-F23C-49AF-A07F-00658E691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79D8C-7AFC-4FB9-90AA-F2C86373C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59D6D-3648-483B-A3D4-EFE27E78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A1C8-D18F-417E-B3EB-3B423B799BF6}" type="datetimeFigureOut">
              <a:rPr lang="LID4096" smtClean="0"/>
              <a:t>01/02/2018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ABC27-A8B1-4402-892F-C0014D3A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5B8DB-AEC7-4575-8596-F3BE042D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3615-A732-4E13-BDE5-9003FAFBD1D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1955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48F93-99D5-4F26-8505-5A7D7471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78B2D6-09F5-4D67-B551-9A221DF0C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44B68-2128-4433-A51B-01D8B583C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0AA33-8BF5-4CD3-ACD9-011B8E1A4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A1C8-D18F-417E-B3EB-3B423B799BF6}" type="datetimeFigureOut">
              <a:rPr lang="LID4096" smtClean="0"/>
              <a:t>01/02/2018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3FFFD-A982-4449-A8E1-E4059FEA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87945-A251-4A10-8720-B8D9E105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3615-A732-4E13-BDE5-9003FAFBD1D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4577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03DF3C-9C42-496A-8592-8E77A556D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51357-C559-43AD-A940-D8C4F6694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5EAB6-A84F-4B3F-BF62-F883B9666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A1C8-D18F-417E-B3EB-3B423B799BF6}" type="datetimeFigureOut">
              <a:rPr lang="LID4096" smtClean="0"/>
              <a:t>01/02/2018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ED79B-78D6-4E41-8BD8-70C51A213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9B9B5-B8B3-4619-9833-3E962236A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63615-A732-4E13-BDE5-9003FAFBD1D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889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8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D515516-77EA-4224-B518-59B1F637BCAA}"/>
              </a:ext>
            </a:extLst>
          </p:cNvPr>
          <p:cNvGrpSpPr/>
          <p:nvPr/>
        </p:nvGrpSpPr>
        <p:grpSpPr>
          <a:xfrm>
            <a:off x="2229756" y="-329759"/>
            <a:ext cx="7373756" cy="6814964"/>
            <a:chOff x="5638800" y="2438193"/>
            <a:chExt cx="1566736" cy="1448007"/>
          </a:xfrm>
        </p:grpSpPr>
        <p:pic>
          <p:nvPicPr>
            <p:cNvPr id="5" name="Graphic 4" descr="Web cam">
              <a:extLst>
                <a:ext uri="{FF2B5EF4-FFF2-40B4-BE49-F238E27FC236}">
                  <a16:creationId xmlns:a16="http://schemas.microsoft.com/office/drawing/2014/main" id="{0A22B13B-7FAE-481E-B997-E1345D96F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Wi-Fi">
              <a:extLst>
                <a:ext uri="{FF2B5EF4-FFF2-40B4-BE49-F238E27FC236}">
                  <a16:creationId xmlns:a16="http://schemas.microsoft.com/office/drawing/2014/main" id="{C15664BB-1C84-4C4B-BE27-E2112FF3B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11422" y="2438193"/>
              <a:ext cx="1094114" cy="109411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A956AF-3467-4F67-B07C-C67424DC88E2}"/>
                </a:ext>
              </a:extLst>
            </p:cNvPr>
            <p:cNvSpPr txBox="1"/>
            <p:nvPr/>
          </p:nvSpPr>
          <p:spPr>
            <a:xfrm>
              <a:off x="6379051" y="3204962"/>
              <a:ext cx="727516" cy="3138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600" b="1" kern="1000" spc="-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MJPEG</a:t>
              </a:r>
              <a:endParaRPr lang="LID4096" sz="9600" b="1" kern="1000" spc="-7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5968285-0A6F-40EA-B518-FDA48A7A6C83}"/>
              </a:ext>
            </a:extLst>
          </p:cNvPr>
          <p:cNvSpPr txBox="1"/>
          <p:nvPr/>
        </p:nvSpPr>
        <p:spPr>
          <a:xfrm>
            <a:off x="5768192" y="4333420"/>
            <a:ext cx="3287760" cy="954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200" dirty="0">
                <a:solidFill>
                  <a:schemeClr val="bg1"/>
                </a:solidFill>
                <a:latin typeface="Bahnschrift" panose="020B0502040204020203" pitchFamily="34" charset="0"/>
              </a:rPr>
              <a:t>streamer</a:t>
            </a:r>
            <a:endParaRPr lang="LID4096" sz="62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1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8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D515516-77EA-4224-B518-59B1F637BCAA}"/>
              </a:ext>
            </a:extLst>
          </p:cNvPr>
          <p:cNvGrpSpPr/>
          <p:nvPr/>
        </p:nvGrpSpPr>
        <p:grpSpPr>
          <a:xfrm>
            <a:off x="2229756" y="-329759"/>
            <a:ext cx="7373756" cy="6814964"/>
            <a:chOff x="5638800" y="2438193"/>
            <a:chExt cx="1566736" cy="1448007"/>
          </a:xfrm>
        </p:grpSpPr>
        <p:pic>
          <p:nvPicPr>
            <p:cNvPr id="5" name="Graphic 4" descr="Web cam">
              <a:extLst>
                <a:ext uri="{FF2B5EF4-FFF2-40B4-BE49-F238E27FC236}">
                  <a16:creationId xmlns:a16="http://schemas.microsoft.com/office/drawing/2014/main" id="{0A22B13B-7FAE-481E-B997-E1345D96F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Wi-Fi">
              <a:extLst>
                <a:ext uri="{FF2B5EF4-FFF2-40B4-BE49-F238E27FC236}">
                  <a16:creationId xmlns:a16="http://schemas.microsoft.com/office/drawing/2014/main" id="{C15664BB-1C84-4C4B-BE27-E2112FF3B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11422" y="2438193"/>
              <a:ext cx="1094114" cy="109411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A956AF-3467-4F67-B07C-C67424DC88E2}"/>
                </a:ext>
              </a:extLst>
            </p:cNvPr>
            <p:cNvSpPr txBox="1"/>
            <p:nvPr/>
          </p:nvSpPr>
          <p:spPr>
            <a:xfrm>
              <a:off x="6379051" y="3204962"/>
              <a:ext cx="727516" cy="3138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600" b="1" kern="1000" spc="-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MJPEG</a:t>
              </a:r>
              <a:endParaRPr lang="LID4096" sz="9600" b="1" kern="1000" spc="-7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412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8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4A466F-E753-457C-913E-E6015665E2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54" b="3384"/>
          <a:stretch/>
        </p:blipFill>
        <p:spPr>
          <a:xfrm>
            <a:off x="-61794" y="7032"/>
            <a:ext cx="12253794" cy="685096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4C2A6CF-8C8C-4895-9695-6FBF9A9F7D32}"/>
              </a:ext>
            </a:extLst>
          </p:cNvPr>
          <p:cNvGrpSpPr/>
          <p:nvPr/>
        </p:nvGrpSpPr>
        <p:grpSpPr>
          <a:xfrm>
            <a:off x="2145350" y="-329759"/>
            <a:ext cx="7373756" cy="6814964"/>
            <a:chOff x="2229756" y="-329759"/>
            <a:chExt cx="7373756" cy="68149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D515516-77EA-4224-B518-59B1F637BCAA}"/>
                </a:ext>
              </a:extLst>
            </p:cNvPr>
            <p:cNvGrpSpPr/>
            <p:nvPr/>
          </p:nvGrpSpPr>
          <p:grpSpPr>
            <a:xfrm>
              <a:off x="2229756" y="-329759"/>
              <a:ext cx="7373756" cy="6814964"/>
              <a:chOff x="5638800" y="2438193"/>
              <a:chExt cx="1566736" cy="1448007"/>
            </a:xfrm>
          </p:grpSpPr>
          <p:pic>
            <p:nvPicPr>
              <p:cNvPr id="5" name="Graphic 4" descr="Web cam">
                <a:extLst>
                  <a:ext uri="{FF2B5EF4-FFF2-40B4-BE49-F238E27FC236}">
                    <a16:creationId xmlns:a16="http://schemas.microsoft.com/office/drawing/2014/main" id="{0A22B13B-7FAE-481E-B997-E1345D96F5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638800" y="297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Wi-Fi">
                <a:extLst>
                  <a:ext uri="{FF2B5EF4-FFF2-40B4-BE49-F238E27FC236}">
                    <a16:creationId xmlns:a16="http://schemas.microsoft.com/office/drawing/2014/main" id="{C15664BB-1C84-4C4B-BE27-E2112FF3BB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111422" y="2438193"/>
                <a:ext cx="1094114" cy="1094114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A956AF-3467-4F67-B07C-C67424DC88E2}"/>
                  </a:ext>
                </a:extLst>
              </p:cNvPr>
              <p:cNvSpPr txBox="1"/>
              <p:nvPr/>
            </p:nvSpPr>
            <p:spPr>
              <a:xfrm>
                <a:off x="6379051" y="3204962"/>
                <a:ext cx="727516" cy="3138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9600" b="1" kern="1000" spc="-700" dirty="0">
                    <a:solidFill>
                      <a:schemeClr val="bg1"/>
                    </a:solidFill>
                    <a:latin typeface="Bahnschrift" panose="020B0502040204020203" pitchFamily="34" charset="0"/>
                  </a:rPr>
                  <a:t>MJPEG</a:t>
                </a:r>
                <a:endParaRPr lang="LID4096" sz="9600" b="1" kern="1000" spc="-700" dirty="0">
                  <a:solidFill>
                    <a:schemeClr val="bg1"/>
                  </a:solidFill>
                  <a:latin typeface="Bahnschrift" panose="020B0502040204020203" pitchFamily="34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968285-0A6F-40EA-B518-FDA48A7A6C83}"/>
                </a:ext>
              </a:extLst>
            </p:cNvPr>
            <p:cNvSpPr txBox="1"/>
            <p:nvPr/>
          </p:nvSpPr>
          <p:spPr>
            <a:xfrm>
              <a:off x="5768192" y="4333420"/>
              <a:ext cx="3287760" cy="95410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62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streamer</a:t>
              </a:r>
              <a:endParaRPr lang="LID4096" sz="62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61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8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4A466F-E753-457C-913E-E6015665E2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54" b="3384"/>
          <a:stretch/>
        </p:blipFill>
        <p:spPr>
          <a:xfrm>
            <a:off x="-61794" y="7032"/>
            <a:ext cx="12253794" cy="68509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A2E8B1-5725-41E1-B175-578CA89D1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755" y="1667021"/>
            <a:ext cx="5385565" cy="483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92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5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Bernd Greifeneder</dc:creator>
  <cp:lastModifiedBy>Bernd Greifeneder</cp:lastModifiedBy>
  <cp:revision>13</cp:revision>
  <dcterms:created xsi:type="dcterms:W3CDTF">2018-01-02T15:31:03Z</dcterms:created>
  <dcterms:modified xsi:type="dcterms:W3CDTF">2018-01-03T09:57:34Z</dcterms:modified>
</cp:coreProperties>
</file>