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0080625" cy="7559675"/>
  <p:notesSz cx="6797675" cy="992822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1">
          <p15:clr>
            <a:srgbClr val="A4A3A4"/>
          </p15:clr>
        </p15:guide>
        <p15:guide id="2" pos="2880">
          <p15:clr>
            <a:srgbClr val="A4A3A4"/>
          </p15:clr>
        </p15:guide>
      </p15:sldGuideLst>
    </p:ext>
    <p:ext uri="{2D200454-40CA-4A62-9FC3-DE9A4176ACB9}">
      <p15:notesGuideLst xmlns:p15="http://schemas.microsoft.com/office/powerpoint/2012/main">
        <p15:guide id="1" orient="horz" pos="2842">
          <p15:clr>
            <a:srgbClr val="A4A3A4"/>
          </p15:clr>
        </p15:guide>
        <p15:guide id="2" pos="1889">
          <p15:clr>
            <a:srgbClr val="A4A3A4"/>
          </p15:clr>
        </p15:guide>
      </p15:notes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jG+0jwXLZgjln8mmvyuDMTOdEAh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1446" y="60"/>
      </p:cViewPr>
      <p:guideLst>
        <p:guide orient="horz" pos="2161"/>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42"/>
        <p:guide pos="188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TUSHAR\Desktop\excelsfile.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a:t>VALIDATION</a:t>
            </a:r>
            <a:r>
              <a:rPr lang="en-US" baseline="0"/>
              <a:t> DSC  WIth different hyperperameter tunning</a:t>
            </a:r>
            <a:endParaRPr lang="en-US"/>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Sheet1!$A$7</c:f>
              <c:strCache>
                <c:ptCount val="1"/>
                <c:pt idx="0">
                  <c:v>CSF</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Sheet1!$B$6:$H$6</c:f>
              <c:numCache>
                <c:formatCode>General</c:formatCode>
                <c:ptCount val="7"/>
                <c:pt idx="0">
                  <c:v>1.1000000000000001</c:v>
                </c:pt>
                <c:pt idx="1">
                  <c:v>1.2</c:v>
                </c:pt>
                <c:pt idx="2">
                  <c:v>2.1</c:v>
                </c:pt>
                <c:pt idx="3">
                  <c:v>2.2000000000000002</c:v>
                </c:pt>
                <c:pt idx="4">
                  <c:v>2.2999999999999998</c:v>
                </c:pt>
                <c:pt idx="5">
                  <c:v>2.4</c:v>
                </c:pt>
                <c:pt idx="6">
                  <c:v>2.5</c:v>
                </c:pt>
              </c:numCache>
            </c:numRef>
          </c:cat>
          <c:val>
            <c:numRef>
              <c:f>Sheet1!$B$7:$H$7</c:f>
              <c:numCache>
                <c:formatCode>General</c:formatCode>
                <c:ptCount val="7"/>
                <c:pt idx="0">
                  <c:v>0.43</c:v>
                </c:pt>
                <c:pt idx="1">
                  <c:v>0.8</c:v>
                </c:pt>
                <c:pt idx="2">
                  <c:v>7.0000000000000007E-2</c:v>
                </c:pt>
                <c:pt idx="3">
                  <c:v>0.8</c:v>
                </c:pt>
                <c:pt idx="4">
                  <c:v>0.89</c:v>
                </c:pt>
                <c:pt idx="5">
                  <c:v>0.89</c:v>
                </c:pt>
                <c:pt idx="6">
                  <c:v>0.9</c:v>
                </c:pt>
              </c:numCache>
            </c:numRef>
          </c:val>
          <c:extLst>
            <c:ext xmlns:c16="http://schemas.microsoft.com/office/drawing/2014/chart" uri="{C3380CC4-5D6E-409C-BE32-E72D297353CC}">
              <c16:uniqueId val="{00000000-E2F9-48DA-A44E-7F8E3A38C340}"/>
            </c:ext>
          </c:extLst>
        </c:ser>
        <c:ser>
          <c:idx val="1"/>
          <c:order val="1"/>
          <c:tx>
            <c:strRef>
              <c:f>Sheet1!$A$8</c:f>
              <c:strCache>
                <c:ptCount val="1"/>
                <c:pt idx="0">
                  <c:v>GM</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Sheet1!$B$6:$H$6</c:f>
              <c:numCache>
                <c:formatCode>General</c:formatCode>
                <c:ptCount val="7"/>
                <c:pt idx="0">
                  <c:v>1.1000000000000001</c:v>
                </c:pt>
                <c:pt idx="1">
                  <c:v>1.2</c:v>
                </c:pt>
                <c:pt idx="2">
                  <c:v>2.1</c:v>
                </c:pt>
                <c:pt idx="3">
                  <c:v>2.2000000000000002</c:v>
                </c:pt>
                <c:pt idx="4">
                  <c:v>2.2999999999999998</c:v>
                </c:pt>
                <c:pt idx="5">
                  <c:v>2.4</c:v>
                </c:pt>
                <c:pt idx="6">
                  <c:v>2.5</c:v>
                </c:pt>
              </c:numCache>
            </c:numRef>
          </c:cat>
          <c:val>
            <c:numRef>
              <c:f>Sheet1!$B$8:$H$8</c:f>
              <c:numCache>
                <c:formatCode>General</c:formatCode>
                <c:ptCount val="7"/>
                <c:pt idx="0">
                  <c:v>0.9</c:v>
                </c:pt>
                <c:pt idx="1">
                  <c:v>0.89</c:v>
                </c:pt>
                <c:pt idx="2">
                  <c:v>0.71</c:v>
                </c:pt>
                <c:pt idx="3">
                  <c:v>0.9</c:v>
                </c:pt>
                <c:pt idx="4">
                  <c:v>0.93</c:v>
                </c:pt>
                <c:pt idx="5">
                  <c:v>0.94</c:v>
                </c:pt>
                <c:pt idx="6">
                  <c:v>0.94</c:v>
                </c:pt>
              </c:numCache>
            </c:numRef>
          </c:val>
          <c:extLst>
            <c:ext xmlns:c16="http://schemas.microsoft.com/office/drawing/2014/chart" uri="{C3380CC4-5D6E-409C-BE32-E72D297353CC}">
              <c16:uniqueId val="{00000001-E2F9-48DA-A44E-7F8E3A38C340}"/>
            </c:ext>
          </c:extLst>
        </c:ser>
        <c:ser>
          <c:idx val="2"/>
          <c:order val="2"/>
          <c:tx>
            <c:strRef>
              <c:f>Sheet1!$A$9</c:f>
              <c:strCache>
                <c:ptCount val="1"/>
                <c:pt idx="0">
                  <c:v>WM</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400" b="0" i="0" u="none" strike="noStrike" kern="1200" cap="none"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Sheet1!$B$6:$H$6</c:f>
              <c:numCache>
                <c:formatCode>General</c:formatCode>
                <c:ptCount val="7"/>
                <c:pt idx="0">
                  <c:v>1.1000000000000001</c:v>
                </c:pt>
                <c:pt idx="1">
                  <c:v>1.2</c:v>
                </c:pt>
                <c:pt idx="2">
                  <c:v>2.1</c:v>
                </c:pt>
                <c:pt idx="3">
                  <c:v>2.2000000000000002</c:v>
                </c:pt>
                <c:pt idx="4">
                  <c:v>2.2999999999999998</c:v>
                </c:pt>
                <c:pt idx="5">
                  <c:v>2.4</c:v>
                </c:pt>
                <c:pt idx="6">
                  <c:v>2.5</c:v>
                </c:pt>
              </c:numCache>
            </c:numRef>
          </c:cat>
          <c:val>
            <c:numRef>
              <c:f>Sheet1!$B$9:$H$9</c:f>
              <c:numCache>
                <c:formatCode>General</c:formatCode>
                <c:ptCount val="7"/>
                <c:pt idx="0">
                  <c:v>0.88</c:v>
                </c:pt>
                <c:pt idx="1">
                  <c:v>0.89</c:v>
                </c:pt>
                <c:pt idx="2">
                  <c:v>0.72</c:v>
                </c:pt>
                <c:pt idx="3">
                  <c:v>0.89</c:v>
                </c:pt>
                <c:pt idx="4">
                  <c:v>0.93</c:v>
                </c:pt>
                <c:pt idx="5">
                  <c:v>0.93</c:v>
                </c:pt>
                <c:pt idx="6">
                  <c:v>0.93</c:v>
                </c:pt>
              </c:numCache>
            </c:numRef>
          </c:val>
          <c:extLst>
            <c:ext xmlns:c16="http://schemas.microsoft.com/office/drawing/2014/chart" uri="{C3380CC4-5D6E-409C-BE32-E72D297353CC}">
              <c16:uniqueId val="{00000002-E2F9-48DA-A44E-7F8E3A38C340}"/>
            </c:ext>
          </c:extLst>
        </c:ser>
        <c:dLbls>
          <c:dLblPos val="outEnd"/>
          <c:showLegendKey val="0"/>
          <c:showVal val="1"/>
          <c:showCatName val="0"/>
          <c:showSerName val="0"/>
          <c:showPercent val="0"/>
          <c:showBubbleSize val="0"/>
        </c:dLbls>
        <c:gapWidth val="444"/>
        <c:overlap val="-90"/>
        <c:axId val="2069821856"/>
        <c:axId val="1932685312"/>
      </c:barChart>
      <c:catAx>
        <c:axId val="206982185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sz="1400" b="1"/>
                  <a:t>model</a:t>
                </a:r>
                <a:r>
                  <a:rPr lang="en-US" sz="1400" b="1" baseline="0"/>
                  <a:t> number</a:t>
                </a:r>
                <a:endParaRPr lang="en-US" sz="1400" b="1"/>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cap="all" spc="120" normalizeH="0" baseline="0">
                <a:solidFill>
                  <a:schemeClr val="tx1">
                    <a:lumMod val="65000"/>
                    <a:lumOff val="35000"/>
                  </a:schemeClr>
                </a:solidFill>
                <a:latin typeface="+mn-lt"/>
                <a:ea typeface="+mn-ea"/>
                <a:cs typeface="+mn-cs"/>
              </a:defRPr>
            </a:pPr>
            <a:endParaRPr lang="en-US"/>
          </a:p>
        </c:txPr>
        <c:crossAx val="1932685312"/>
        <c:crosses val="autoZero"/>
        <c:auto val="1"/>
        <c:lblAlgn val="ctr"/>
        <c:lblOffset val="100"/>
        <c:noMultiLvlLbl val="0"/>
      </c:catAx>
      <c:valAx>
        <c:axId val="1932685312"/>
        <c:scaling>
          <c:orientation val="minMax"/>
        </c:scaling>
        <c:delete val="1"/>
        <c:axPos val="l"/>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sz="2000" b="1"/>
                  <a:t>dsc</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2069821856"/>
        <c:crosses val="autoZero"/>
        <c:crossBetween val="between"/>
      </c:valAx>
      <c:spPr>
        <a:noFill/>
        <a:ln>
          <a:noFill/>
        </a:ln>
        <a:effectLst/>
      </c:spPr>
    </c:plotArea>
    <c:legend>
      <c:legendPos val="t"/>
      <c:layout>
        <c:manualLayout>
          <c:xMode val="edge"/>
          <c:yMode val="edge"/>
          <c:x val="0.35010432893744148"/>
          <c:y val="0.11438013183435573"/>
          <c:w val="0.26382437232550554"/>
          <c:h val="0.10755854271717279"/>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917575" y="752475"/>
            <a:ext cx="4960938" cy="37226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680984" y="4715406"/>
            <a:ext cx="5435708" cy="4465930"/>
          </a:xfrm>
          <a:prstGeom prst="rect">
            <a:avLst/>
          </a:prstGeom>
          <a:noFill/>
          <a:ln>
            <a:noFill/>
          </a:ln>
        </p:spPr>
        <p:txBody>
          <a:bodyPr spcFirstLastPara="1" wrap="square" lIns="0" tIns="0" rIns="0" bIns="0" anchor="t" anchorCtr="0"/>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rgbClr val="000000"/>
                </a:solidFill>
                <a:latin typeface="Times New Roman"/>
                <a:ea typeface="Times New Roman"/>
                <a:cs typeface="Times New Roman"/>
                <a:sym typeface="Times New Roman"/>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rgbClr val="000000"/>
                </a:solidFill>
                <a:latin typeface="Times New Roman"/>
                <a:ea typeface="Times New Roman"/>
                <a:cs typeface="Times New Roman"/>
                <a:sym typeface="Times New Roman"/>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rgbClr val="000000"/>
                </a:solidFill>
                <a:latin typeface="Times New Roman"/>
                <a:ea typeface="Times New Roman"/>
                <a:cs typeface="Times New Roman"/>
                <a:sym typeface="Times New Roman"/>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rgbClr val="000000"/>
                </a:solidFill>
                <a:latin typeface="Times New Roman"/>
                <a:ea typeface="Times New Roman"/>
                <a:cs typeface="Times New Roman"/>
                <a:sym typeface="Times New Roman"/>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rgbClr val="000000"/>
                </a:solidFill>
                <a:latin typeface="Times New Roman"/>
                <a:ea typeface="Times New Roman"/>
                <a:cs typeface="Times New Roman"/>
                <a:sym typeface="Times New Roman"/>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5" name="Google Shape;5;n"/>
          <p:cNvSpPr txBox="1">
            <a:spLocks noGrp="1"/>
          </p:cNvSpPr>
          <p:nvPr>
            <p:ph type="hdr" idx="3"/>
          </p:nvPr>
        </p:nvSpPr>
        <p:spPr>
          <a:xfrm>
            <a:off x="0" y="1"/>
            <a:ext cx="2948902" cy="495872"/>
          </a:xfrm>
          <a:prstGeom prst="rect">
            <a:avLst/>
          </a:prstGeom>
          <a:noFill/>
          <a:ln>
            <a:noFill/>
          </a:ln>
        </p:spPr>
        <p:txBody>
          <a:bodyPr spcFirstLastPara="1" wrap="square" lIns="0" tIns="0" rIns="0" bIns="0" anchor="t" anchorCtr="0"/>
          <a:lstStyle>
            <a:lvl1pPr marR="0" lvl="0" algn="ctr" rtl="0">
              <a:lnSpc>
                <a:spcPct val="101000"/>
              </a:lnSpc>
              <a:spcBef>
                <a:spcPts val="0"/>
              </a:spcBef>
              <a:spcAft>
                <a:spcPts val="0"/>
              </a:spcAft>
              <a:buClr>
                <a:srgbClr val="000000"/>
              </a:buClr>
              <a:buSzPts val="1400"/>
              <a:buFont typeface="Arial"/>
              <a:buNone/>
              <a:defRPr sz="1400" b="1" i="0" u="none" strike="noStrike" cap="none">
                <a:solidFill>
                  <a:srgbClr val="FFFFFF"/>
                </a:solidFill>
                <a:latin typeface="Verdana"/>
                <a:ea typeface="Verdana"/>
                <a:cs typeface="Verdana"/>
                <a:sym typeface="Verdana"/>
              </a:defRPr>
            </a:lvl1pPr>
            <a:lvl2pPr marR="0" lvl="1" algn="l" rtl="0">
              <a:lnSpc>
                <a:spcPct val="93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93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93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93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6" name="Google Shape;6;n"/>
          <p:cNvSpPr txBox="1">
            <a:spLocks noGrp="1"/>
          </p:cNvSpPr>
          <p:nvPr>
            <p:ph type="dt" idx="10"/>
          </p:nvPr>
        </p:nvSpPr>
        <p:spPr>
          <a:xfrm>
            <a:off x="3847253" y="1"/>
            <a:ext cx="2948902" cy="495872"/>
          </a:xfrm>
          <a:prstGeom prst="rect">
            <a:avLst/>
          </a:prstGeom>
          <a:noFill/>
          <a:ln>
            <a:noFill/>
          </a:ln>
        </p:spPr>
        <p:txBody>
          <a:bodyPr spcFirstLastPara="1" wrap="square" lIns="0" tIns="0" rIns="0" bIns="0" anchor="t" anchorCtr="0"/>
          <a:lstStyle>
            <a:lvl1pPr marR="0" lvl="0" algn="r" rtl="0">
              <a:lnSpc>
                <a:spcPct val="101000"/>
              </a:lnSpc>
              <a:spcBef>
                <a:spcPts val="0"/>
              </a:spcBef>
              <a:spcAft>
                <a:spcPts val="0"/>
              </a:spcAft>
              <a:buClr>
                <a:srgbClr val="000000"/>
              </a:buClr>
              <a:buSzPts val="1400"/>
              <a:buFont typeface="Arial"/>
              <a:buNone/>
              <a:defRPr sz="1400" b="1" i="0" u="none" strike="noStrike" cap="none">
                <a:solidFill>
                  <a:srgbClr val="FFFFFF"/>
                </a:solidFill>
                <a:latin typeface="Verdana"/>
                <a:ea typeface="Verdana"/>
                <a:cs typeface="Verdana"/>
                <a:sym typeface="Verdana"/>
              </a:defRPr>
            </a:lvl1pPr>
            <a:lvl2pPr marR="0" lvl="1" algn="l" rtl="0">
              <a:lnSpc>
                <a:spcPct val="93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93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93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93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9430813"/>
            <a:ext cx="2948902" cy="495872"/>
          </a:xfrm>
          <a:prstGeom prst="rect">
            <a:avLst/>
          </a:prstGeom>
          <a:noFill/>
          <a:ln>
            <a:noFill/>
          </a:ln>
        </p:spPr>
        <p:txBody>
          <a:bodyPr spcFirstLastPara="1" wrap="square" lIns="0" tIns="0" rIns="0" bIns="0" anchor="b" anchorCtr="0"/>
          <a:lstStyle>
            <a:lvl1pPr marR="0" lvl="0" algn="ctr" rtl="0">
              <a:lnSpc>
                <a:spcPct val="101000"/>
              </a:lnSpc>
              <a:spcBef>
                <a:spcPts val="0"/>
              </a:spcBef>
              <a:spcAft>
                <a:spcPts val="0"/>
              </a:spcAft>
              <a:buClr>
                <a:srgbClr val="000000"/>
              </a:buClr>
              <a:buSzPts val="1400"/>
              <a:buFont typeface="Arial"/>
              <a:buNone/>
              <a:defRPr sz="1400" b="1" i="0" u="none" strike="noStrike" cap="none">
                <a:solidFill>
                  <a:srgbClr val="FFFFFF"/>
                </a:solidFill>
                <a:latin typeface="Verdana"/>
                <a:ea typeface="Verdana"/>
                <a:cs typeface="Verdana"/>
                <a:sym typeface="Verdana"/>
              </a:defRPr>
            </a:lvl1pPr>
            <a:lvl2pPr marR="0" lvl="1" algn="l" rtl="0">
              <a:lnSpc>
                <a:spcPct val="93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93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93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93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47253" y="9430813"/>
            <a:ext cx="2948902" cy="495872"/>
          </a:xfrm>
          <a:prstGeom prst="rect">
            <a:avLst/>
          </a:prstGeom>
          <a:noFill/>
          <a:ln>
            <a:noFill/>
          </a:ln>
        </p:spPr>
        <p:txBody>
          <a:bodyPr spcFirstLastPara="1" wrap="square" lIns="0" tIns="0" rIns="0" bIns="0" anchor="b" anchorCtr="0">
            <a:noAutofit/>
          </a:bodyPr>
          <a:lstStyle/>
          <a:p>
            <a:pPr marL="0" marR="0" lvl="0" indent="0" algn="r" rtl="0">
              <a:lnSpc>
                <a:spcPct val="101000"/>
              </a:lnSpc>
              <a:spcBef>
                <a:spcPts val="0"/>
              </a:spcBef>
              <a:spcAft>
                <a:spcPts val="0"/>
              </a:spcAft>
              <a:buClr>
                <a:srgbClr val="000000"/>
              </a:buClr>
              <a:buSzPts val="1400"/>
              <a:buFont typeface="Arial"/>
              <a:buNone/>
            </a:pPr>
            <a:fld id="{00000000-1234-1234-1234-123412341234}" type="slidenum">
              <a:rPr lang="en-US" sz="1400" b="1" i="0" u="none" strike="noStrike" cap="none">
                <a:solidFill>
                  <a:srgbClr val="FFFFFF"/>
                </a:solidFill>
                <a:latin typeface="Verdana"/>
                <a:ea typeface="Verdana"/>
                <a:cs typeface="Verdana"/>
                <a:sym typeface="Verdana"/>
              </a:rPr>
              <a:t>‹#›</a:t>
            </a:fld>
            <a:endParaRPr sz="1400" b="1" i="0" u="none" strike="noStrike" cap="none">
              <a:solidFill>
                <a:srgbClr val="FFFFFF"/>
              </a:solidFill>
              <a:latin typeface="Verdana"/>
              <a:ea typeface="Verdana"/>
              <a:cs typeface="Verdana"/>
              <a:sym typeface="Verdana"/>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
        <p:cNvGrpSpPr/>
        <p:nvPr/>
      </p:nvGrpSpPr>
      <p:grpSpPr>
        <a:xfrm>
          <a:off x="0" y="0"/>
          <a:ext cx="0" cy="0"/>
          <a:chOff x="0" y="0"/>
          <a:chExt cx="0" cy="0"/>
        </a:xfrm>
      </p:grpSpPr>
      <p:sp>
        <p:nvSpPr>
          <p:cNvPr id="33" name="Google Shape;33;p1:notes"/>
          <p:cNvSpPr>
            <a:spLocks noGrp="1" noRot="1" noChangeAspect="1"/>
          </p:cNvSpPr>
          <p:nvPr>
            <p:ph type="sldImg" idx="2"/>
          </p:nvPr>
        </p:nvSpPr>
        <p:spPr>
          <a:xfrm>
            <a:off x="917575" y="752475"/>
            <a:ext cx="4960938" cy="37226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 name="Google Shape;34;p1:notes"/>
          <p:cNvSpPr txBox="1">
            <a:spLocks noGrp="1"/>
          </p:cNvSpPr>
          <p:nvPr>
            <p:ph type="body" idx="1"/>
          </p:nvPr>
        </p:nvSpPr>
        <p:spPr>
          <a:xfrm>
            <a:off x="680984" y="4715406"/>
            <a:ext cx="5435708" cy="446593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35" name="Google Shape;35;p1:notes"/>
          <p:cNvSpPr txBox="1">
            <a:spLocks noGrp="1"/>
          </p:cNvSpPr>
          <p:nvPr>
            <p:ph type="sldNum" idx="12"/>
          </p:nvPr>
        </p:nvSpPr>
        <p:spPr>
          <a:xfrm>
            <a:off x="3847253" y="9430813"/>
            <a:ext cx="2948902" cy="495872"/>
          </a:xfrm>
          <a:prstGeom prst="rect">
            <a:avLst/>
          </a:prstGeom>
          <a:noFill/>
          <a:ln>
            <a:noFill/>
          </a:ln>
        </p:spPr>
        <p:txBody>
          <a:bodyPr spcFirstLastPara="1" wrap="square" lIns="0" tIns="0" rIns="0" bIns="0" anchor="b" anchorCtr="0">
            <a:noAutofit/>
          </a:bodyPr>
          <a:lstStyle/>
          <a:p>
            <a:pPr marL="0" lvl="0" indent="0" algn="r" rtl="0">
              <a:lnSpc>
                <a:spcPct val="101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0:notes"/>
          <p:cNvSpPr>
            <a:spLocks noGrp="1" noRot="1" noChangeAspect="1"/>
          </p:cNvSpPr>
          <p:nvPr>
            <p:ph type="sldImg" idx="2"/>
          </p:nvPr>
        </p:nvSpPr>
        <p:spPr>
          <a:xfrm>
            <a:off x="917575" y="752475"/>
            <a:ext cx="4960938" cy="37226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0" name="Google Shape;120;p10:notes"/>
          <p:cNvSpPr txBox="1">
            <a:spLocks noGrp="1"/>
          </p:cNvSpPr>
          <p:nvPr>
            <p:ph type="body" idx="1"/>
          </p:nvPr>
        </p:nvSpPr>
        <p:spPr>
          <a:xfrm>
            <a:off x="680984" y="4715406"/>
            <a:ext cx="5435708" cy="446593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10:notes"/>
          <p:cNvSpPr txBox="1">
            <a:spLocks noGrp="1"/>
          </p:cNvSpPr>
          <p:nvPr>
            <p:ph type="sldNum" idx="12"/>
          </p:nvPr>
        </p:nvSpPr>
        <p:spPr>
          <a:xfrm>
            <a:off x="3847253" y="9430813"/>
            <a:ext cx="2948902" cy="495872"/>
          </a:xfrm>
          <a:prstGeom prst="rect">
            <a:avLst/>
          </a:prstGeom>
          <a:noFill/>
          <a:ln>
            <a:noFill/>
          </a:ln>
        </p:spPr>
        <p:txBody>
          <a:bodyPr spcFirstLastPara="1" wrap="square" lIns="0" tIns="0" rIns="0" bIns="0" anchor="b" anchorCtr="0">
            <a:noAutofit/>
          </a:bodyPr>
          <a:lstStyle/>
          <a:p>
            <a:pPr marL="0" lvl="0" indent="0" algn="r" rtl="0">
              <a:lnSpc>
                <a:spcPct val="101000"/>
              </a:lnSpc>
              <a:spcBef>
                <a:spcPts val="0"/>
              </a:spcBef>
              <a:spcAft>
                <a:spcPts val="0"/>
              </a:spcAft>
              <a:buSzPts val="1400"/>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1:notes"/>
          <p:cNvSpPr txBox="1">
            <a:spLocks noGrp="1"/>
          </p:cNvSpPr>
          <p:nvPr>
            <p:ph type="body" idx="1"/>
          </p:nvPr>
        </p:nvSpPr>
        <p:spPr>
          <a:xfrm>
            <a:off x="680984" y="4715406"/>
            <a:ext cx="5435708" cy="446593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360"/>
              </a:spcBef>
              <a:spcAft>
                <a:spcPts val="0"/>
              </a:spcAft>
              <a:buSzPts val="1400"/>
              <a:buNone/>
            </a:pPr>
            <a:endParaRPr/>
          </a:p>
        </p:txBody>
      </p:sp>
      <p:sp>
        <p:nvSpPr>
          <p:cNvPr id="132" name="Google Shape;132;p11:notes"/>
          <p:cNvSpPr>
            <a:spLocks noGrp="1" noRot="1" noChangeAspect="1"/>
          </p:cNvSpPr>
          <p:nvPr>
            <p:ph type="sldImg" idx="2"/>
          </p:nvPr>
        </p:nvSpPr>
        <p:spPr>
          <a:xfrm>
            <a:off x="917575" y="752475"/>
            <a:ext cx="4960938" cy="37226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2:notes"/>
          <p:cNvSpPr>
            <a:spLocks noGrp="1" noRot="1" noChangeAspect="1"/>
          </p:cNvSpPr>
          <p:nvPr>
            <p:ph type="sldImg" idx="2"/>
          </p:nvPr>
        </p:nvSpPr>
        <p:spPr>
          <a:xfrm>
            <a:off x="917575" y="752475"/>
            <a:ext cx="4960938" cy="37226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9" name="Google Shape;139;p12:notes"/>
          <p:cNvSpPr txBox="1">
            <a:spLocks noGrp="1"/>
          </p:cNvSpPr>
          <p:nvPr>
            <p:ph type="body" idx="1"/>
          </p:nvPr>
        </p:nvSpPr>
        <p:spPr>
          <a:xfrm>
            <a:off x="680984" y="4715406"/>
            <a:ext cx="5435708" cy="446593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360"/>
              </a:spcBef>
              <a:spcAft>
                <a:spcPts val="0"/>
              </a:spcAft>
              <a:buSzPts val="1400"/>
              <a:buNone/>
            </a:pPr>
            <a:endParaRPr/>
          </a:p>
        </p:txBody>
      </p:sp>
      <p:sp>
        <p:nvSpPr>
          <p:cNvPr id="140" name="Google Shape;140;p12:notes"/>
          <p:cNvSpPr txBox="1">
            <a:spLocks noGrp="1"/>
          </p:cNvSpPr>
          <p:nvPr>
            <p:ph type="sldNum" idx="12"/>
          </p:nvPr>
        </p:nvSpPr>
        <p:spPr>
          <a:xfrm>
            <a:off x="3847253" y="9430813"/>
            <a:ext cx="2948902" cy="495872"/>
          </a:xfrm>
          <a:prstGeom prst="rect">
            <a:avLst/>
          </a:prstGeom>
          <a:noFill/>
          <a:ln>
            <a:noFill/>
          </a:ln>
        </p:spPr>
        <p:txBody>
          <a:bodyPr spcFirstLastPara="1" wrap="square" lIns="0" tIns="0" rIns="0" bIns="0" anchor="b" anchorCtr="0">
            <a:noAutofit/>
          </a:bodyPr>
          <a:lstStyle/>
          <a:p>
            <a:pPr marL="0" lvl="0" indent="0" algn="r" rtl="0">
              <a:lnSpc>
                <a:spcPct val="101000"/>
              </a:lnSpc>
              <a:spcBef>
                <a:spcPts val="0"/>
              </a:spcBef>
              <a:spcAft>
                <a:spcPts val="0"/>
              </a:spcAft>
              <a:buSzPts val="1400"/>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3:notes"/>
          <p:cNvSpPr>
            <a:spLocks noGrp="1" noRot="1" noChangeAspect="1"/>
          </p:cNvSpPr>
          <p:nvPr>
            <p:ph type="sldImg" idx="2"/>
          </p:nvPr>
        </p:nvSpPr>
        <p:spPr>
          <a:xfrm>
            <a:off x="917575" y="752475"/>
            <a:ext cx="4960938" cy="37226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0" name="Google Shape;150;p13:notes"/>
          <p:cNvSpPr txBox="1">
            <a:spLocks noGrp="1"/>
          </p:cNvSpPr>
          <p:nvPr>
            <p:ph type="body" idx="1"/>
          </p:nvPr>
        </p:nvSpPr>
        <p:spPr>
          <a:xfrm>
            <a:off x="680984" y="4715406"/>
            <a:ext cx="5435708" cy="446593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151" name="Google Shape;151;p13:notes"/>
          <p:cNvSpPr txBox="1">
            <a:spLocks noGrp="1"/>
          </p:cNvSpPr>
          <p:nvPr>
            <p:ph type="sldNum" idx="12"/>
          </p:nvPr>
        </p:nvSpPr>
        <p:spPr>
          <a:xfrm>
            <a:off x="3847253" y="9430813"/>
            <a:ext cx="2948902" cy="495872"/>
          </a:xfrm>
          <a:prstGeom prst="rect">
            <a:avLst/>
          </a:prstGeom>
          <a:noFill/>
          <a:ln>
            <a:noFill/>
          </a:ln>
        </p:spPr>
        <p:txBody>
          <a:bodyPr spcFirstLastPara="1" wrap="square" lIns="0" tIns="0" rIns="0" bIns="0" anchor="b" anchorCtr="0">
            <a:noAutofit/>
          </a:bodyPr>
          <a:lstStyle/>
          <a:p>
            <a:pPr marL="0" lvl="0" indent="0" algn="r" rtl="0">
              <a:lnSpc>
                <a:spcPct val="101000"/>
              </a:lnSpc>
              <a:spcBef>
                <a:spcPts val="0"/>
              </a:spcBef>
              <a:spcAft>
                <a:spcPts val="0"/>
              </a:spcAft>
              <a:buSzPts val="1400"/>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4:notes"/>
          <p:cNvSpPr>
            <a:spLocks noGrp="1" noRot="1" noChangeAspect="1"/>
          </p:cNvSpPr>
          <p:nvPr>
            <p:ph type="sldImg" idx="2"/>
          </p:nvPr>
        </p:nvSpPr>
        <p:spPr>
          <a:xfrm>
            <a:off x="917575" y="752475"/>
            <a:ext cx="4960938" cy="37226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0" name="Google Shape;160;p14:notes"/>
          <p:cNvSpPr txBox="1">
            <a:spLocks noGrp="1"/>
          </p:cNvSpPr>
          <p:nvPr>
            <p:ph type="body" idx="1"/>
          </p:nvPr>
        </p:nvSpPr>
        <p:spPr>
          <a:xfrm>
            <a:off x="680984" y="4715406"/>
            <a:ext cx="5435708" cy="446593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br>
              <a:rPr lang="en-US"/>
            </a:br>
            <a:endParaRPr/>
          </a:p>
        </p:txBody>
      </p:sp>
      <p:sp>
        <p:nvSpPr>
          <p:cNvPr id="161" name="Google Shape;161;p14:notes"/>
          <p:cNvSpPr txBox="1">
            <a:spLocks noGrp="1"/>
          </p:cNvSpPr>
          <p:nvPr>
            <p:ph type="sldNum" idx="12"/>
          </p:nvPr>
        </p:nvSpPr>
        <p:spPr>
          <a:xfrm>
            <a:off x="3847253" y="9430813"/>
            <a:ext cx="2948902" cy="495872"/>
          </a:xfrm>
          <a:prstGeom prst="rect">
            <a:avLst/>
          </a:prstGeom>
          <a:noFill/>
          <a:ln>
            <a:noFill/>
          </a:ln>
        </p:spPr>
        <p:txBody>
          <a:bodyPr spcFirstLastPara="1" wrap="square" lIns="0" tIns="0" rIns="0" bIns="0" anchor="b" anchorCtr="0">
            <a:noAutofit/>
          </a:bodyPr>
          <a:lstStyle/>
          <a:p>
            <a:pPr marL="0" lvl="0" indent="0" algn="r" rtl="0">
              <a:lnSpc>
                <a:spcPct val="101000"/>
              </a:lnSpc>
              <a:spcBef>
                <a:spcPts val="0"/>
              </a:spcBef>
              <a:spcAft>
                <a:spcPts val="0"/>
              </a:spcAft>
              <a:buSzPts val="1400"/>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5:notes"/>
          <p:cNvSpPr>
            <a:spLocks noGrp="1" noRot="1" noChangeAspect="1"/>
          </p:cNvSpPr>
          <p:nvPr>
            <p:ph type="sldImg" idx="2"/>
          </p:nvPr>
        </p:nvSpPr>
        <p:spPr>
          <a:xfrm>
            <a:off x="917575" y="752475"/>
            <a:ext cx="4960938" cy="37226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1" name="Google Shape;171;p15:notes"/>
          <p:cNvSpPr txBox="1">
            <a:spLocks noGrp="1"/>
          </p:cNvSpPr>
          <p:nvPr>
            <p:ph type="body" idx="1"/>
          </p:nvPr>
        </p:nvSpPr>
        <p:spPr>
          <a:xfrm>
            <a:off x="680984" y="4715406"/>
            <a:ext cx="5435708" cy="446593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172" name="Google Shape;172;p15:notes"/>
          <p:cNvSpPr txBox="1">
            <a:spLocks noGrp="1"/>
          </p:cNvSpPr>
          <p:nvPr>
            <p:ph type="sldNum" idx="12"/>
          </p:nvPr>
        </p:nvSpPr>
        <p:spPr>
          <a:xfrm>
            <a:off x="3847253" y="9430813"/>
            <a:ext cx="2948902" cy="495872"/>
          </a:xfrm>
          <a:prstGeom prst="rect">
            <a:avLst/>
          </a:prstGeom>
          <a:noFill/>
          <a:ln>
            <a:noFill/>
          </a:ln>
        </p:spPr>
        <p:txBody>
          <a:bodyPr spcFirstLastPara="1" wrap="square" lIns="0" tIns="0" rIns="0" bIns="0" anchor="b" anchorCtr="0">
            <a:noAutofit/>
          </a:bodyPr>
          <a:lstStyle/>
          <a:p>
            <a:pPr marL="0" lvl="0" indent="0" algn="r" rtl="0">
              <a:lnSpc>
                <a:spcPct val="101000"/>
              </a:lnSpc>
              <a:spcBef>
                <a:spcPts val="0"/>
              </a:spcBef>
              <a:spcAft>
                <a:spcPts val="0"/>
              </a:spcAft>
              <a:buSzPts val="1400"/>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6:notes"/>
          <p:cNvSpPr>
            <a:spLocks noGrp="1" noRot="1" noChangeAspect="1"/>
          </p:cNvSpPr>
          <p:nvPr>
            <p:ph type="sldImg" idx="2"/>
          </p:nvPr>
        </p:nvSpPr>
        <p:spPr>
          <a:xfrm>
            <a:off x="917575" y="752475"/>
            <a:ext cx="4960938" cy="37226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2" name="Google Shape;182;p16:notes"/>
          <p:cNvSpPr txBox="1">
            <a:spLocks noGrp="1"/>
          </p:cNvSpPr>
          <p:nvPr>
            <p:ph type="body" idx="1"/>
          </p:nvPr>
        </p:nvSpPr>
        <p:spPr>
          <a:xfrm>
            <a:off x="680984" y="4715406"/>
            <a:ext cx="5435708" cy="446593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br>
              <a:rPr lang="en-US"/>
            </a:br>
            <a:endParaRPr/>
          </a:p>
        </p:txBody>
      </p:sp>
      <p:sp>
        <p:nvSpPr>
          <p:cNvPr id="183" name="Google Shape;183;p16:notes"/>
          <p:cNvSpPr txBox="1">
            <a:spLocks noGrp="1"/>
          </p:cNvSpPr>
          <p:nvPr>
            <p:ph type="sldNum" idx="12"/>
          </p:nvPr>
        </p:nvSpPr>
        <p:spPr>
          <a:xfrm>
            <a:off x="3847253" y="9430813"/>
            <a:ext cx="2948902" cy="495872"/>
          </a:xfrm>
          <a:prstGeom prst="rect">
            <a:avLst/>
          </a:prstGeom>
          <a:noFill/>
          <a:ln>
            <a:noFill/>
          </a:ln>
        </p:spPr>
        <p:txBody>
          <a:bodyPr spcFirstLastPara="1" wrap="square" lIns="0" tIns="0" rIns="0" bIns="0" anchor="b" anchorCtr="0">
            <a:noAutofit/>
          </a:bodyPr>
          <a:lstStyle/>
          <a:p>
            <a:pPr marL="0" lvl="0" indent="0" algn="r" rtl="0">
              <a:lnSpc>
                <a:spcPct val="101000"/>
              </a:lnSpc>
              <a:spcBef>
                <a:spcPts val="0"/>
              </a:spcBef>
              <a:spcAft>
                <a:spcPts val="0"/>
              </a:spcAft>
              <a:buSzPts val="1400"/>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7:notes"/>
          <p:cNvSpPr>
            <a:spLocks noGrp="1" noRot="1" noChangeAspect="1"/>
          </p:cNvSpPr>
          <p:nvPr>
            <p:ph type="sldImg" idx="2"/>
          </p:nvPr>
        </p:nvSpPr>
        <p:spPr>
          <a:xfrm>
            <a:off x="917575" y="752475"/>
            <a:ext cx="4960938" cy="37226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2" name="Google Shape;192;p17:notes"/>
          <p:cNvSpPr txBox="1">
            <a:spLocks noGrp="1"/>
          </p:cNvSpPr>
          <p:nvPr>
            <p:ph type="body" idx="1"/>
          </p:nvPr>
        </p:nvSpPr>
        <p:spPr>
          <a:xfrm>
            <a:off x="680984" y="4715406"/>
            <a:ext cx="5435708" cy="446593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br>
              <a:rPr lang="en-US"/>
            </a:br>
            <a:endParaRPr/>
          </a:p>
        </p:txBody>
      </p:sp>
      <p:sp>
        <p:nvSpPr>
          <p:cNvPr id="193" name="Google Shape;193;p17:notes"/>
          <p:cNvSpPr txBox="1">
            <a:spLocks noGrp="1"/>
          </p:cNvSpPr>
          <p:nvPr>
            <p:ph type="sldNum" idx="12"/>
          </p:nvPr>
        </p:nvSpPr>
        <p:spPr>
          <a:xfrm>
            <a:off x="3847253" y="9430813"/>
            <a:ext cx="2948902" cy="495872"/>
          </a:xfrm>
          <a:prstGeom prst="rect">
            <a:avLst/>
          </a:prstGeom>
          <a:noFill/>
          <a:ln>
            <a:noFill/>
          </a:ln>
        </p:spPr>
        <p:txBody>
          <a:bodyPr spcFirstLastPara="1" wrap="square" lIns="0" tIns="0" rIns="0" bIns="0" anchor="b" anchorCtr="0">
            <a:noAutofit/>
          </a:bodyPr>
          <a:lstStyle/>
          <a:p>
            <a:pPr marL="0" lvl="0" indent="0" algn="r" rtl="0">
              <a:lnSpc>
                <a:spcPct val="101000"/>
              </a:lnSpc>
              <a:spcBef>
                <a:spcPts val="0"/>
              </a:spcBef>
              <a:spcAft>
                <a:spcPts val="0"/>
              </a:spcAft>
              <a:buSzPts val="1400"/>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26:notes"/>
          <p:cNvSpPr txBox="1">
            <a:spLocks noGrp="1"/>
          </p:cNvSpPr>
          <p:nvPr>
            <p:ph type="body" idx="1"/>
          </p:nvPr>
        </p:nvSpPr>
        <p:spPr>
          <a:xfrm>
            <a:off x="680984" y="4715406"/>
            <a:ext cx="5435708" cy="446593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360"/>
              </a:spcBef>
              <a:spcAft>
                <a:spcPts val="0"/>
              </a:spcAft>
              <a:buSzPts val="1400"/>
              <a:buNone/>
            </a:pPr>
            <a:endParaRPr/>
          </a:p>
        </p:txBody>
      </p:sp>
      <p:sp>
        <p:nvSpPr>
          <p:cNvPr id="203" name="Google Shape;203;p26:notes"/>
          <p:cNvSpPr>
            <a:spLocks noGrp="1" noRot="1" noChangeAspect="1"/>
          </p:cNvSpPr>
          <p:nvPr>
            <p:ph type="sldImg" idx="2"/>
          </p:nvPr>
        </p:nvSpPr>
        <p:spPr>
          <a:xfrm>
            <a:off x="917575" y="752475"/>
            <a:ext cx="4960938" cy="37226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9:notes"/>
          <p:cNvSpPr txBox="1">
            <a:spLocks noGrp="1"/>
          </p:cNvSpPr>
          <p:nvPr>
            <p:ph type="body" idx="1"/>
          </p:nvPr>
        </p:nvSpPr>
        <p:spPr>
          <a:xfrm>
            <a:off x="680984" y="4715406"/>
            <a:ext cx="5435708" cy="446593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360"/>
              </a:spcBef>
              <a:spcAft>
                <a:spcPts val="0"/>
              </a:spcAft>
              <a:buSzPts val="1400"/>
              <a:buNone/>
            </a:pPr>
            <a:endParaRPr/>
          </a:p>
        </p:txBody>
      </p:sp>
      <p:sp>
        <p:nvSpPr>
          <p:cNvPr id="212" name="Google Shape;212;p19:notes"/>
          <p:cNvSpPr>
            <a:spLocks noGrp="1" noRot="1" noChangeAspect="1"/>
          </p:cNvSpPr>
          <p:nvPr>
            <p:ph type="sldImg" idx="2"/>
          </p:nvPr>
        </p:nvSpPr>
        <p:spPr>
          <a:xfrm>
            <a:off x="917575" y="752475"/>
            <a:ext cx="4960938" cy="37226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p2:notes"/>
          <p:cNvSpPr>
            <a:spLocks noGrp="1" noRot="1" noChangeAspect="1"/>
          </p:cNvSpPr>
          <p:nvPr>
            <p:ph type="sldImg" idx="2"/>
          </p:nvPr>
        </p:nvSpPr>
        <p:spPr>
          <a:xfrm>
            <a:off x="917575" y="752475"/>
            <a:ext cx="4960938" cy="37226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 name="Google Shape;41;p2:notes"/>
          <p:cNvSpPr txBox="1">
            <a:spLocks noGrp="1"/>
          </p:cNvSpPr>
          <p:nvPr>
            <p:ph type="body" idx="1"/>
          </p:nvPr>
        </p:nvSpPr>
        <p:spPr>
          <a:xfrm>
            <a:off x="680984" y="4715406"/>
            <a:ext cx="5435708" cy="446593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360"/>
              </a:spcBef>
              <a:spcAft>
                <a:spcPts val="0"/>
              </a:spcAft>
              <a:buSzPts val="1400"/>
              <a:buNone/>
            </a:pPr>
            <a:endParaRPr/>
          </a:p>
        </p:txBody>
      </p:sp>
      <p:sp>
        <p:nvSpPr>
          <p:cNvPr id="42" name="Google Shape;42;p2:notes"/>
          <p:cNvSpPr txBox="1">
            <a:spLocks noGrp="1"/>
          </p:cNvSpPr>
          <p:nvPr>
            <p:ph type="sldNum" idx="12"/>
          </p:nvPr>
        </p:nvSpPr>
        <p:spPr>
          <a:xfrm>
            <a:off x="3847253" y="9430813"/>
            <a:ext cx="2948902" cy="495872"/>
          </a:xfrm>
          <a:prstGeom prst="rect">
            <a:avLst/>
          </a:prstGeom>
          <a:noFill/>
          <a:ln>
            <a:noFill/>
          </a:ln>
        </p:spPr>
        <p:txBody>
          <a:bodyPr spcFirstLastPara="1" wrap="square" lIns="0" tIns="0" rIns="0" bIns="0" anchor="b" anchorCtr="0">
            <a:noAutofit/>
          </a:bodyPr>
          <a:lstStyle/>
          <a:p>
            <a:pPr marL="0" lvl="0" indent="0" algn="r" rtl="0">
              <a:lnSpc>
                <a:spcPct val="101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20:notes"/>
          <p:cNvSpPr txBox="1">
            <a:spLocks noGrp="1"/>
          </p:cNvSpPr>
          <p:nvPr>
            <p:ph type="body" idx="1"/>
          </p:nvPr>
        </p:nvSpPr>
        <p:spPr>
          <a:xfrm>
            <a:off x="680984" y="4715406"/>
            <a:ext cx="5435708" cy="446593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360"/>
              </a:spcBef>
              <a:spcAft>
                <a:spcPts val="0"/>
              </a:spcAft>
              <a:buSzPts val="1400"/>
              <a:buNone/>
            </a:pPr>
            <a:endParaRPr/>
          </a:p>
        </p:txBody>
      </p:sp>
      <p:sp>
        <p:nvSpPr>
          <p:cNvPr id="222" name="Google Shape;222;p20:notes"/>
          <p:cNvSpPr>
            <a:spLocks noGrp="1" noRot="1" noChangeAspect="1"/>
          </p:cNvSpPr>
          <p:nvPr>
            <p:ph type="sldImg" idx="2"/>
          </p:nvPr>
        </p:nvSpPr>
        <p:spPr>
          <a:xfrm>
            <a:off x="917575" y="752475"/>
            <a:ext cx="4960938" cy="37226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21:notes"/>
          <p:cNvSpPr txBox="1">
            <a:spLocks noGrp="1"/>
          </p:cNvSpPr>
          <p:nvPr>
            <p:ph type="body" idx="1"/>
          </p:nvPr>
        </p:nvSpPr>
        <p:spPr>
          <a:xfrm>
            <a:off x="680984" y="4715406"/>
            <a:ext cx="5435708" cy="446593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360"/>
              </a:spcBef>
              <a:spcAft>
                <a:spcPts val="0"/>
              </a:spcAft>
              <a:buSzPts val="1400"/>
              <a:buNone/>
            </a:pPr>
            <a:endParaRPr/>
          </a:p>
        </p:txBody>
      </p:sp>
      <p:sp>
        <p:nvSpPr>
          <p:cNvPr id="229" name="Google Shape;229;p21:notes"/>
          <p:cNvSpPr>
            <a:spLocks noGrp="1" noRot="1" noChangeAspect="1"/>
          </p:cNvSpPr>
          <p:nvPr>
            <p:ph type="sldImg" idx="2"/>
          </p:nvPr>
        </p:nvSpPr>
        <p:spPr>
          <a:xfrm>
            <a:off x="917575" y="752475"/>
            <a:ext cx="4960938" cy="37226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22:notes"/>
          <p:cNvSpPr txBox="1">
            <a:spLocks noGrp="1"/>
          </p:cNvSpPr>
          <p:nvPr>
            <p:ph type="body" idx="1"/>
          </p:nvPr>
        </p:nvSpPr>
        <p:spPr>
          <a:xfrm>
            <a:off x="680984" y="4715406"/>
            <a:ext cx="5435708" cy="446593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360"/>
              </a:spcBef>
              <a:spcAft>
                <a:spcPts val="0"/>
              </a:spcAft>
              <a:buSzPts val="1400"/>
              <a:buNone/>
            </a:pPr>
            <a:endParaRPr/>
          </a:p>
        </p:txBody>
      </p:sp>
      <p:sp>
        <p:nvSpPr>
          <p:cNvPr id="236" name="Google Shape;236;p22:notes"/>
          <p:cNvSpPr>
            <a:spLocks noGrp="1" noRot="1" noChangeAspect="1"/>
          </p:cNvSpPr>
          <p:nvPr>
            <p:ph type="sldImg" idx="2"/>
          </p:nvPr>
        </p:nvSpPr>
        <p:spPr>
          <a:xfrm>
            <a:off x="917575" y="752475"/>
            <a:ext cx="4960938" cy="37226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3:notes"/>
          <p:cNvSpPr>
            <a:spLocks noGrp="1" noRot="1" noChangeAspect="1"/>
          </p:cNvSpPr>
          <p:nvPr>
            <p:ph type="sldImg" idx="2"/>
          </p:nvPr>
        </p:nvSpPr>
        <p:spPr>
          <a:xfrm>
            <a:off x="917575" y="752475"/>
            <a:ext cx="4960938" cy="37226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9" name="Google Shape;49;p3:notes"/>
          <p:cNvSpPr txBox="1">
            <a:spLocks noGrp="1"/>
          </p:cNvSpPr>
          <p:nvPr>
            <p:ph type="body" idx="1"/>
          </p:nvPr>
        </p:nvSpPr>
        <p:spPr>
          <a:xfrm>
            <a:off x="680984" y="4715406"/>
            <a:ext cx="5435708" cy="446593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200"/>
              <a:buFont typeface="Times New Roman"/>
              <a:buNone/>
            </a:pPr>
            <a:endParaRPr/>
          </a:p>
        </p:txBody>
      </p:sp>
      <p:sp>
        <p:nvSpPr>
          <p:cNvPr id="50" name="Google Shape;50;p3:notes"/>
          <p:cNvSpPr txBox="1">
            <a:spLocks noGrp="1"/>
          </p:cNvSpPr>
          <p:nvPr>
            <p:ph type="sldNum" idx="12"/>
          </p:nvPr>
        </p:nvSpPr>
        <p:spPr>
          <a:xfrm>
            <a:off x="3847253" y="9430813"/>
            <a:ext cx="2948902" cy="495872"/>
          </a:xfrm>
          <a:prstGeom prst="rect">
            <a:avLst/>
          </a:prstGeom>
          <a:noFill/>
          <a:ln>
            <a:noFill/>
          </a:ln>
        </p:spPr>
        <p:txBody>
          <a:bodyPr spcFirstLastPara="1" wrap="square" lIns="0" tIns="0" rIns="0" bIns="0" anchor="b" anchorCtr="0">
            <a:noAutofit/>
          </a:bodyPr>
          <a:lstStyle/>
          <a:p>
            <a:pPr marL="0" lvl="0" indent="0" algn="r" rtl="0">
              <a:lnSpc>
                <a:spcPct val="101000"/>
              </a:lnSpc>
              <a:spcBef>
                <a:spcPts val="0"/>
              </a:spcBef>
              <a:spcAft>
                <a:spcPts val="0"/>
              </a:spcAft>
              <a:buSzPts val="1400"/>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4:notes"/>
          <p:cNvSpPr>
            <a:spLocks noGrp="1" noRot="1" noChangeAspect="1"/>
          </p:cNvSpPr>
          <p:nvPr>
            <p:ph type="sldImg" idx="2"/>
          </p:nvPr>
        </p:nvSpPr>
        <p:spPr>
          <a:xfrm>
            <a:off x="917575" y="752475"/>
            <a:ext cx="4960938" cy="37226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9" name="Google Shape;59;p4:notes"/>
          <p:cNvSpPr txBox="1">
            <a:spLocks noGrp="1"/>
          </p:cNvSpPr>
          <p:nvPr>
            <p:ph type="body" idx="1"/>
          </p:nvPr>
        </p:nvSpPr>
        <p:spPr>
          <a:xfrm>
            <a:off x="680984" y="4715406"/>
            <a:ext cx="5435708" cy="446593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360"/>
              </a:spcBef>
              <a:spcAft>
                <a:spcPts val="0"/>
              </a:spcAft>
              <a:buSzPts val="1400"/>
              <a:buNone/>
            </a:pPr>
            <a:endParaRPr/>
          </a:p>
        </p:txBody>
      </p:sp>
      <p:sp>
        <p:nvSpPr>
          <p:cNvPr id="60" name="Google Shape;60;p4:notes"/>
          <p:cNvSpPr txBox="1">
            <a:spLocks noGrp="1"/>
          </p:cNvSpPr>
          <p:nvPr>
            <p:ph type="sldNum" idx="12"/>
          </p:nvPr>
        </p:nvSpPr>
        <p:spPr>
          <a:xfrm>
            <a:off x="3847253" y="9430813"/>
            <a:ext cx="2948902" cy="495872"/>
          </a:xfrm>
          <a:prstGeom prst="rect">
            <a:avLst/>
          </a:prstGeom>
          <a:noFill/>
          <a:ln>
            <a:noFill/>
          </a:ln>
        </p:spPr>
        <p:txBody>
          <a:bodyPr spcFirstLastPara="1" wrap="square" lIns="0" tIns="0" rIns="0" bIns="0" anchor="b" anchorCtr="0">
            <a:noAutofit/>
          </a:bodyPr>
          <a:lstStyle/>
          <a:p>
            <a:pPr marL="0" lvl="0" indent="0" algn="r" rtl="0">
              <a:lnSpc>
                <a:spcPct val="101000"/>
              </a:lnSpc>
              <a:spcBef>
                <a:spcPts val="0"/>
              </a:spcBef>
              <a:spcAft>
                <a:spcPts val="0"/>
              </a:spcAft>
              <a:buSzPts val="1400"/>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5:notes"/>
          <p:cNvSpPr>
            <a:spLocks noGrp="1" noRot="1" noChangeAspect="1"/>
          </p:cNvSpPr>
          <p:nvPr>
            <p:ph type="sldImg" idx="2"/>
          </p:nvPr>
        </p:nvSpPr>
        <p:spPr>
          <a:xfrm>
            <a:off x="917575" y="752475"/>
            <a:ext cx="4960938" cy="37226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0" name="Google Shape;70;p5:notes"/>
          <p:cNvSpPr txBox="1">
            <a:spLocks noGrp="1"/>
          </p:cNvSpPr>
          <p:nvPr>
            <p:ph type="body" idx="1"/>
          </p:nvPr>
        </p:nvSpPr>
        <p:spPr>
          <a:xfrm>
            <a:off x="680984" y="4715406"/>
            <a:ext cx="5435708" cy="446593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200"/>
              <a:buFont typeface="Times New Roman"/>
              <a:buNone/>
            </a:pPr>
            <a:endParaRPr/>
          </a:p>
        </p:txBody>
      </p:sp>
      <p:sp>
        <p:nvSpPr>
          <p:cNvPr id="71" name="Google Shape;71;p5:notes"/>
          <p:cNvSpPr txBox="1">
            <a:spLocks noGrp="1"/>
          </p:cNvSpPr>
          <p:nvPr>
            <p:ph type="sldNum" idx="12"/>
          </p:nvPr>
        </p:nvSpPr>
        <p:spPr>
          <a:xfrm>
            <a:off x="3847253" y="9430813"/>
            <a:ext cx="2948902" cy="495872"/>
          </a:xfrm>
          <a:prstGeom prst="rect">
            <a:avLst/>
          </a:prstGeom>
          <a:noFill/>
          <a:ln>
            <a:noFill/>
          </a:ln>
        </p:spPr>
        <p:txBody>
          <a:bodyPr spcFirstLastPara="1" wrap="square" lIns="0" tIns="0" rIns="0" bIns="0" anchor="b" anchorCtr="0">
            <a:noAutofit/>
          </a:bodyPr>
          <a:lstStyle/>
          <a:p>
            <a:pPr marL="0" lvl="0" indent="0" algn="r" rtl="0">
              <a:lnSpc>
                <a:spcPct val="101000"/>
              </a:lnSpc>
              <a:spcBef>
                <a:spcPts val="0"/>
              </a:spcBef>
              <a:spcAft>
                <a:spcPts val="0"/>
              </a:spcAft>
              <a:buSzPts val="1400"/>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6:notes"/>
          <p:cNvSpPr>
            <a:spLocks noGrp="1" noRot="1" noChangeAspect="1"/>
          </p:cNvSpPr>
          <p:nvPr>
            <p:ph type="sldImg" idx="2"/>
          </p:nvPr>
        </p:nvSpPr>
        <p:spPr>
          <a:xfrm>
            <a:off x="917575" y="752475"/>
            <a:ext cx="4960938" cy="37226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0" name="Google Shape;80;p6:notes"/>
          <p:cNvSpPr txBox="1">
            <a:spLocks noGrp="1"/>
          </p:cNvSpPr>
          <p:nvPr>
            <p:ph type="body" idx="1"/>
          </p:nvPr>
        </p:nvSpPr>
        <p:spPr>
          <a:xfrm>
            <a:off x="680984" y="4715406"/>
            <a:ext cx="5435708" cy="446593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200"/>
              <a:buFont typeface="Times New Roman"/>
              <a:buNone/>
            </a:pPr>
            <a:endParaRPr/>
          </a:p>
        </p:txBody>
      </p:sp>
      <p:sp>
        <p:nvSpPr>
          <p:cNvPr id="81" name="Google Shape;81;p6:notes"/>
          <p:cNvSpPr txBox="1">
            <a:spLocks noGrp="1"/>
          </p:cNvSpPr>
          <p:nvPr>
            <p:ph type="sldNum" idx="12"/>
          </p:nvPr>
        </p:nvSpPr>
        <p:spPr>
          <a:xfrm>
            <a:off x="3847253" y="9430813"/>
            <a:ext cx="2948902" cy="495872"/>
          </a:xfrm>
          <a:prstGeom prst="rect">
            <a:avLst/>
          </a:prstGeom>
          <a:noFill/>
          <a:ln>
            <a:noFill/>
          </a:ln>
        </p:spPr>
        <p:txBody>
          <a:bodyPr spcFirstLastPara="1" wrap="square" lIns="0" tIns="0" rIns="0" bIns="0" anchor="b" anchorCtr="0">
            <a:noAutofit/>
          </a:bodyPr>
          <a:lstStyle/>
          <a:p>
            <a:pPr marL="0" lvl="0" indent="0" algn="r" rtl="0">
              <a:lnSpc>
                <a:spcPct val="101000"/>
              </a:lnSpc>
              <a:spcBef>
                <a:spcPts val="0"/>
              </a:spcBef>
              <a:spcAft>
                <a:spcPts val="0"/>
              </a:spcAft>
              <a:buSzPts val="1400"/>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7:notes"/>
          <p:cNvSpPr>
            <a:spLocks noGrp="1" noRot="1" noChangeAspect="1"/>
          </p:cNvSpPr>
          <p:nvPr>
            <p:ph type="sldImg" idx="2"/>
          </p:nvPr>
        </p:nvSpPr>
        <p:spPr>
          <a:xfrm>
            <a:off x="917575" y="752475"/>
            <a:ext cx="4960938" cy="37226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0" name="Google Shape;90;p7:notes"/>
          <p:cNvSpPr txBox="1">
            <a:spLocks noGrp="1"/>
          </p:cNvSpPr>
          <p:nvPr>
            <p:ph type="body" idx="1"/>
          </p:nvPr>
        </p:nvSpPr>
        <p:spPr>
          <a:xfrm>
            <a:off x="680984" y="4715406"/>
            <a:ext cx="5435708" cy="446593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91" name="Google Shape;91;p7:notes"/>
          <p:cNvSpPr txBox="1">
            <a:spLocks noGrp="1"/>
          </p:cNvSpPr>
          <p:nvPr>
            <p:ph type="sldNum" idx="12"/>
          </p:nvPr>
        </p:nvSpPr>
        <p:spPr>
          <a:xfrm>
            <a:off x="3847253" y="9430813"/>
            <a:ext cx="2948902" cy="495872"/>
          </a:xfrm>
          <a:prstGeom prst="rect">
            <a:avLst/>
          </a:prstGeom>
          <a:noFill/>
          <a:ln>
            <a:noFill/>
          </a:ln>
        </p:spPr>
        <p:txBody>
          <a:bodyPr spcFirstLastPara="1" wrap="square" lIns="0" tIns="0" rIns="0" bIns="0" anchor="b" anchorCtr="0">
            <a:noAutofit/>
          </a:bodyPr>
          <a:lstStyle/>
          <a:p>
            <a:pPr marL="0" lvl="0" indent="0" algn="r" rtl="0">
              <a:lnSpc>
                <a:spcPct val="101000"/>
              </a:lnSpc>
              <a:spcBef>
                <a:spcPts val="0"/>
              </a:spcBef>
              <a:spcAft>
                <a:spcPts val="0"/>
              </a:spcAft>
              <a:buSzPts val="1400"/>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8:notes"/>
          <p:cNvSpPr>
            <a:spLocks noGrp="1" noRot="1" noChangeAspect="1"/>
          </p:cNvSpPr>
          <p:nvPr>
            <p:ph type="sldImg" idx="2"/>
          </p:nvPr>
        </p:nvSpPr>
        <p:spPr>
          <a:xfrm>
            <a:off x="917575" y="752475"/>
            <a:ext cx="4960938" cy="37226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2" name="Google Shape;102;p8:notes"/>
          <p:cNvSpPr txBox="1">
            <a:spLocks noGrp="1"/>
          </p:cNvSpPr>
          <p:nvPr>
            <p:ph type="body" idx="1"/>
          </p:nvPr>
        </p:nvSpPr>
        <p:spPr>
          <a:xfrm>
            <a:off x="680984" y="4715406"/>
            <a:ext cx="5435708" cy="446593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200"/>
              <a:buFont typeface="Times New Roman"/>
              <a:buNone/>
            </a:pPr>
            <a:endParaRPr/>
          </a:p>
        </p:txBody>
      </p:sp>
      <p:sp>
        <p:nvSpPr>
          <p:cNvPr id="103" name="Google Shape;103;p8:notes"/>
          <p:cNvSpPr txBox="1">
            <a:spLocks noGrp="1"/>
          </p:cNvSpPr>
          <p:nvPr>
            <p:ph type="sldNum" idx="12"/>
          </p:nvPr>
        </p:nvSpPr>
        <p:spPr>
          <a:xfrm>
            <a:off x="3847253" y="9430813"/>
            <a:ext cx="2948902" cy="495872"/>
          </a:xfrm>
          <a:prstGeom prst="rect">
            <a:avLst/>
          </a:prstGeom>
          <a:noFill/>
          <a:ln>
            <a:noFill/>
          </a:ln>
        </p:spPr>
        <p:txBody>
          <a:bodyPr spcFirstLastPara="1" wrap="square" lIns="0" tIns="0" rIns="0" bIns="0" anchor="b" anchorCtr="0">
            <a:noAutofit/>
          </a:bodyPr>
          <a:lstStyle/>
          <a:p>
            <a:pPr marL="0" lvl="0" indent="0" algn="r" rtl="0">
              <a:lnSpc>
                <a:spcPct val="101000"/>
              </a:lnSpc>
              <a:spcBef>
                <a:spcPts val="0"/>
              </a:spcBef>
              <a:spcAft>
                <a:spcPts val="0"/>
              </a:spcAft>
              <a:buSzPts val="1400"/>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9:notes"/>
          <p:cNvSpPr>
            <a:spLocks noGrp="1" noRot="1" noChangeAspect="1"/>
          </p:cNvSpPr>
          <p:nvPr>
            <p:ph type="sldImg" idx="2"/>
          </p:nvPr>
        </p:nvSpPr>
        <p:spPr>
          <a:xfrm>
            <a:off x="917575" y="752475"/>
            <a:ext cx="4960938" cy="37226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0" name="Google Shape;110;p9:notes"/>
          <p:cNvSpPr txBox="1">
            <a:spLocks noGrp="1"/>
          </p:cNvSpPr>
          <p:nvPr>
            <p:ph type="body" idx="1"/>
          </p:nvPr>
        </p:nvSpPr>
        <p:spPr>
          <a:xfrm>
            <a:off x="680984" y="4715406"/>
            <a:ext cx="5435708" cy="446593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111" name="Google Shape;111;p9:notes"/>
          <p:cNvSpPr txBox="1">
            <a:spLocks noGrp="1"/>
          </p:cNvSpPr>
          <p:nvPr>
            <p:ph type="sldNum" idx="12"/>
          </p:nvPr>
        </p:nvSpPr>
        <p:spPr>
          <a:xfrm>
            <a:off x="3847253" y="9430813"/>
            <a:ext cx="2948902" cy="495872"/>
          </a:xfrm>
          <a:prstGeom prst="rect">
            <a:avLst/>
          </a:prstGeom>
          <a:noFill/>
          <a:ln>
            <a:noFill/>
          </a:ln>
        </p:spPr>
        <p:txBody>
          <a:bodyPr spcFirstLastPara="1" wrap="square" lIns="0" tIns="0" rIns="0" bIns="0" anchor="b" anchorCtr="0">
            <a:noAutofit/>
          </a:bodyPr>
          <a:lstStyle/>
          <a:p>
            <a:pPr marL="0" lvl="0" indent="0" algn="r" rtl="0">
              <a:lnSpc>
                <a:spcPct val="101000"/>
              </a:lnSpc>
              <a:spcBef>
                <a:spcPts val="0"/>
              </a:spcBef>
              <a:spcAft>
                <a:spcPts val="0"/>
              </a:spcAft>
              <a:buSzPts val="1400"/>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5"/>
        <p:cNvGrpSpPr/>
        <p:nvPr/>
      </p:nvGrpSpPr>
      <p:grpSpPr>
        <a:xfrm>
          <a:off x="0" y="0"/>
          <a:ext cx="0" cy="0"/>
          <a:chOff x="0" y="0"/>
          <a:chExt cx="0" cy="0"/>
        </a:xfrm>
      </p:grpSpPr>
      <p:sp>
        <p:nvSpPr>
          <p:cNvPr id="16" name="Google Shape;16;p24"/>
          <p:cNvSpPr txBox="1">
            <a:spLocks noGrp="1"/>
          </p:cNvSpPr>
          <p:nvPr>
            <p:ph type="ctrTitle"/>
          </p:nvPr>
        </p:nvSpPr>
        <p:spPr>
          <a:xfrm>
            <a:off x="756044" y="1996446"/>
            <a:ext cx="8568531" cy="1620430"/>
          </a:xfrm>
          <a:prstGeom prst="rect">
            <a:avLst/>
          </a:prstGeom>
          <a:noFill/>
          <a:ln>
            <a:noFill/>
          </a:ln>
        </p:spPr>
        <p:txBody>
          <a:bodyPr spcFirstLastPara="1" wrap="square" lIns="100775" tIns="50375" rIns="100775" bIns="50375" anchor="ctr" anchorCtr="0">
            <a:normAutofit/>
          </a:bodyPr>
          <a:lstStyle>
            <a:lvl1pPr lvl="0" algn="ctr">
              <a:lnSpc>
                <a:spcPct val="100000"/>
              </a:lnSpc>
              <a:spcBef>
                <a:spcPts val="0"/>
              </a:spcBef>
              <a:spcAft>
                <a:spcPts val="0"/>
              </a:spcAft>
              <a:buClr>
                <a:schemeClr val="dk1"/>
              </a:buClr>
              <a:buSzPts val="49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4"/>
          <p:cNvSpPr txBox="1">
            <a:spLocks noGrp="1"/>
          </p:cNvSpPr>
          <p:nvPr>
            <p:ph type="subTitle" idx="1"/>
          </p:nvPr>
        </p:nvSpPr>
        <p:spPr>
          <a:xfrm>
            <a:off x="950491" y="4241859"/>
            <a:ext cx="8568530" cy="1931917"/>
          </a:xfrm>
          <a:prstGeom prst="rect">
            <a:avLst/>
          </a:prstGeom>
          <a:noFill/>
          <a:ln>
            <a:noFill/>
          </a:ln>
        </p:spPr>
        <p:txBody>
          <a:bodyPr spcFirstLastPara="1" wrap="square" lIns="100775" tIns="50375" rIns="100775" bIns="50375" anchor="t" anchorCtr="0">
            <a:normAutofit/>
          </a:bodyPr>
          <a:lstStyle>
            <a:lvl1pPr lvl="0" algn="ctr">
              <a:lnSpc>
                <a:spcPct val="100000"/>
              </a:lnSpc>
              <a:spcBef>
                <a:spcPts val="700"/>
              </a:spcBef>
              <a:spcAft>
                <a:spcPts val="0"/>
              </a:spcAft>
              <a:buClr>
                <a:srgbClr val="888888"/>
              </a:buClr>
              <a:buSzPts val="3500"/>
              <a:buNone/>
              <a:defRPr>
                <a:solidFill>
                  <a:srgbClr val="888888"/>
                </a:solidFill>
              </a:defRPr>
            </a:lvl1pPr>
            <a:lvl2pPr lvl="1" algn="ctr">
              <a:lnSpc>
                <a:spcPct val="100000"/>
              </a:lnSpc>
              <a:spcBef>
                <a:spcPts val="620"/>
              </a:spcBef>
              <a:spcAft>
                <a:spcPts val="0"/>
              </a:spcAft>
              <a:buClr>
                <a:srgbClr val="888888"/>
              </a:buClr>
              <a:buSzPts val="3100"/>
              <a:buNone/>
              <a:defRPr>
                <a:solidFill>
                  <a:srgbClr val="888888"/>
                </a:solidFill>
              </a:defRPr>
            </a:lvl2pPr>
            <a:lvl3pPr lvl="2" algn="ctr">
              <a:lnSpc>
                <a:spcPct val="100000"/>
              </a:lnSpc>
              <a:spcBef>
                <a:spcPts val="520"/>
              </a:spcBef>
              <a:spcAft>
                <a:spcPts val="0"/>
              </a:spcAft>
              <a:buClr>
                <a:srgbClr val="888888"/>
              </a:buClr>
              <a:buSzPts val="2600"/>
              <a:buNone/>
              <a:defRPr>
                <a:solidFill>
                  <a:srgbClr val="888888"/>
                </a:solidFill>
              </a:defRPr>
            </a:lvl3pPr>
            <a:lvl4pPr lvl="3" algn="ctr">
              <a:lnSpc>
                <a:spcPct val="100000"/>
              </a:lnSpc>
              <a:spcBef>
                <a:spcPts val="440"/>
              </a:spcBef>
              <a:spcAft>
                <a:spcPts val="0"/>
              </a:spcAft>
              <a:buClr>
                <a:srgbClr val="888888"/>
              </a:buClr>
              <a:buSzPts val="2200"/>
              <a:buNone/>
              <a:defRPr>
                <a:solidFill>
                  <a:srgbClr val="888888"/>
                </a:solidFill>
              </a:defRPr>
            </a:lvl4pPr>
            <a:lvl5pPr lvl="4" algn="ctr">
              <a:lnSpc>
                <a:spcPct val="100000"/>
              </a:lnSpc>
              <a:spcBef>
                <a:spcPts val="440"/>
              </a:spcBef>
              <a:spcAft>
                <a:spcPts val="0"/>
              </a:spcAft>
              <a:buClr>
                <a:srgbClr val="888888"/>
              </a:buClr>
              <a:buSzPts val="2200"/>
              <a:buNone/>
              <a:defRPr>
                <a:solidFill>
                  <a:srgbClr val="888888"/>
                </a:solidFill>
              </a:defRPr>
            </a:lvl5pPr>
            <a:lvl6pPr lvl="5" algn="ctr">
              <a:lnSpc>
                <a:spcPct val="100000"/>
              </a:lnSpc>
              <a:spcBef>
                <a:spcPts val="440"/>
              </a:spcBef>
              <a:spcAft>
                <a:spcPts val="0"/>
              </a:spcAft>
              <a:buClr>
                <a:srgbClr val="888888"/>
              </a:buClr>
              <a:buSzPts val="2200"/>
              <a:buNone/>
              <a:defRPr>
                <a:solidFill>
                  <a:srgbClr val="888888"/>
                </a:solidFill>
              </a:defRPr>
            </a:lvl6pPr>
            <a:lvl7pPr lvl="6" algn="ctr">
              <a:lnSpc>
                <a:spcPct val="100000"/>
              </a:lnSpc>
              <a:spcBef>
                <a:spcPts val="440"/>
              </a:spcBef>
              <a:spcAft>
                <a:spcPts val="0"/>
              </a:spcAft>
              <a:buClr>
                <a:srgbClr val="888888"/>
              </a:buClr>
              <a:buSzPts val="2200"/>
              <a:buNone/>
              <a:defRPr>
                <a:solidFill>
                  <a:srgbClr val="888888"/>
                </a:solidFill>
              </a:defRPr>
            </a:lvl7pPr>
            <a:lvl8pPr lvl="7" algn="ctr">
              <a:lnSpc>
                <a:spcPct val="100000"/>
              </a:lnSpc>
              <a:spcBef>
                <a:spcPts val="440"/>
              </a:spcBef>
              <a:spcAft>
                <a:spcPts val="0"/>
              </a:spcAft>
              <a:buClr>
                <a:srgbClr val="888888"/>
              </a:buClr>
              <a:buSzPts val="2200"/>
              <a:buNone/>
              <a:defRPr>
                <a:solidFill>
                  <a:srgbClr val="888888"/>
                </a:solidFill>
              </a:defRPr>
            </a:lvl8pPr>
            <a:lvl9pPr lvl="8" algn="ctr">
              <a:lnSpc>
                <a:spcPct val="100000"/>
              </a:lnSpc>
              <a:spcBef>
                <a:spcPts val="440"/>
              </a:spcBef>
              <a:spcAft>
                <a:spcPts val="0"/>
              </a:spcAft>
              <a:buClr>
                <a:srgbClr val="888888"/>
              </a:buClr>
              <a:buSzPts val="2200"/>
              <a:buNone/>
              <a:defRPr>
                <a:solidFill>
                  <a:srgbClr val="888888"/>
                </a:solidFill>
              </a:defRPr>
            </a:lvl9pPr>
          </a:lstStyle>
          <a:p>
            <a:endParaRPr/>
          </a:p>
        </p:txBody>
      </p:sp>
      <p:sp>
        <p:nvSpPr>
          <p:cNvPr id="18" name="Google Shape;18;p24"/>
          <p:cNvSpPr txBox="1">
            <a:spLocks noGrp="1"/>
          </p:cNvSpPr>
          <p:nvPr>
            <p:ph type="dt" idx="10"/>
          </p:nvPr>
        </p:nvSpPr>
        <p:spPr>
          <a:xfrm>
            <a:off x="504031" y="7006699"/>
            <a:ext cx="2352146" cy="402483"/>
          </a:xfrm>
          <a:prstGeom prst="rect">
            <a:avLst/>
          </a:prstGeom>
          <a:noFill/>
          <a:ln>
            <a:noFill/>
          </a:ln>
        </p:spPr>
        <p:txBody>
          <a:bodyPr spcFirstLastPara="1" wrap="square" lIns="100775" tIns="50375" rIns="100775" bIns="50375" anchor="ctr" anchorCtr="0"/>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4"/>
          <p:cNvSpPr txBox="1">
            <a:spLocks noGrp="1"/>
          </p:cNvSpPr>
          <p:nvPr>
            <p:ph type="ftr" idx="11"/>
          </p:nvPr>
        </p:nvSpPr>
        <p:spPr>
          <a:xfrm>
            <a:off x="3444214" y="7006699"/>
            <a:ext cx="3192198" cy="402483"/>
          </a:xfrm>
          <a:prstGeom prst="rect">
            <a:avLst/>
          </a:prstGeom>
          <a:noFill/>
          <a:ln>
            <a:noFill/>
          </a:ln>
        </p:spPr>
        <p:txBody>
          <a:bodyPr spcFirstLastPara="1" wrap="square" lIns="100775" tIns="50375" rIns="100775" bIns="50375" anchor="ctr" anchorCtr="0"/>
          <a:lstStyle>
            <a:lvl1pPr lvl="0" algn="ctr">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4"/>
          <p:cNvSpPr txBox="1">
            <a:spLocks noGrp="1"/>
          </p:cNvSpPr>
          <p:nvPr>
            <p:ph type="sldNum" idx="12"/>
          </p:nvPr>
        </p:nvSpPr>
        <p:spPr>
          <a:xfrm>
            <a:off x="7224448" y="7006699"/>
            <a:ext cx="2352146" cy="402483"/>
          </a:xfrm>
          <a:prstGeom prst="rect">
            <a:avLst/>
          </a:prstGeom>
          <a:noFill/>
          <a:ln>
            <a:noFill/>
          </a:ln>
        </p:spPr>
        <p:txBody>
          <a:bodyPr spcFirstLastPara="1" wrap="square" lIns="100775" tIns="50375" rIns="100775" bIns="50375" anchor="ctr" anchorCtr="0">
            <a:noAutofit/>
          </a:bodyPr>
          <a:lstStyle>
            <a:lvl1pPr marL="0" marR="0" lvl="0" indent="0" algn="r">
              <a:lnSpc>
                <a:spcPct val="93000"/>
              </a:lnSpc>
              <a:spcBef>
                <a:spcPts val="0"/>
              </a:spcBef>
              <a:spcAft>
                <a:spcPts val="0"/>
              </a:spcAft>
              <a:buClr>
                <a:srgbClr val="000000"/>
              </a:buClr>
              <a:buSzPts val="1300"/>
              <a:buFont typeface="Arial"/>
              <a:buNone/>
              <a:defRPr sz="1300" b="0" i="0" u="none" strike="noStrike" cap="none">
                <a:solidFill>
                  <a:srgbClr val="888888"/>
                </a:solidFill>
                <a:latin typeface="Arial"/>
                <a:ea typeface="Arial"/>
                <a:cs typeface="Arial"/>
                <a:sym typeface="Arial"/>
              </a:defRPr>
            </a:lvl1pPr>
            <a:lvl2pPr marL="0" marR="0" lvl="1" indent="0" algn="r">
              <a:lnSpc>
                <a:spcPct val="93000"/>
              </a:lnSpc>
              <a:spcBef>
                <a:spcPts val="0"/>
              </a:spcBef>
              <a:spcAft>
                <a:spcPts val="0"/>
              </a:spcAft>
              <a:buClr>
                <a:srgbClr val="000000"/>
              </a:buClr>
              <a:buSzPts val="1300"/>
              <a:buFont typeface="Arial"/>
              <a:buNone/>
              <a:defRPr sz="1300" b="0" i="0" u="none" strike="noStrike" cap="none">
                <a:solidFill>
                  <a:srgbClr val="888888"/>
                </a:solidFill>
                <a:latin typeface="Arial"/>
                <a:ea typeface="Arial"/>
                <a:cs typeface="Arial"/>
                <a:sym typeface="Arial"/>
              </a:defRPr>
            </a:lvl2pPr>
            <a:lvl3pPr marL="0" marR="0" lvl="2" indent="0" algn="r">
              <a:lnSpc>
                <a:spcPct val="93000"/>
              </a:lnSpc>
              <a:spcBef>
                <a:spcPts val="0"/>
              </a:spcBef>
              <a:spcAft>
                <a:spcPts val="0"/>
              </a:spcAft>
              <a:buClr>
                <a:srgbClr val="000000"/>
              </a:buClr>
              <a:buSzPts val="1300"/>
              <a:buFont typeface="Arial"/>
              <a:buNone/>
              <a:defRPr sz="1300" b="0" i="0" u="none" strike="noStrike" cap="none">
                <a:solidFill>
                  <a:srgbClr val="888888"/>
                </a:solidFill>
                <a:latin typeface="Arial"/>
                <a:ea typeface="Arial"/>
                <a:cs typeface="Arial"/>
                <a:sym typeface="Arial"/>
              </a:defRPr>
            </a:lvl3pPr>
            <a:lvl4pPr marL="0" marR="0" lvl="3" indent="0" algn="r">
              <a:lnSpc>
                <a:spcPct val="93000"/>
              </a:lnSpc>
              <a:spcBef>
                <a:spcPts val="0"/>
              </a:spcBef>
              <a:spcAft>
                <a:spcPts val="0"/>
              </a:spcAft>
              <a:buClr>
                <a:srgbClr val="000000"/>
              </a:buClr>
              <a:buSzPts val="1300"/>
              <a:buFont typeface="Arial"/>
              <a:buNone/>
              <a:defRPr sz="1300" b="0" i="0" u="none" strike="noStrike" cap="none">
                <a:solidFill>
                  <a:srgbClr val="888888"/>
                </a:solidFill>
                <a:latin typeface="Arial"/>
                <a:ea typeface="Arial"/>
                <a:cs typeface="Arial"/>
                <a:sym typeface="Arial"/>
              </a:defRPr>
            </a:lvl4pPr>
            <a:lvl5pPr marL="0" marR="0" lvl="4" indent="0" algn="r">
              <a:lnSpc>
                <a:spcPct val="93000"/>
              </a:lnSpc>
              <a:spcBef>
                <a:spcPts val="0"/>
              </a:spcBef>
              <a:spcAft>
                <a:spcPts val="0"/>
              </a:spcAft>
              <a:buClr>
                <a:srgbClr val="000000"/>
              </a:buClr>
              <a:buSzPts val="1300"/>
              <a:buFont typeface="Arial"/>
              <a:buNone/>
              <a:defRPr sz="1300" b="0" i="0" u="none" strike="noStrike" cap="none">
                <a:solidFill>
                  <a:srgbClr val="888888"/>
                </a:solidFill>
                <a:latin typeface="Arial"/>
                <a:ea typeface="Arial"/>
                <a:cs typeface="Arial"/>
                <a:sym typeface="Arial"/>
              </a:defRPr>
            </a:lvl5pPr>
            <a:lvl6pPr marL="0" marR="0" lvl="5" indent="0" algn="r">
              <a:lnSpc>
                <a:spcPct val="93000"/>
              </a:lnSpc>
              <a:spcBef>
                <a:spcPts val="0"/>
              </a:spcBef>
              <a:spcAft>
                <a:spcPts val="0"/>
              </a:spcAft>
              <a:buClr>
                <a:srgbClr val="000000"/>
              </a:buClr>
              <a:buSzPts val="1300"/>
              <a:buFont typeface="Arial"/>
              <a:buNone/>
              <a:defRPr sz="1300" b="0" i="0" u="none" strike="noStrike" cap="none">
                <a:solidFill>
                  <a:srgbClr val="888888"/>
                </a:solidFill>
                <a:latin typeface="Arial"/>
                <a:ea typeface="Arial"/>
                <a:cs typeface="Arial"/>
                <a:sym typeface="Arial"/>
              </a:defRPr>
            </a:lvl6pPr>
            <a:lvl7pPr marL="0" marR="0" lvl="6" indent="0" algn="r">
              <a:lnSpc>
                <a:spcPct val="93000"/>
              </a:lnSpc>
              <a:spcBef>
                <a:spcPts val="0"/>
              </a:spcBef>
              <a:spcAft>
                <a:spcPts val="0"/>
              </a:spcAft>
              <a:buClr>
                <a:srgbClr val="000000"/>
              </a:buClr>
              <a:buSzPts val="1300"/>
              <a:buFont typeface="Arial"/>
              <a:buNone/>
              <a:defRPr sz="1300" b="0" i="0" u="none" strike="noStrike" cap="none">
                <a:solidFill>
                  <a:srgbClr val="888888"/>
                </a:solidFill>
                <a:latin typeface="Arial"/>
                <a:ea typeface="Arial"/>
                <a:cs typeface="Arial"/>
                <a:sym typeface="Arial"/>
              </a:defRPr>
            </a:lvl7pPr>
            <a:lvl8pPr marL="0" marR="0" lvl="7" indent="0" algn="r">
              <a:lnSpc>
                <a:spcPct val="93000"/>
              </a:lnSpc>
              <a:spcBef>
                <a:spcPts val="0"/>
              </a:spcBef>
              <a:spcAft>
                <a:spcPts val="0"/>
              </a:spcAft>
              <a:buClr>
                <a:srgbClr val="000000"/>
              </a:buClr>
              <a:buSzPts val="1300"/>
              <a:buFont typeface="Arial"/>
              <a:buNone/>
              <a:defRPr sz="1300" b="0" i="0" u="none" strike="noStrike" cap="none">
                <a:solidFill>
                  <a:srgbClr val="888888"/>
                </a:solidFill>
                <a:latin typeface="Arial"/>
                <a:ea typeface="Arial"/>
                <a:cs typeface="Arial"/>
                <a:sym typeface="Arial"/>
              </a:defRPr>
            </a:lvl8pPr>
            <a:lvl9pPr marL="0" marR="0" lvl="8" indent="0" algn="r">
              <a:lnSpc>
                <a:spcPct val="93000"/>
              </a:lnSpc>
              <a:spcBef>
                <a:spcPts val="0"/>
              </a:spcBef>
              <a:spcAft>
                <a:spcPts val="0"/>
              </a:spcAft>
              <a:buClr>
                <a:srgbClr val="000000"/>
              </a:buClr>
              <a:buSzPts val="1300"/>
              <a:buFont typeface="Arial"/>
              <a:buNone/>
              <a:defRPr sz="13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1" name="Google Shape;21;p24"/>
          <p:cNvPicPr preferRelativeResize="0"/>
          <p:nvPr/>
        </p:nvPicPr>
        <p:blipFill rotWithShape="1">
          <a:blip r:embed="rId2">
            <a:alphaModFix/>
          </a:blip>
          <a:srcRect/>
          <a:stretch/>
        </p:blipFill>
        <p:spPr>
          <a:xfrm>
            <a:off x="0" y="5405967"/>
            <a:ext cx="10080625" cy="2153708"/>
          </a:xfrm>
          <a:prstGeom prst="rect">
            <a:avLst/>
          </a:prstGeom>
          <a:noFill/>
          <a:ln>
            <a:noFill/>
          </a:ln>
        </p:spPr>
      </p:pic>
      <p:pic>
        <p:nvPicPr>
          <p:cNvPr id="22" name="Google Shape;22;p24" descr="http://www.udg.edu/Portals/186/Users/252/08/508/centrat_p.png"/>
          <p:cNvPicPr preferRelativeResize="0"/>
          <p:nvPr/>
        </p:nvPicPr>
        <p:blipFill rotWithShape="1">
          <a:blip r:embed="rId3">
            <a:alphaModFix/>
          </a:blip>
          <a:srcRect/>
          <a:stretch/>
        </p:blipFill>
        <p:spPr>
          <a:xfrm>
            <a:off x="190901" y="6173776"/>
            <a:ext cx="2444403" cy="618090"/>
          </a:xfrm>
          <a:prstGeom prst="rect">
            <a:avLst/>
          </a:prstGeom>
          <a:noFill/>
          <a:ln>
            <a:noFill/>
          </a:ln>
        </p:spPr>
      </p:pic>
      <p:pic>
        <p:nvPicPr>
          <p:cNvPr id="23" name="Google Shape;23;p24"/>
          <p:cNvPicPr preferRelativeResize="0"/>
          <p:nvPr/>
        </p:nvPicPr>
        <p:blipFill rotWithShape="1">
          <a:blip r:embed="rId4">
            <a:alphaModFix/>
          </a:blip>
          <a:srcRect/>
          <a:stretch/>
        </p:blipFill>
        <p:spPr>
          <a:xfrm>
            <a:off x="3611559" y="610547"/>
            <a:ext cx="2857500" cy="8572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4"/>
        <p:cNvGrpSpPr/>
        <p:nvPr/>
      </p:nvGrpSpPr>
      <p:grpSpPr>
        <a:xfrm>
          <a:off x="0" y="0"/>
          <a:ext cx="0" cy="0"/>
          <a:chOff x="0" y="0"/>
          <a:chExt cx="0" cy="0"/>
        </a:xfrm>
      </p:grpSpPr>
      <p:sp>
        <p:nvSpPr>
          <p:cNvPr id="25" name="Google Shape;25;p25"/>
          <p:cNvSpPr txBox="1">
            <a:spLocks noGrp="1"/>
          </p:cNvSpPr>
          <p:nvPr>
            <p:ph type="title"/>
          </p:nvPr>
        </p:nvSpPr>
        <p:spPr>
          <a:xfrm>
            <a:off x="566177" y="178449"/>
            <a:ext cx="9072563" cy="753706"/>
          </a:xfrm>
          <a:prstGeom prst="rect">
            <a:avLst/>
          </a:prstGeom>
          <a:noFill/>
          <a:ln>
            <a:noFill/>
          </a:ln>
        </p:spPr>
        <p:txBody>
          <a:bodyPr spcFirstLastPara="1" wrap="square" lIns="100775" tIns="50375" rIns="100775" bIns="50375" anchor="ctr" anchorCtr="0">
            <a:normAutofit/>
          </a:bodyPr>
          <a:lstStyle>
            <a:lvl1pPr lvl="0" algn="ctr">
              <a:lnSpc>
                <a:spcPct val="100000"/>
              </a:lnSpc>
              <a:spcBef>
                <a:spcPts val="0"/>
              </a:spcBef>
              <a:spcAft>
                <a:spcPts val="0"/>
              </a:spcAft>
              <a:buClr>
                <a:schemeClr val="dk1"/>
              </a:buClr>
              <a:buSzPts val="49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5"/>
          <p:cNvSpPr txBox="1">
            <a:spLocks noGrp="1"/>
          </p:cNvSpPr>
          <p:nvPr>
            <p:ph type="body" idx="1"/>
          </p:nvPr>
        </p:nvSpPr>
        <p:spPr>
          <a:xfrm>
            <a:off x="504031" y="1230087"/>
            <a:ext cx="9072563" cy="5740346"/>
          </a:xfrm>
          <a:prstGeom prst="rect">
            <a:avLst/>
          </a:prstGeom>
          <a:noFill/>
          <a:ln>
            <a:noFill/>
          </a:ln>
        </p:spPr>
        <p:txBody>
          <a:bodyPr spcFirstLastPara="1" wrap="square" lIns="100775" tIns="50375" rIns="100775" bIns="50375"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pic>
        <p:nvPicPr>
          <p:cNvPr id="27" name="Google Shape;27;p25"/>
          <p:cNvPicPr preferRelativeResize="0"/>
          <p:nvPr/>
        </p:nvPicPr>
        <p:blipFill rotWithShape="1">
          <a:blip r:embed="rId2">
            <a:alphaModFix/>
          </a:blip>
          <a:srcRect r="14209" b="50000"/>
          <a:stretch/>
        </p:blipFill>
        <p:spPr>
          <a:xfrm>
            <a:off x="0" y="1042320"/>
            <a:ext cx="10080625" cy="136494"/>
          </a:xfrm>
          <a:prstGeom prst="rect">
            <a:avLst/>
          </a:prstGeom>
          <a:noFill/>
          <a:ln>
            <a:noFill/>
          </a:ln>
        </p:spPr>
      </p:pic>
      <p:pic>
        <p:nvPicPr>
          <p:cNvPr id="28" name="Google Shape;28;p25"/>
          <p:cNvPicPr preferRelativeResize="0"/>
          <p:nvPr/>
        </p:nvPicPr>
        <p:blipFill rotWithShape="1">
          <a:blip r:embed="rId3">
            <a:alphaModFix/>
          </a:blip>
          <a:srcRect/>
          <a:stretch/>
        </p:blipFill>
        <p:spPr>
          <a:xfrm>
            <a:off x="60147" y="195256"/>
            <a:ext cx="685179" cy="421475"/>
          </a:xfrm>
          <a:prstGeom prst="rect">
            <a:avLst/>
          </a:prstGeom>
          <a:noFill/>
          <a:ln>
            <a:noFill/>
          </a:ln>
        </p:spPr>
      </p:pic>
      <p:pic>
        <p:nvPicPr>
          <p:cNvPr id="29" name="Google Shape;29;p25"/>
          <p:cNvPicPr preferRelativeResize="0"/>
          <p:nvPr/>
        </p:nvPicPr>
        <p:blipFill rotWithShape="1">
          <a:blip r:embed="rId4">
            <a:alphaModFix/>
          </a:blip>
          <a:srcRect/>
          <a:stretch/>
        </p:blipFill>
        <p:spPr>
          <a:xfrm>
            <a:off x="60147" y="6891768"/>
            <a:ext cx="955546" cy="632343"/>
          </a:xfrm>
          <a:prstGeom prst="rect">
            <a:avLst/>
          </a:prstGeom>
          <a:noFill/>
          <a:ln>
            <a:noFill/>
          </a:ln>
        </p:spPr>
      </p:pic>
      <p:pic>
        <p:nvPicPr>
          <p:cNvPr id="30" name="Google Shape;30;p25"/>
          <p:cNvPicPr preferRelativeResize="0"/>
          <p:nvPr/>
        </p:nvPicPr>
        <p:blipFill rotWithShape="1">
          <a:blip r:embed="rId5">
            <a:alphaModFix/>
          </a:blip>
          <a:srcRect l="3238"/>
          <a:stretch/>
        </p:blipFill>
        <p:spPr>
          <a:xfrm>
            <a:off x="50006" y="617754"/>
            <a:ext cx="693146" cy="255598"/>
          </a:xfrm>
          <a:prstGeom prst="rect">
            <a:avLst/>
          </a:prstGeom>
          <a:noFill/>
          <a:ln>
            <a:noFill/>
          </a:ln>
        </p:spPr>
      </p:pic>
      <p:sp>
        <p:nvSpPr>
          <p:cNvPr id="31" name="Google Shape;31;p25"/>
          <p:cNvSpPr txBox="1">
            <a:spLocks noGrp="1"/>
          </p:cNvSpPr>
          <p:nvPr>
            <p:ph type="sldNum" idx="12"/>
          </p:nvPr>
        </p:nvSpPr>
        <p:spPr>
          <a:xfrm>
            <a:off x="7224448" y="7006699"/>
            <a:ext cx="2352146" cy="402483"/>
          </a:xfrm>
          <a:prstGeom prst="rect">
            <a:avLst/>
          </a:prstGeom>
          <a:noFill/>
          <a:ln>
            <a:noFill/>
          </a:ln>
        </p:spPr>
        <p:txBody>
          <a:bodyPr spcFirstLastPara="1" wrap="square" lIns="100775" tIns="50375" rIns="100775" bIns="50375" anchor="ctr" anchorCtr="0">
            <a:noAutofit/>
          </a:bodyPr>
          <a:lstStyle>
            <a:lvl1pPr marL="0" marR="0" lvl="0" indent="0" algn="r">
              <a:lnSpc>
                <a:spcPct val="93000"/>
              </a:lnSpc>
              <a:spcBef>
                <a:spcPts val="0"/>
              </a:spcBef>
              <a:spcAft>
                <a:spcPts val="0"/>
              </a:spcAft>
              <a:buClr>
                <a:srgbClr val="000000"/>
              </a:buClr>
              <a:buSzPts val="1300"/>
              <a:buFont typeface="Arial"/>
              <a:buNone/>
              <a:defRPr sz="1300" b="0" i="0" u="none" strike="noStrike" cap="none">
                <a:solidFill>
                  <a:srgbClr val="888888"/>
                </a:solidFill>
                <a:latin typeface="Arial"/>
                <a:ea typeface="Arial"/>
                <a:cs typeface="Arial"/>
                <a:sym typeface="Arial"/>
              </a:defRPr>
            </a:lvl1pPr>
            <a:lvl2pPr marL="0" marR="0" lvl="1" indent="0" algn="r">
              <a:lnSpc>
                <a:spcPct val="93000"/>
              </a:lnSpc>
              <a:spcBef>
                <a:spcPts val="0"/>
              </a:spcBef>
              <a:spcAft>
                <a:spcPts val="0"/>
              </a:spcAft>
              <a:buClr>
                <a:srgbClr val="000000"/>
              </a:buClr>
              <a:buSzPts val="1300"/>
              <a:buFont typeface="Arial"/>
              <a:buNone/>
              <a:defRPr sz="1300" b="0" i="0" u="none" strike="noStrike" cap="none">
                <a:solidFill>
                  <a:srgbClr val="888888"/>
                </a:solidFill>
                <a:latin typeface="Arial"/>
                <a:ea typeface="Arial"/>
                <a:cs typeface="Arial"/>
                <a:sym typeface="Arial"/>
              </a:defRPr>
            </a:lvl2pPr>
            <a:lvl3pPr marL="0" marR="0" lvl="2" indent="0" algn="r">
              <a:lnSpc>
                <a:spcPct val="93000"/>
              </a:lnSpc>
              <a:spcBef>
                <a:spcPts val="0"/>
              </a:spcBef>
              <a:spcAft>
                <a:spcPts val="0"/>
              </a:spcAft>
              <a:buClr>
                <a:srgbClr val="000000"/>
              </a:buClr>
              <a:buSzPts val="1300"/>
              <a:buFont typeface="Arial"/>
              <a:buNone/>
              <a:defRPr sz="1300" b="0" i="0" u="none" strike="noStrike" cap="none">
                <a:solidFill>
                  <a:srgbClr val="888888"/>
                </a:solidFill>
                <a:latin typeface="Arial"/>
                <a:ea typeface="Arial"/>
                <a:cs typeface="Arial"/>
                <a:sym typeface="Arial"/>
              </a:defRPr>
            </a:lvl3pPr>
            <a:lvl4pPr marL="0" marR="0" lvl="3" indent="0" algn="r">
              <a:lnSpc>
                <a:spcPct val="93000"/>
              </a:lnSpc>
              <a:spcBef>
                <a:spcPts val="0"/>
              </a:spcBef>
              <a:spcAft>
                <a:spcPts val="0"/>
              </a:spcAft>
              <a:buClr>
                <a:srgbClr val="000000"/>
              </a:buClr>
              <a:buSzPts val="1300"/>
              <a:buFont typeface="Arial"/>
              <a:buNone/>
              <a:defRPr sz="1300" b="0" i="0" u="none" strike="noStrike" cap="none">
                <a:solidFill>
                  <a:srgbClr val="888888"/>
                </a:solidFill>
                <a:latin typeface="Arial"/>
                <a:ea typeface="Arial"/>
                <a:cs typeface="Arial"/>
                <a:sym typeface="Arial"/>
              </a:defRPr>
            </a:lvl4pPr>
            <a:lvl5pPr marL="0" marR="0" lvl="4" indent="0" algn="r">
              <a:lnSpc>
                <a:spcPct val="93000"/>
              </a:lnSpc>
              <a:spcBef>
                <a:spcPts val="0"/>
              </a:spcBef>
              <a:spcAft>
                <a:spcPts val="0"/>
              </a:spcAft>
              <a:buClr>
                <a:srgbClr val="000000"/>
              </a:buClr>
              <a:buSzPts val="1300"/>
              <a:buFont typeface="Arial"/>
              <a:buNone/>
              <a:defRPr sz="1300" b="0" i="0" u="none" strike="noStrike" cap="none">
                <a:solidFill>
                  <a:srgbClr val="888888"/>
                </a:solidFill>
                <a:latin typeface="Arial"/>
                <a:ea typeface="Arial"/>
                <a:cs typeface="Arial"/>
                <a:sym typeface="Arial"/>
              </a:defRPr>
            </a:lvl5pPr>
            <a:lvl6pPr marL="0" marR="0" lvl="5" indent="0" algn="r">
              <a:lnSpc>
                <a:spcPct val="93000"/>
              </a:lnSpc>
              <a:spcBef>
                <a:spcPts val="0"/>
              </a:spcBef>
              <a:spcAft>
                <a:spcPts val="0"/>
              </a:spcAft>
              <a:buClr>
                <a:srgbClr val="000000"/>
              </a:buClr>
              <a:buSzPts val="1300"/>
              <a:buFont typeface="Arial"/>
              <a:buNone/>
              <a:defRPr sz="1300" b="0" i="0" u="none" strike="noStrike" cap="none">
                <a:solidFill>
                  <a:srgbClr val="888888"/>
                </a:solidFill>
                <a:latin typeface="Arial"/>
                <a:ea typeface="Arial"/>
                <a:cs typeface="Arial"/>
                <a:sym typeface="Arial"/>
              </a:defRPr>
            </a:lvl6pPr>
            <a:lvl7pPr marL="0" marR="0" lvl="6" indent="0" algn="r">
              <a:lnSpc>
                <a:spcPct val="93000"/>
              </a:lnSpc>
              <a:spcBef>
                <a:spcPts val="0"/>
              </a:spcBef>
              <a:spcAft>
                <a:spcPts val="0"/>
              </a:spcAft>
              <a:buClr>
                <a:srgbClr val="000000"/>
              </a:buClr>
              <a:buSzPts val="1300"/>
              <a:buFont typeface="Arial"/>
              <a:buNone/>
              <a:defRPr sz="1300" b="0" i="0" u="none" strike="noStrike" cap="none">
                <a:solidFill>
                  <a:srgbClr val="888888"/>
                </a:solidFill>
                <a:latin typeface="Arial"/>
                <a:ea typeface="Arial"/>
                <a:cs typeface="Arial"/>
                <a:sym typeface="Arial"/>
              </a:defRPr>
            </a:lvl7pPr>
            <a:lvl8pPr marL="0" marR="0" lvl="7" indent="0" algn="r">
              <a:lnSpc>
                <a:spcPct val="93000"/>
              </a:lnSpc>
              <a:spcBef>
                <a:spcPts val="0"/>
              </a:spcBef>
              <a:spcAft>
                <a:spcPts val="0"/>
              </a:spcAft>
              <a:buClr>
                <a:srgbClr val="000000"/>
              </a:buClr>
              <a:buSzPts val="1300"/>
              <a:buFont typeface="Arial"/>
              <a:buNone/>
              <a:defRPr sz="1300" b="0" i="0" u="none" strike="noStrike" cap="none">
                <a:solidFill>
                  <a:srgbClr val="888888"/>
                </a:solidFill>
                <a:latin typeface="Arial"/>
                <a:ea typeface="Arial"/>
                <a:cs typeface="Arial"/>
                <a:sym typeface="Arial"/>
              </a:defRPr>
            </a:lvl8pPr>
            <a:lvl9pPr marL="0" marR="0" lvl="8" indent="0" algn="r">
              <a:lnSpc>
                <a:spcPct val="93000"/>
              </a:lnSpc>
              <a:spcBef>
                <a:spcPts val="0"/>
              </a:spcBef>
              <a:spcAft>
                <a:spcPts val="0"/>
              </a:spcAft>
              <a:buClr>
                <a:srgbClr val="000000"/>
              </a:buClr>
              <a:buSzPts val="1300"/>
              <a:buFont typeface="Arial"/>
              <a:buNone/>
              <a:defRPr sz="13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3"/>
          <p:cNvSpPr txBox="1">
            <a:spLocks noGrp="1"/>
          </p:cNvSpPr>
          <p:nvPr>
            <p:ph type="title"/>
          </p:nvPr>
        </p:nvSpPr>
        <p:spPr>
          <a:xfrm>
            <a:off x="504031" y="302737"/>
            <a:ext cx="9072563" cy="1259946"/>
          </a:xfrm>
          <a:prstGeom prst="rect">
            <a:avLst/>
          </a:prstGeom>
          <a:noFill/>
          <a:ln>
            <a:noFill/>
          </a:ln>
        </p:spPr>
        <p:txBody>
          <a:bodyPr spcFirstLastPara="1" wrap="square" lIns="100775" tIns="50375" rIns="100775" bIns="50375" anchor="ctr" anchorCtr="0">
            <a:normAutofit/>
          </a:bodyPr>
          <a:lstStyle>
            <a:lvl1pPr marR="0" lvl="0" algn="ctr" rtl="0">
              <a:lnSpc>
                <a:spcPct val="100000"/>
              </a:lnSpc>
              <a:spcBef>
                <a:spcPts val="0"/>
              </a:spcBef>
              <a:spcAft>
                <a:spcPts val="0"/>
              </a:spcAft>
              <a:buClr>
                <a:schemeClr val="dk1"/>
              </a:buClr>
              <a:buSzPts val="4900"/>
              <a:buFont typeface="Calibri"/>
              <a:buNone/>
              <a:defRPr sz="49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3"/>
          <p:cNvSpPr txBox="1">
            <a:spLocks noGrp="1"/>
          </p:cNvSpPr>
          <p:nvPr>
            <p:ph type="body" idx="1"/>
          </p:nvPr>
        </p:nvSpPr>
        <p:spPr>
          <a:xfrm>
            <a:off x="504031" y="1763925"/>
            <a:ext cx="9072563" cy="4989036"/>
          </a:xfrm>
          <a:prstGeom prst="rect">
            <a:avLst/>
          </a:prstGeom>
          <a:noFill/>
          <a:ln>
            <a:noFill/>
          </a:ln>
        </p:spPr>
        <p:txBody>
          <a:bodyPr spcFirstLastPara="1" wrap="square" lIns="100775" tIns="50375" rIns="100775" bIns="50375" anchor="t" anchorCtr="0">
            <a:normAutofit/>
          </a:bodyPr>
          <a:lstStyle>
            <a:lvl1pPr marL="457200" marR="0" lvl="0" indent="-450850" algn="l" rtl="0">
              <a:lnSpc>
                <a:spcPct val="100000"/>
              </a:lnSpc>
              <a:spcBef>
                <a:spcPts val="700"/>
              </a:spcBef>
              <a:spcAft>
                <a:spcPts val="0"/>
              </a:spcAft>
              <a:buClr>
                <a:schemeClr val="dk1"/>
              </a:buClr>
              <a:buSzPts val="3500"/>
              <a:buFont typeface="Arial"/>
              <a:buChar char="•"/>
              <a:defRPr sz="3500" b="0" i="0" u="none" strike="noStrike" cap="none">
                <a:solidFill>
                  <a:schemeClr val="dk1"/>
                </a:solidFill>
                <a:latin typeface="Calibri"/>
                <a:ea typeface="Calibri"/>
                <a:cs typeface="Calibri"/>
                <a:sym typeface="Calibri"/>
              </a:defRPr>
            </a:lvl1pPr>
            <a:lvl2pPr marL="914400" marR="0" lvl="1" indent="-425450" algn="l" rtl="0">
              <a:lnSpc>
                <a:spcPct val="100000"/>
              </a:lnSpc>
              <a:spcBef>
                <a:spcPts val="620"/>
              </a:spcBef>
              <a:spcAft>
                <a:spcPts val="0"/>
              </a:spcAft>
              <a:buClr>
                <a:schemeClr val="dk1"/>
              </a:buClr>
              <a:buSzPts val="3100"/>
              <a:buFont typeface="Arial"/>
              <a:buChar char="–"/>
              <a:defRPr sz="3100" b="0" i="0" u="none" strike="noStrike" cap="none">
                <a:solidFill>
                  <a:schemeClr val="dk1"/>
                </a:solidFill>
                <a:latin typeface="Calibri"/>
                <a:ea typeface="Calibri"/>
                <a:cs typeface="Calibri"/>
                <a:sym typeface="Calibri"/>
              </a:defRPr>
            </a:lvl2pPr>
            <a:lvl3pPr marL="1371600" marR="0" lvl="2" indent="-393700" algn="l" rtl="0">
              <a:lnSpc>
                <a:spcPct val="100000"/>
              </a:lnSpc>
              <a:spcBef>
                <a:spcPts val="520"/>
              </a:spcBef>
              <a:spcAft>
                <a:spcPts val="0"/>
              </a:spcAft>
              <a:buClr>
                <a:schemeClr val="dk1"/>
              </a:buClr>
              <a:buSzPts val="2600"/>
              <a:buFont typeface="Arial"/>
              <a:buChar char="•"/>
              <a:defRPr sz="2600" b="0" i="0" u="none" strike="noStrike" cap="none">
                <a:solidFill>
                  <a:schemeClr val="dk1"/>
                </a:solidFill>
                <a:latin typeface="Calibri"/>
                <a:ea typeface="Calibri"/>
                <a:cs typeface="Calibri"/>
                <a:sym typeface="Calibri"/>
              </a:defRPr>
            </a:lvl3pPr>
            <a:lvl4pPr marL="1828800" marR="0" lvl="3" indent="-368300" algn="l" rtl="0">
              <a:lnSpc>
                <a:spcPct val="100000"/>
              </a:lnSpc>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4pPr>
            <a:lvl5pPr marL="2286000" marR="0" lvl="4" indent="-368300" algn="l" rtl="0">
              <a:lnSpc>
                <a:spcPct val="100000"/>
              </a:lnSpc>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5pPr>
            <a:lvl6pPr marL="2743200" marR="0" lvl="5" indent="-368300" algn="l" rtl="0">
              <a:lnSpc>
                <a:spcPct val="100000"/>
              </a:lnSpc>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6pPr>
            <a:lvl7pPr marL="3200400" marR="0" lvl="6" indent="-368300" algn="l" rtl="0">
              <a:lnSpc>
                <a:spcPct val="100000"/>
              </a:lnSpc>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7pPr>
            <a:lvl8pPr marL="3657600" marR="0" lvl="7" indent="-368300" algn="l" rtl="0">
              <a:lnSpc>
                <a:spcPct val="100000"/>
              </a:lnSpc>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8pPr>
            <a:lvl9pPr marL="4114800" marR="0" lvl="8" indent="-368300" algn="l" rtl="0">
              <a:lnSpc>
                <a:spcPct val="100000"/>
              </a:lnSpc>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9pPr>
          </a:lstStyle>
          <a:p>
            <a:endParaRPr/>
          </a:p>
        </p:txBody>
      </p:sp>
      <p:sp>
        <p:nvSpPr>
          <p:cNvPr id="12" name="Google Shape;12;p23"/>
          <p:cNvSpPr txBox="1">
            <a:spLocks noGrp="1"/>
          </p:cNvSpPr>
          <p:nvPr>
            <p:ph type="dt" idx="10"/>
          </p:nvPr>
        </p:nvSpPr>
        <p:spPr>
          <a:xfrm>
            <a:off x="504031" y="7006699"/>
            <a:ext cx="2352146" cy="402483"/>
          </a:xfrm>
          <a:prstGeom prst="rect">
            <a:avLst/>
          </a:prstGeom>
          <a:noFill/>
          <a:ln>
            <a:noFill/>
          </a:ln>
        </p:spPr>
        <p:txBody>
          <a:bodyPr spcFirstLastPara="1" wrap="square" lIns="100775" tIns="50375" rIns="100775" bIns="50375" anchor="ctr" anchorCtr="0"/>
          <a:lstStyle>
            <a:lvl1pPr marR="0" lvl="0" algn="l" rtl="0">
              <a:lnSpc>
                <a:spcPct val="93000"/>
              </a:lnSpc>
              <a:spcBef>
                <a:spcPts val="0"/>
              </a:spcBef>
              <a:spcAft>
                <a:spcPts val="0"/>
              </a:spcAft>
              <a:buClr>
                <a:srgbClr val="000000"/>
              </a:buClr>
              <a:buSzPts val="1400"/>
              <a:buFont typeface="Arial"/>
              <a:buNone/>
              <a:defRPr sz="1300" b="0" i="0" u="none" strike="noStrike" cap="none">
                <a:solidFill>
                  <a:srgbClr val="888888"/>
                </a:solidFill>
                <a:latin typeface="Arial"/>
                <a:ea typeface="Arial"/>
                <a:cs typeface="Arial"/>
                <a:sym typeface="Arial"/>
              </a:defRPr>
            </a:lvl1pPr>
            <a:lvl2pPr marR="0" lvl="1" algn="l" rtl="0">
              <a:lnSpc>
                <a:spcPct val="93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93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93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93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23"/>
          <p:cNvSpPr txBox="1">
            <a:spLocks noGrp="1"/>
          </p:cNvSpPr>
          <p:nvPr>
            <p:ph type="ftr" idx="11"/>
          </p:nvPr>
        </p:nvSpPr>
        <p:spPr>
          <a:xfrm>
            <a:off x="3444214" y="7006699"/>
            <a:ext cx="3192198" cy="402483"/>
          </a:xfrm>
          <a:prstGeom prst="rect">
            <a:avLst/>
          </a:prstGeom>
          <a:noFill/>
          <a:ln>
            <a:noFill/>
          </a:ln>
        </p:spPr>
        <p:txBody>
          <a:bodyPr spcFirstLastPara="1" wrap="square" lIns="100775" tIns="50375" rIns="100775" bIns="50375" anchor="ctr" anchorCtr="0"/>
          <a:lstStyle>
            <a:lvl1pPr marR="0" lvl="0" algn="ctr" rtl="0">
              <a:lnSpc>
                <a:spcPct val="93000"/>
              </a:lnSpc>
              <a:spcBef>
                <a:spcPts val="0"/>
              </a:spcBef>
              <a:spcAft>
                <a:spcPts val="0"/>
              </a:spcAft>
              <a:buClr>
                <a:srgbClr val="000000"/>
              </a:buClr>
              <a:buSzPts val="1400"/>
              <a:buFont typeface="Arial"/>
              <a:buNone/>
              <a:defRPr sz="1300" b="0" i="0" u="none" strike="noStrike" cap="none">
                <a:solidFill>
                  <a:srgbClr val="888888"/>
                </a:solidFill>
                <a:latin typeface="Arial"/>
                <a:ea typeface="Arial"/>
                <a:cs typeface="Arial"/>
                <a:sym typeface="Arial"/>
              </a:defRPr>
            </a:lvl1pPr>
            <a:lvl2pPr marR="0" lvl="1" algn="l" rtl="0">
              <a:lnSpc>
                <a:spcPct val="93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93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93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93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23"/>
          <p:cNvSpPr txBox="1">
            <a:spLocks noGrp="1"/>
          </p:cNvSpPr>
          <p:nvPr>
            <p:ph type="sldNum" idx="12"/>
          </p:nvPr>
        </p:nvSpPr>
        <p:spPr>
          <a:xfrm>
            <a:off x="7224448" y="7006699"/>
            <a:ext cx="2352146" cy="402483"/>
          </a:xfrm>
          <a:prstGeom prst="rect">
            <a:avLst/>
          </a:prstGeom>
          <a:noFill/>
          <a:ln>
            <a:noFill/>
          </a:ln>
        </p:spPr>
        <p:txBody>
          <a:bodyPr spcFirstLastPara="1" wrap="square" lIns="100775" tIns="50375" rIns="100775" bIns="50375" anchor="ctr" anchorCtr="0">
            <a:noAutofit/>
          </a:bodyPr>
          <a:lstStyle>
            <a:lvl1pPr marL="0" marR="0" lvl="0" indent="0" algn="r" rtl="0">
              <a:lnSpc>
                <a:spcPct val="93000"/>
              </a:lnSpc>
              <a:spcBef>
                <a:spcPts val="0"/>
              </a:spcBef>
              <a:spcAft>
                <a:spcPts val="0"/>
              </a:spcAft>
              <a:buClr>
                <a:srgbClr val="000000"/>
              </a:buClr>
              <a:buSzPts val="1300"/>
              <a:buFont typeface="Arial"/>
              <a:buNone/>
              <a:defRPr sz="1300" b="0" i="0" u="none" strike="noStrike" cap="none">
                <a:solidFill>
                  <a:srgbClr val="888888"/>
                </a:solidFill>
                <a:latin typeface="Arial"/>
                <a:ea typeface="Arial"/>
                <a:cs typeface="Arial"/>
                <a:sym typeface="Arial"/>
              </a:defRPr>
            </a:lvl1pPr>
            <a:lvl2pPr marL="0" marR="0" lvl="1" indent="0" algn="r" rtl="0">
              <a:lnSpc>
                <a:spcPct val="93000"/>
              </a:lnSpc>
              <a:spcBef>
                <a:spcPts val="0"/>
              </a:spcBef>
              <a:spcAft>
                <a:spcPts val="0"/>
              </a:spcAft>
              <a:buClr>
                <a:srgbClr val="000000"/>
              </a:buClr>
              <a:buSzPts val="1300"/>
              <a:buFont typeface="Arial"/>
              <a:buNone/>
              <a:defRPr sz="1300" b="0" i="0" u="none" strike="noStrike" cap="none">
                <a:solidFill>
                  <a:srgbClr val="888888"/>
                </a:solidFill>
                <a:latin typeface="Arial"/>
                <a:ea typeface="Arial"/>
                <a:cs typeface="Arial"/>
                <a:sym typeface="Arial"/>
              </a:defRPr>
            </a:lvl2pPr>
            <a:lvl3pPr marL="0" marR="0" lvl="2" indent="0" algn="r" rtl="0">
              <a:lnSpc>
                <a:spcPct val="93000"/>
              </a:lnSpc>
              <a:spcBef>
                <a:spcPts val="0"/>
              </a:spcBef>
              <a:spcAft>
                <a:spcPts val="0"/>
              </a:spcAft>
              <a:buClr>
                <a:srgbClr val="000000"/>
              </a:buClr>
              <a:buSzPts val="1300"/>
              <a:buFont typeface="Arial"/>
              <a:buNone/>
              <a:defRPr sz="1300" b="0" i="0" u="none" strike="noStrike" cap="none">
                <a:solidFill>
                  <a:srgbClr val="888888"/>
                </a:solidFill>
                <a:latin typeface="Arial"/>
                <a:ea typeface="Arial"/>
                <a:cs typeface="Arial"/>
                <a:sym typeface="Arial"/>
              </a:defRPr>
            </a:lvl3pPr>
            <a:lvl4pPr marL="0" marR="0" lvl="3" indent="0" algn="r" rtl="0">
              <a:lnSpc>
                <a:spcPct val="93000"/>
              </a:lnSpc>
              <a:spcBef>
                <a:spcPts val="0"/>
              </a:spcBef>
              <a:spcAft>
                <a:spcPts val="0"/>
              </a:spcAft>
              <a:buClr>
                <a:srgbClr val="000000"/>
              </a:buClr>
              <a:buSzPts val="1300"/>
              <a:buFont typeface="Arial"/>
              <a:buNone/>
              <a:defRPr sz="1300" b="0" i="0" u="none" strike="noStrike" cap="none">
                <a:solidFill>
                  <a:srgbClr val="888888"/>
                </a:solidFill>
                <a:latin typeface="Arial"/>
                <a:ea typeface="Arial"/>
                <a:cs typeface="Arial"/>
                <a:sym typeface="Arial"/>
              </a:defRPr>
            </a:lvl4pPr>
            <a:lvl5pPr marL="0" marR="0" lvl="4" indent="0" algn="r" rtl="0">
              <a:lnSpc>
                <a:spcPct val="93000"/>
              </a:lnSpc>
              <a:spcBef>
                <a:spcPts val="0"/>
              </a:spcBef>
              <a:spcAft>
                <a:spcPts val="0"/>
              </a:spcAft>
              <a:buClr>
                <a:srgbClr val="000000"/>
              </a:buClr>
              <a:buSzPts val="1300"/>
              <a:buFont typeface="Arial"/>
              <a:buNone/>
              <a:defRPr sz="1300" b="0" i="0" u="none" strike="noStrike" cap="none">
                <a:solidFill>
                  <a:srgbClr val="888888"/>
                </a:solidFill>
                <a:latin typeface="Arial"/>
                <a:ea typeface="Arial"/>
                <a:cs typeface="Arial"/>
                <a:sym typeface="Arial"/>
              </a:defRPr>
            </a:lvl5pPr>
            <a:lvl6pPr marL="0" marR="0" lvl="5" indent="0" algn="r" rtl="0">
              <a:lnSpc>
                <a:spcPct val="93000"/>
              </a:lnSpc>
              <a:spcBef>
                <a:spcPts val="0"/>
              </a:spcBef>
              <a:spcAft>
                <a:spcPts val="0"/>
              </a:spcAft>
              <a:buClr>
                <a:srgbClr val="000000"/>
              </a:buClr>
              <a:buSzPts val="1300"/>
              <a:buFont typeface="Arial"/>
              <a:buNone/>
              <a:defRPr sz="1300" b="0" i="0" u="none" strike="noStrike" cap="none">
                <a:solidFill>
                  <a:srgbClr val="888888"/>
                </a:solidFill>
                <a:latin typeface="Arial"/>
                <a:ea typeface="Arial"/>
                <a:cs typeface="Arial"/>
                <a:sym typeface="Arial"/>
              </a:defRPr>
            </a:lvl6pPr>
            <a:lvl7pPr marL="0" marR="0" lvl="6" indent="0" algn="r" rtl="0">
              <a:lnSpc>
                <a:spcPct val="93000"/>
              </a:lnSpc>
              <a:spcBef>
                <a:spcPts val="0"/>
              </a:spcBef>
              <a:spcAft>
                <a:spcPts val="0"/>
              </a:spcAft>
              <a:buClr>
                <a:srgbClr val="000000"/>
              </a:buClr>
              <a:buSzPts val="1300"/>
              <a:buFont typeface="Arial"/>
              <a:buNone/>
              <a:defRPr sz="1300" b="0" i="0" u="none" strike="noStrike" cap="none">
                <a:solidFill>
                  <a:srgbClr val="888888"/>
                </a:solidFill>
                <a:latin typeface="Arial"/>
                <a:ea typeface="Arial"/>
                <a:cs typeface="Arial"/>
                <a:sym typeface="Arial"/>
              </a:defRPr>
            </a:lvl7pPr>
            <a:lvl8pPr marL="0" marR="0" lvl="7" indent="0" algn="r" rtl="0">
              <a:lnSpc>
                <a:spcPct val="93000"/>
              </a:lnSpc>
              <a:spcBef>
                <a:spcPts val="0"/>
              </a:spcBef>
              <a:spcAft>
                <a:spcPts val="0"/>
              </a:spcAft>
              <a:buClr>
                <a:srgbClr val="000000"/>
              </a:buClr>
              <a:buSzPts val="1300"/>
              <a:buFont typeface="Arial"/>
              <a:buNone/>
              <a:defRPr sz="1300" b="0" i="0" u="none" strike="noStrike" cap="none">
                <a:solidFill>
                  <a:srgbClr val="888888"/>
                </a:solidFill>
                <a:latin typeface="Arial"/>
                <a:ea typeface="Arial"/>
                <a:cs typeface="Arial"/>
                <a:sym typeface="Arial"/>
              </a:defRPr>
            </a:lvl8pPr>
            <a:lvl9pPr marL="0" marR="0" lvl="8" indent="0" algn="r" rtl="0">
              <a:lnSpc>
                <a:spcPct val="93000"/>
              </a:lnSpc>
              <a:spcBef>
                <a:spcPts val="0"/>
              </a:spcBef>
              <a:spcAft>
                <a:spcPts val="0"/>
              </a:spcAft>
              <a:buClr>
                <a:srgbClr val="000000"/>
              </a:buClr>
              <a:buSzPts val="1300"/>
              <a:buFont typeface="Arial"/>
              <a:buNone/>
              <a:defRPr sz="13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fitushar/Brain-Tissue-Segmentation-Using-Deep-Learning-Pipeline-NeuroNet"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arxiv.org/abs/1904.00068"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www.nitrc.org/frs/?group"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sp>
        <p:nvSpPr>
          <p:cNvPr id="37" name="Google Shape;37;p1"/>
          <p:cNvSpPr txBox="1">
            <a:spLocks noGrp="1"/>
          </p:cNvSpPr>
          <p:nvPr>
            <p:ph type="subTitle" idx="1"/>
          </p:nvPr>
        </p:nvSpPr>
        <p:spPr>
          <a:xfrm>
            <a:off x="601046" y="3021871"/>
            <a:ext cx="8878529" cy="1396398"/>
          </a:xfrm>
          <a:prstGeom prst="rect">
            <a:avLst/>
          </a:prstGeom>
          <a:blipFill rotWithShape="1">
            <a:blip r:embed="rId3">
              <a:alphaModFix/>
            </a:blip>
            <a:stretch>
              <a:fillRect t="-1307" r="-7758"/>
            </a:stretch>
          </a:blipFill>
          <a:ln>
            <a:noFill/>
          </a:ln>
        </p:spPr>
        <p:txBody>
          <a:bodyPr spcFirstLastPara="1" wrap="square" lIns="100775" tIns="50375" rIns="100775" bIns="50375" anchor="t" anchorCtr="0">
            <a:normAutofit/>
          </a:bodyPr>
          <a:lstStyle/>
          <a:p>
            <a:pPr marL="0" lvl="0" indent="0" algn="ctr" rtl="0">
              <a:lnSpc>
                <a:spcPct val="100000"/>
              </a:lnSpc>
              <a:spcBef>
                <a:spcPts val="0"/>
              </a:spcBef>
              <a:spcAft>
                <a:spcPts val="0"/>
              </a:spcAft>
              <a:buSzPts val="3500"/>
              <a:buNone/>
            </a:pPr>
            <a:r>
              <a:rPr lang="en-US" dirty="0"/>
              <a:t> </a:t>
            </a:r>
            <a:endParaRPr dirty="0"/>
          </a:p>
        </p:txBody>
      </p:sp>
      <p:sp>
        <p:nvSpPr>
          <p:cNvPr id="38" name="Google Shape;38;p1"/>
          <p:cNvSpPr txBox="1">
            <a:spLocks noGrp="1"/>
          </p:cNvSpPr>
          <p:nvPr>
            <p:ph type="ctrTitle"/>
          </p:nvPr>
        </p:nvSpPr>
        <p:spPr>
          <a:xfrm>
            <a:off x="601047" y="1925327"/>
            <a:ext cx="8878529" cy="1194619"/>
          </a:xfrm>
          <a:prstGeom prst="rect">
            <a:avLst/>
          </a:prstGeom>
          <a:noFill/>
          <a:ln>
            <a:noFill/>
          </a:ln>
        </p:spPr>
        <p:txBody>
          <a:bodyPr spcFirstLastPara="1" wrap="square" lIns="100775" tIns="50375" rIns="100775" bIns="50375" anchor="ctr" anchorCtr="0">
            <a:normAutofit/>
          </a:bodyPr>
          <a:lstStyle/>
          <a:p>
            <a:pPr marL="0" lvl="0" indent="0" algn="ctr" rtl="0">
              <a:lnSpc>
                <a:spcPct val="100000"/>
              </a:lnSpc>
              <a:spcBef>
                <a:spcPts val="0"/>
              </a:spcBef>
              <a:spcAft>
                <a:spcPts val="0"/>
              </a:spcAft>
              <a:buClr>
                <a:schemeClr val="dk1"/>
              </a:buClr>
              <a:buSzPts val="3240"/>
              <a:buFont typeface="Calibri"/>
              <a:buNone/>
            </a:pPr>
            <a:r>
              <a:rPr lang="en-US" sz="2916" b="1"/>
              <a:t>Brain Tissue Segmentation Using NeuroNet With</a:t>
            </a:r>
            <a:br>
              <a:rPr lang="en-US" sz="2916" b="1"/>
            </a:br>
            <a:r>
              <a:rPr lang="en-US" sz="2916" b="1"/>
              <a:t>Different Pre-processing Techniques</a:t>
            </a:r>
            <a:br>
              <a:rPr lang="en-US" sz="2916" b="1"/>
            </a:br>
            <a:r>
              <a:rPr lang="en-US" sz="2916" b="1"/>
              <a:t> </a:t>
            </a:r>
            <a:endParaRPr sz="3563"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0"/>
          <p:cNvSpPr txBox="1">
            <a:spLocks noGrp="1"/>
          </p:cNvSpPr>
          <p:nvPr>
            <p:ph type="title"/>
          </p:nvPr>
        </p:nvSpPr>
        <p:spPr>
          <a:xfrm>
            <a:off x="566177" y="178449"/>
            <a:ext cx="9072563" cy="753706"/>
          </a:xfrm>
          <a:prstGeom prst="rect">
            <a:avLst/>
          </a:prstGeom>
          <a:noFill/>
          <a:ln>
            <a:noFill/>
          </a:ln>
        </p:spPr>
        <p:txBody>
          <a:bodyPr spcFirstLastPara="1" wrap="square" lIns="100775" tIns="50375" rIns="100775" bIns="50375" anchor="ctr" anchorCtr="0">
            <a:normAutofit/>
          </a:bodyPr>
          <a:lstStyle/>
          <a:p>
            <a:pPr marL="0" lvl="0" indent="0" algn="ctr" rtl="0">
              <a:lnSpc>
                <a:spcPct val="100000"/>
              </a:lnSpc>
              <a:spcBef>
                <a:spcPts val="0"/>
              </a:spcBef>
              <a:spcAft>
                <a:spcPts val="0"/>
              </a:spcAft>
              <a:buClr>
                <a:schemeClr val="dk1"/>
              </a:buClr>
              <a:buSzPts val="4410"/>
              <a:buFont typeface="Calibri"/>
              <a:buNone/>
            </a:pPr>
            <a:r>
              <a:rPr lang="en-US" sz="3968"/>
              <a:t>4. Method: DCNN</a:t>
            </a:r>
            <a:endParaRPr sz="4410"/>
          </a:p>
        </p:txBody>
      </p:sp>
      <p:sp>
        <p:nvSpPr>
          <p:cNvPr id="124" name="Google Shape;124;p10"/>
          <p:cNvSpPr txBox="1">
            <a:spLocks noGrp="1"/>
          </p:cNvSpPr>
          <p:nvPr>
            <p:ph type="sldNum" idx="12"/>
          </p:nvPr>
        </p:nvSpPr>
        <p:spPr>
          <a:xfrm>
            <a:off x="7224448" y="7006699"/>
            <a:ext cx="2352146" cy="402483"/>
          </a:xfrm>
          <a:prstGeom prst="rect">
            <a:avLst/>
          </a:prstGeom>
          <a:noFill/>
          <a:ln>
            <a:noFill/>
          </a:ln>
        </p:spPr>
        <p:txBody>
          <a:bodyPr spcFirstLastPara="1" wrap="square" lIns="100775" tIns="50375" rIns="100775" bIns="50375" anchor="ctr" anchorCtr="0">
            <a:noAutofit/>
          </a:bodyPr>
          <a:lstStyle/>
          <a:p>
            <a:pPr marL="0" lvl="0" indent="0" algn="r" rtl="0">
              <a:lnSpc>
                <a:spcPct val="93000"/>
              </a:lnSpc>
              <a:spcBef>
                <a:spcPts val="0"/>
              </a:spcBef>
              <a:spcAft>
                <a:spcPts val="0"/>
              </a:spcAft>
              <a:buSzPts val="1300"/>
              <a:buNone/>
            </a:pPr>
            <a:fld id="{00000000-1234-1234-1234-123412341234}" type="slidenum">
              <a:rPr lang="en-US"/>
              <a:t>10</a:t>
            </a:fld>
            <a:endParaRPr/>
          </a:p>
        </p:txBody>
      </p:sp>
      <p:pic>
        <p:nvPicPr>
          <p:cNvPr id="125" name="Google Shape;125;p10"/>
          <p:cNvPicPr preferRelativeResize="0"/>
          <p:nvPr/>
        </p:nvPicPr>
        <p:blipFill rotWithShape="1">
          <a:blip r:embed="rId3">
            <a:alphaModFix/>
          </a:blip>
          <a:srcRect/>
          <a:stretch/>
        </p:blipFill>
        <p:spPr>
          <a:xfrm>
            <a:off x="4199187" y="2487338"/>
            <a:ext cx="5881438" cy="3153977"/>
          </a:xfrm>
          <a:prstGeom prst="rect">
            <a:avLst/>
          </a:prstGeom>
          <a:noFill/>
          <a:ln>
            <a:noFill/>
          </a:ln>
        </p:spPr>
      </p:pic>
      <p:sp>
        <p:nvSpPr>
          <p:cNvPr id="126" name="Google Shape;126;p10"/>
          <p:cNvSpPr/>
          <p:nvPr/>
        </p:nvSpPr>
        <p:spPr>
          <a:xfrm>
            <a:off x="279962" y="1395140"/>
            <a:ext cx="7064267" cy="523220"/>
          </a:xfrm>
          <a:prstGeom prst="rect">
            <a:avLst/>
          </a:prstGeom>
          <a:noFill/>
          <a:ln>
            <a:noFill/>
          </a:ln>
        </p:spPr>
        <p:txBody>
          <a:bodyPr spcFirstLastPara="1" wrap="square" lIns="91425" tIns="45700" rIns="91425" bIns="45700" anchor="t" anchorCtr="0">
            <a:spAutoFit/>
          </a:bodyPr>
          <a:lstStyle/>
          <a:p>
            <a:pPr marL="377979" marR="0" lvl="0" indent="-377979" algn="l" rtl="0">
              <a:lnSpc>
                <a:spcPct val="100000"/>
              </a:lnSpc>
              <a:spcBef>
                <a:spcPts val="0"/>
              </a:spcBef>
              <a:spcAft>
                <a:spcPts val="0"/>
              </a:spcAft>
              <a:buClr>
                <a:srgbClr val="000000"/>
              </a:buClr>
              <a:buSzPts val="2800"/>
              <a:buFont typeface="Arial"/>
              <a:buChar char="•"/>
            </a:pPr>
            <a:r>
              <a:rPr lang="en-US" sz="2800" b="0" i="0" u="none" strike="noStrike" cap="none">
                <a:solidFill>
                  <a:srgbClr val="000000"/>
                </a:solidFill>
                <a:latin typeface="Times New Roman"/>
                <a:ea typeface="Times New Roman"/>
                <a:cs typeface="Times New Roman"/>
                <a:sym typeface="Times New Roman"/>
              </a:rPr>
              <a:t>Limitation of DCNN for Medical Imaging ?  </a:t>
            </a:r>
            <a:endParaRPr sz="1400" b="0" i="0" u="none" strike="noStrike" cap="none">
              <a:solidFill>
                <a:srgbClr val="000000"/>
              </a:solidFill>
              <a:latin typeface="Arial"/>
              <a:ea typeface="Arial"/>
              <a:cs typeface="Arial"/>
              <a:sym typeface="Arial"/>
            </a:endParaRPr>
          </a:p>
        </p:txBody>
      </p:sp>
      <p:sp>
        <p:nvSpPr>
          <p:cNvPr id="127" name="Google Shape;127;p10"/>
          <p:cNvSpPr/>
          <p:nvPr/>
        </p:nvSpPr>
        <p:spPr>
          <a:xfrm>
            <a:off x="279962" y="2794312"/>
            <a:ext cx="6197087" cy="1384995"/>
          </a:xfrm>
          <a:prstGeom prst="rect">
            <a:avLst/>
          </a:prstGeom>
          <a:noFill/>
          <a:ln>
            <a:noFill/>
          </a:ln>
        </p:spPr>
        <p:txBody>
          <a:bodyPr spcFirstLastPara="1" wrap="square" lIns="91425" tIns="45700" rIns="91425" bIns="45700" anchor="t" anchorCtr="0">
            <a:spAutoFit/>
          </a:bodyPr>
          <a:lstStyle/>
          <a:p>
            <a:pPr marL="285750" marR="0" lvl="3" indent="-285750" algn="l" rtl="0">
              <a:lnSpc>
                <a:spcPct val="100000"/>
              </a:lnSpc>
              <a:spcBef>
                <a:spcPts val="0"/>
              </a:spcBef>
              <a:spcAft>
                <a:spcPts val="0"/>
              </a:spcAft>
              <a:buClr>
                <a:srgbClr val="0DB7C4"/>
              </a:buClr>
              <a:buSzPts val="2800"/>
              <a:buFont typeface="Noto Sans Symbols"/>
              <a:buChar char="✔"/>
            </a:pPr>
            <a:r>
              <a:rPr lang="en-US" sz="2800" b="1" i="0" u="none" strike="noStrike" cap="none">
                <a:solidFill>
                  <a:schemeClr val="dk1"/>
                </a:solidFill>
                <a:latin typeface="Times New Roman"/>
                <a:ea typeface="Times New Roman"/>
                <a:cs typeface="Times New Roman"/>
                <a:sym typeface="Times New Roman"/>
              </a:rPr>
              <a:t>Having huge amount </a:t>
            </a:r>
            <a:endParaRPr sz="1400" b="0" i="0" u="none" strike="noStrike" cap="none">
              <a:solidFill>
                <a:srgbClr val="000000"/>
              </a:solidFill>
              <a:latin typeface="Arial"/>
              <a:ea typeface="Arial"/>
              <a:cs typeface="Arial"/>
              <a:sym typeface="Arial"/>
            </a:endParaRPr>
          </a:p>
          <a:p>
            <a:pPr marL="0" marR="0" lvl="3" indent="0" algn="l" rtl="0">
              <a:lnSpc>
                <a:spcPct val="100000"/>
              </a:lnSpc>
              <a:spcBef>
                <a:spcPts val="0"/>
              </a:spcBef>
              <a:spcAft>
                <a:spcPts val="0"/>
              </a:spcAft>
              <a:buClr>
                <a:srgbClr val="000000"/>
              </a:buClr>
              <a:buSzPts val="2800"/>
              <a:buFont typeface="Arial"/>
              <a:buNone/>
            </a:pPr>
            <a:r>
              <a:rPr lang="en-US" sz="2800" b="1" i="0" u="none" strike="noStrike" cap="none">
                <a:solidFill>
                  <a:schemeClr val="dk1"/>
                </a:solidFill>
                <a:latin typeface="Times New Roman"/>
                <a:ea typeface="Times New Roman"/>
                <a:cs typeface="Times New Roman"/>
                <a:sym typeface="Times New Roman"/>
              </a:rPr>
              <a:t>     of data is challenging </a:t>
            </a:r>
            <a:endParaRPr sz="1400" b="0" i="0" u="none" strike="noStrike" cap="none">
              <a:solidFill>
                <a:srgbClr val="000000"/>
              </a:solidFill>
              <a:latin typeface="Arial"/>
              <a:ea typeface="Arial"/>
              <a:cs typeface="Arial"/>
              <a:sym typeface="Arial"/>
            </a:endParaRPr>
          </a:p>
          <a:p>
            <a:pPr marL="0" marR="0" lvl="3" indent="0" algn="l" rtl="0">
              <a:lnSpc>
                <a:spcPct val="100000"/>
              </a:lnSpc>
              <a:spcBef>
                <a:spcPts val="0"/>
              </a:spcBef>
              <a:spcAft>
                <a:spcPts val="0"/>
              </a:spcAft>
              <a:buClr>
                <a:srgbClr val="000000"/>
              </a:buClr>
              <a:buSzPts val="2800"/>
              <a:buFont typeface="Arial"/>
              <a:buNone/>
            </a:pPr>
            <a:r>
              <a:rPr lang="en-US" sz="2800" b="1" i="0" u="none" strike="noStrike" cap="none">
                <a:solidFill>
                  <a:schemeClr val="dk1"/>
                </a:solidFill>
                <a:latin typeface="Times New Roman"/>
                <a:ea typeface="Times New Roman"/>
                <a:cs typeface="Times New Roman"/>
                <a:sym typeface="Times New Roman"/>
              </a:rPr>
              <a:t>     for Medical Cases</a:t>
            </a:r>
            <a:endParaRPr sz="1400" b="0" i="0" u="none" strike="noStrike" cap="none">
              <a:solidFill>
                <a:srgbClr val="000000"/>
              </a:solidFill>
              <a:latin typeface="Arial"/>
              <a:ea typeface="Arial"/>
              <a:cs typeface="Arial"/>
              <a:sym typeface="Arial"/>
            </a:endParaRPr>
          </a:p>
        </p:txBody>
      </p:sp>
      <p:sp>
        <p:nvSpPr>
          <p:cNvPr id="128" name="Google Shape;128;p10"/>
          <p:cNvSpPr/>
          <p:nvPr/>
        </p:nvSpPr>
        <p:spPr>
          <a:xfrm>
            <a:off x="1886858" y="5404086"/>
            <a:ext cx="7465138" cy="779316"/>
          </a:xfrm>
          <a:prstGeom prst="rect">
            <a:avLst/>
          </a:prstGeom>
          <a:noFill/>
          <a:ln>
            <a:noFill/>
          </a:ln>
        </p:spPr>
        <p:txBody>
          <a:bodyPr spcFirstLastPara="1" wrap="square" lIns="91425" tIns="45700" rIns="91425" bIns="45700" anchor="t" anchorCtr="0">
            <a:spAutoFit/>
          </a:bodyPr>
          <a:lstStyle/>
          <a:p>
            <a:pPr marL="0" marR="0" lvl="0" indent="0" algn="ctr" rtl="0">
              <a:lnSpc>
                <a:spcPct val="93000"/>
              </a:lnSpc>
              <a:spcBef>
                <a:spcPts val="0"/>
              </a:spcBef>
              <a:spcAft>
                <a:spcPts val="0"/>
              </a:spcAft>
              <a:buClr>
                <a:srgbClr val="000000"/>
              </a:buClr>
              <a:buSzPts val="2400"/>
              <a:buFont typeface="Arial"/>
              <a:buNone/>
            </a:pPr>
            <a:r>
              <a:rPr lang="en-US" sz="2400" b="0" i="0" u="none" strike="noStrike" cap="none">
                <a:solidFill>
                  <a:srgbClr val="000000"/>
                </a:solidFill>
                <a:latin typeface="Times New Roman"/>
                <a:ea typeface="Times New Roman"/>
                <a:cs typeface="Times New Roman"/>
                <a:sym typeface="Times New Roman"/>
              </a:rPr>
              <a:t>Fig-5. </a:t>
            </a:r>
            <a:r>
              <a:rPr lang="en-US" sz="2400" b="0" i="0" u="none" strike="noStrike" cap="none">
                <a:solidFill>
                  <a:schemeClr val="dk1"/>
                </a:solidFill>
                <a:latin typeface="Arial"/>
                <a:ea typeface="Arial"/>
                <a:cs typeface="Arial"/>
                <a:sym typeface="Arial"/>
              </a:rPr>
              <a:t>Graph illustrating the impact of data available on performance</a:t>
            </a:r>
            <a:r>
              <a:rPr lang="en-US" sz="2400" b="0" i="0" u="none" strike="noStrike" cap="none">
                <a:solidFill>
                  <a:srgbClr val="000000"/>
                </a:solidFill>
                <a:latin typeface="Times New Roman"/>
                <a:ea typeface="Times New Roman"/>
                <a:cs typeface="Times New Roman"/>
                <a:sym typeface="Times New Roman"/>
              </a:rPr>
              <a:t>.</a:t>
            </a:r>
            <a:endParaRPr sz="1400" b="0" i="0" u="none" strike="noStrike" cap="none">
              <a:solidFill>
                <a:srgbClr val="000000"/>
              </a:solidFill>
              <a:latin typeface="Arial"/>
              <a:ea typeface="Arial"/>
              <a:cs typeface="Arial"/>
              <a:sym typeface="Arial"/>
            </a:endParaRPr>
          </a:p>
        </p:txBody>
      </p:sp>
      <p:sp>
        <p:nvSpPr>
          <p:cNvPr id="129" name="Google Shape;129;p10"/>
          <p:cNvSpPr/>
          <p:nvPr/>
        </p:nvSpPr>
        <p:spPr>
          <a:xfrm>
            <a:off x="2010914" y="6517267"/>
            <a:ext cx="6183087"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Times New Roman"/>
                <a:ea typeface="Times New Roman"/>
                <a:cs typeface="Times New Roman"/>
                <a:sym typeface="Times New Roman"/>
              </a:rPr>
              <a:t>Tang, A., et al. (2018). "Canadian Association of Radiologists White Paper on Artificial Intelligence in Radiology." Can Assoc Radiol J </a:t>
            </a:r>
            <a:r>
              <a:rPr lang="en-US" sz="1400" b="1" i="0" u="none" strike="noStrike" cap="none">
                <a:solidFill>
                  <a:schemeClr val="dk1"/>
                </a:solidFill>
                <a:latin typeface="Times New Roman"/>
                <a:ea typeface="Times New Roman"/>
                <a:cs typeface="Times New Roman"/>
                <a:sym typeface="Times New Roman"/>
              </a:rPr>
              <a:t>69</a:t>
            </a:r>
            <a:r>
              <a:rPr lang="en-US" sz="1400" b="0" i="0" u="none" strike="noStrike" cap="none">
                <a:solidFill>
                  <a:schemeClr val="dk1"/>
                </a:solidFill>
                <a:latin typeface="Times New Roman"/>
                <a:ea typeface="Times New Roman"/>
                <a:cs typeface="Times New Roman"/>
                <a:sym typeface="Times New Roman"/>
              </a:rPr>
              <a:t>(2): 120-135.</a:t>
            </a:r>
            <a:endParaRPr sz="1400" b="1" i="1" u="none" strike="noStrike" cap="none">
              <a:solidFill>
                <a:srgbClr val="24202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1"/>
          <p:cNvSpPr txBox="1">
            <a:spLocks noGrp="1"/>
          </p:cNvSpPr>
          <p:nvPr>
            <p:ph type="title"/>
          </p:nvPr>
        </p:nvSpPr>
        <p:spPr>
          <a:xfrm>
            <a:off x="566177" y="178449"/>
            <a:ext cx="9072563" cy="753706"/>
          </a:xfrm>
          <a:prstGeom prst="rect">
            <a:avLst/>
          </a:prstGeom>
          <a:noFill/>
          <a:ln>
            <a:noFill/>
          </a:ln>
        </p:spPr>
        <p:txBody>
          <a:bodyPr spcFirstLastPara="1" wrap="square" lIns="100775" tIns="50375" rIns="100775" bIns="50375" anchor="ctr" anchorCtr="0">
            <a:normAutofit/>
          </a:bodyPr>
          <a:lstStyle/>
          <a:p>
            <a:pPr marL="0" lvl="0" indent="0" algn="ctr" rtl="0">
              <a:lnSpc>
                <a:spcPct val="100000"/>
              </a:lnSpc>
              <a:spcBef>
                <a:spcPts val="0"/>
              </a:spcBef>
              <a:spcAft>
                <a:spcPts val="0"/>
              </a:spcAft>
              <a:buClr>
                <a:schemeClr val="dk1"/>
              </a:buClr>
              <a:buSzPts val="4410"/>
              <a:buFont typeface="Calibri"/>
              <a:buNone/>
            </a:pPr>
            <a:r>
              <a:rPr lang="en-US" sz="3968"/>
              <a:t>4. Method: Transfer Learning</a:t>
            </a:r>
            <a:endParaRPr sz="4410"/>
          </a:p>
        </p:txBody>
      </p:sp>
      <p:sp>
        <p:nvSpPr>
          <p:cNvPr id="135" name="Google Shape;135;p11"/>
          <p:cNvSpPr txBox="1">
            <a:spLocks noGrp="1"/>
          </p:cNvSpPr>
          <p:nvPr>
            <p:ph type="body" idx="1"/>
          </p:nvPr>
        </p:nvSpPr>
        <p:spPr>
          <a:xfrm>
            <a:off x="504031" y="1230087"/>
            <a:ext cx="9072563" cy="5740346"/>
          </a:xfrm>
          <a:prstGeom prst="rect">
            <a:avLst/>
          </a:prstGeom>
          <a:noFill/>
          <a:ln>
            <a:noFill/>
          </a:ln>
        </p:spPr>
        <p:txBody>
          <a:bodyPr spcFirstLastPara="1" wrap="square" lIns="100775" tIns="50375" rIns="100775" bIns="50375" anchor="t" anchorCtr="0">
            <a:normAutofit/>
          </a:bodyPr>
          <a:lstStyle/>
          <a:p>
            <a:pPr marL="377979" lvl="0" indent="-377979" algn="l" rtl="0">
              <a:lnSpc>
                <a:spcPct val="100000"/>
              </a:lnSpc>
              <a:spcBef>
                <a:spcPts val="0"/>
              </a:spcBef>
              <a:spcAft>
                <a:spcPts val="0"/>
              </a:spcAft>
              <a:buClr>
                <a:schemeClr val="dk1"/>
              </a:buClr>
              <a:buSzPts val="2800"/>
              <a:buChar char="•"/>
            </a:pPr>
            <a:r>
              <a:rPr lang="en-US" b="1">
                <a:solidFill>
                  <a:schemeClr val="dk2"/>
                </a:solidFill>
                <a:latin typeface="Times New Roman"/>
                <a:ea typeface="Times New Roman"/>
                <a:cs typeface="Times New Roman"/>
                <a:sym typeface="Times New Roman"/>
              </a:rPr>
              <a:t>Transfer Learning</a:t>
            </a:r>
            <a:endParaRPr b="1">
              <a:solidFill>
                <a:schemeClr val="dk2"/>
              </a:solidFill>
              <a:latin typeface="Times New Roman"/>
              <a:ea typeface="Times New Roman"/>
              <a:cs typeface="Times New Roman"/>
              <a:sym typeface="Times New Roman"/>
            </a:endParaRPr>
          </a:p>
          <a:p>
            <a:pPr marL="377979" lvl="0" indent="-377979" algn="l" rtl="0">
              <a:lnSpc>
                <a:spcPct val="100000"/>
              </a:lnSpc>
              <a:spcBef>
                <a:spcPts val="560"/>
              </a:spcBef>
              <a:spcAft>
                <a:spcPts val="0"/>
              </a:spcAft>
              <a:buClr>
                <a:schemeClr val="dk1"/>
              </a:buClr>
              <a:buSzPts val="2800"/>
              <a:buChar char="•"/>
            </a:pPr>
            <a:r>
              <a:rPr lang="en-US">
                <a:latin typeface="Times New Roman"/>
                <a:ea typeface="Times New Roman"/>
                <a:cs typeface="Times New Roman"/>
                <a:sym typeface="Times New Roman"/>
              </a:rPr>
              <a:t>Using a pretrained model and Fine tune it according to need</a:t>
            </a:r>
            <a:endParaRPr>
              <a:latin typeface="Times New Roman"/>
              <a:ea typeface="Times New Roman"/>
              <a:cs typeface="Times New Roman"/>
              <a:sym typeface="Times New Roman"/>
            </a:endParaRPr>
          </a:p>
          <a:p>
            <a:pPr marL="0" lvl="0" indent="0" algn="l" rtl="0">
              <a:lnSpc>
                <a:spcPct val="100000"/>
              </a:lnSpc>
              <a:spcBef>
                <a:spcPts val="360"/>
              </a:spcBef>
              <a:spcAft>
                <a:spcPts val="0"/>
              </a:spcAft>
              <a:buClr>
                <a:schemeClr val="dk1"/>
              </a:buClr>
              <a:buSzPts val="1800"/>
              <a:buNone/>
            </a:pPr>
            <a:endParaRPr>
              <a:latin typeface="Times New Roman"/>
              <a:ea typeface="Times New Roman"/>
              <a:cs typeface="Times New Roman"/>
              <a:sym typeface="Times New Roman"/>
            </a:endParaRPr>
          </a:p>
          <a:p>
            <a:pPr marL="377979" lvl="0" indent="-377979" algn="l" rtl="0">
              <a:lnSpc>
                <a:spcPct val="100000"/>
              </a:lnSpc>
              <a:spcBef>
                <a:spcPts val="480"/>
              </a:spcBef>
              <a:spcAft>
                <a:spcPts val="0"/>
              </a:spcAft>
              <a:buClr>
                <a:schemeClr val="dk1"/>
              </a:buClr>
              <a:buSzPts val="2400"/>
              <a:buChar char="•"/>
            </a:pPr>
            <a:r>
              <a:rPr lang="en-US">
                <a:latin typeface="Times New Roman"/>
                <a:ea typeface="Times New Roman"/>
                <a:cs typeface="Times New Roman"/>
                <a:sym typeface="Times New Roman"/>
              </a:rPr>
              <a:t>Fine Tuning Approach:</a:t>
            </a:r>
            <a:endParaRPr>
              <a:latin typeface="Times New Roman"/>
              <a:ea typeface="Times New Roman"/>
              <a:cs typeface="Times New Roman"/>
              <a:sym typeface="Times New Roman"/>
            </a:endParaRPr>
          </a:p>
          <a:p>
            <a:pPr marL="285750" lvl="3" indent="-285750" algn="l" rtl="0">
              <a:lnSpc>
                <a:spcPct val="100000"/>
              </a:lnSpc>
              <a:spcBef>
                <a:spcPts val="480"/>
              </a:spcBef>
              <a:spcAft>
                <a:spcPts val="0"/>
              </a:spcAft>
              <a:buClr>
                <a:schemeClr val="accent1"/>
              </a:buClr>
              <a:buSzPts val="2400"/>
              <a:buFont typeface="Noto Sans Symbols"/>
              <a:buChar char="✔"/>
            </a:pPr>
            <a:r>
              <a:rPr lang="en-US" sz="2800" b="1">
                <a:solidFill>
                  <a:schemeClr val="accent1"/>
                </a:solidFill>
                <a:latin typeface="Times New Roman"/>
                <a:ea typeface="Times New Roman"/>
                <a:cs typeface="Times New Roman"/>
                <a:sym typeface="Times New Roman"/>
              </a:rPr>
              <a:t> </a:t>
            </a:r>
            <a:r>
              <a:rPr lang="en-US" sz="2800" b="1">
                <a:solidFill>
                  <a:schemeClr val="dk2"/>
                </a:solidFill>
                <a:latin typeface="Times New Roman"/>
                <a:ea typeface="Times New Roman"/>
                <a:cs typeface="Times New Roman"/>
                <a:sym typeface="Times New Roman"/>
              </a:rPr>
              <a:t>Use as </a:t>
            </a:r>
            <a:r>
              <a:rPr lang="en-US" sz="2800" b="1">
                <a:latin typeface="Times New Roman"/>
                <a:ea typeface="Times New Roman"/>
                <a:cs typeface="Times New Roman"/>
                <a:sym typeface="Times New Roman"/>
              </a:rPr>
              <a:t>Fixed Feature Extractor</a:t>
            </a:r>
            <a:endParaRPr sz="2800">
              <a:latin typeface="Times New Roman"/>
              <a:ea typeface="Times New Roman"/>
              <a:cs typeface="Times New Roman"/>
              <a:sym typeface="Times New Roman"/>
            </a:endParaRPr>
          </a:p>
          <a:p>
            <a:pPr marL="285750" lvl="3" indent="-285750" algn="l" rtl="0">
              <a:lnSpc>
                <a:spcPct val="100000"/>
              </a:lnSpc>
              <a:spcBef>
                <a:spcPts val="480"/>
              </a:spcBef>
              <a:spcAft>
                <a:spcPts val="0"/>
              </a:spcAft>
              <a:buClr>
                <a:schemeClr val="dk1"/>
              </a:buClr>
              <a:buSzPts val="2400"/>
              <a:buFont typeface="Noto Sans Symbols"/>
              <a:buChar char="✔"/>
            </a:pPr>
            <a:r>
              <a:rPr lang="en-US" sz="2800" b="1">
                <a:latin typeface="Times New Roman"/>
                <a:ea typeface="Times New Roman"/>
                <a:cs typeface="Times New Roman"/>
                <a:sym typeface="Times New Roman"/>
              </a:rPr>
              <a:t>Replace the last layer </a:t>
            </a:r>
            <a:r>
              <a:rPr lang="en-US" sz="2800" b="1">
                <a:solidFill>
                  <a:schemeClr val="accent1"/>
                </a:solidFill>
                <a:latin typeface="Times New Roman"/>
                <a:ea typeface="Times New Roman"/>
                <a:cs typeface="Times New Roman"/>
                <a:sym typeface="Times New Roman"/>
              </a:rPr>
              <a:t>with a new classifier</a:t>
            </a:r>
            <a:endParaRPr sz="2800">
              <a:latin typeface="Times New Roman"/>
              <a:ea typeface="Times New Roman"/>
              <a:cs typeface="Times New Roman"/>
              <a:sym typeface="Times New Roman"/>
            </a:endParaRPr>
          </a:p>
          <a:p>
            <a:pPr marL="285750" lvl="3" indent="-285750" algn="l" rtl="0">
              <a:lnSpc>
                <a:spcPct val="100000"/>
              </a:lnSpc>
              <a:spcBef>
                <a:spcPts val="480"/>
              </a:spcBef>
              <a:spcAft>
                <a:spcPts val="0"/>
              </a:spcAft>
              <a:buClr>
                <a:schemeClr val="dk1"/>
              </a:buClr>
              <a:buSzPts val="2400"/>
              <a:buFont typeface="Noto Sans Symbols"/>
              <a:buChar char="✔"/>
            </a:pPr>
            <a:r>
              <a:rPr lang="en-US" sz="2800" b="1">
                <a:latin typeface="Times New Roman"/>
                <a:ea typeface="Times New Roman"/>
                <a:cs typeface="Times New Roman"/>
                <a:sym typeface="Times New Roman"/>
              </a:rPr>
              <a:t>Train the last Convolutional </a:t>
            </a:r>
            <a:r>
              <a:rPr lang="en-US" sz="2800" b="1">
                <a:solidFill>
                  <a:schemeClr val="accent1"/>
                </a:solidFill>
                <a:latin typeface="Times New Roman"/>
                <a:ea typeface="Times New Roman"/>
                <a:cs typeface="Times New Roman"/>
                <a:sym typeface="Times New Roman"/>
              </a:rPr>
              <a:t>layer only and freeze others</a:t>
            </a:r>
            <a:endParaRPr sz="2800">
              <a:latin typeface="Times New Roman"/>
              <a:ea typeface="Times New Roman"/>
              <a:cs typeface="Times New Roman"/>
              <a:sym typeface="Times New Roman"/>
            </a:endParaRPr>
          </a:p>
          <a:p>
            <a:pPr marL="285750" lvl="3" indent="-285750" algn="l" rtl="0">
              <a:lnSpc>
                <a:spcPct val="100000"/>
              </a:lnSpc>
              <a:spcBef>
                <a:spcPts val="480"/>
              </a:spcBef>
              <a:spcAft>
                <a:spcPts val="0"/>
              </a:spcAft>
              <a:buClr>
                <a:schemeClr val="dk1"/>
              </a:buClr>
              <a:buSzPts val="2400"/>
              <a:buFont typeface="Noto Sans Symbols"/>
              <a:buChar char="✔"/>
            </a:pPr>
            <a:r>
              <a:rPr lang="en-US" sz="2800" b="1">
                <a:latin typeface="Times New Roman"/>
                <a:ea typeface="Times New Roman"/>
                <a:cs typeface="Times New Roman"/>
                <a:sym typeface="Times New Roman"/>
              </a:rPr>
              <a:t>Partially trained the model</a:t>
            </a:r>
            <a:endParaRPr sz="2800">
              <a:latin typeface="Times New Roman"/>
              <a:ea typeface="Times New Roman"/>
              <a:cs typeface="Times New Roman"/>
              <a:sym typeface="Times New Roman"/>
            </a:endParaRPr>
          </a:p>
          <a:p>
            <a:pPr marL="377979" lvl="0" indent="-200179" algn="l" rtl="0">
              <a:lnSpc>
                <a:spcPct val="100000"/>
              </a:lnSpc>
              <a:spcBef>
                <a:spcPts val="560"/>
              </a:spcBef>
              <a:spcAft>
                <a:spcPts val="0"/>
              </a:spcAft>
              <a:buClr>
                <a:schemeClr val="dk1"/>
              </a:buClr>
              <a:buSzPts val="2800"/>
              <a:buNone/>
            </a:pPr>
            <a:endParaRPr/>
          </a:p>
        </p:txBody>
      </p:sp>
      <p:sp>
        <p:nvSpPr>
          <p:cNvPr id="136" name="Google Shape;136;p11"/>
          <p:cNvSpPr txBox="1">
            <a:spLocks noGrp="1"/>
          </p:cNvSpPr>
          <p:nvPr>
            <p:ph type="sldNum" idx="12"/>
          </p:nvPr>
        </p:nvSpPr>
        <p:spPr>
          <a:xfrm>
            <a:off x="7224448" y="7006699"/>
            <a:ext cx="2352146" cy="402483"/>
          </a:xfrm>
          <a:prstGeom prst="rect">
            <a:avLst/>
          </a:prstGeom>
          <a:noFill/>
          <a:ln>
            <a:noFill/>
          </a:ln>
        </p:spPr>
        <p:txBody>
          <a:bodyPr spcFirstLastPara="1" wrap="square" lIns="100775" tIns="50375" rIns="100775" bIns="50375" anchor="ctr" anchorCtr="0">
            <a:noAutofit/>
          </a:bodyPr>
          <a:lstStyle/>
          <a:p>
            <a:pPr marL="0" lvl="0" indent="0" algn="r" rtl="0">
              <a:lnSpc>
                <a:spcPct val="93000"/>
              </a:lnSpc>
              <a:spcBef>
                <a:spcPts val="0"/>
              </a:spcBef>
              <a:spcAft>
                <a:spcPts val="0"/>
              </a:spcAft>
              <a:buSzPts val="1300"/>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2"/>
          <p:cNvSpPr txBox="1">
            <a:spLocks noGrp="1"/>
          </p:cNvSpPr>
          <p:nvPr>
            <p:ph type="title"/>
          </p:nvPr>
        </p:nvSpPr>
        <p:spPr>
          <a:xfrm>
            <a:off x="566177" y="178449"/>
            <a:ext cx="9072563" cy="753706"/>
          </a:xfrm>
          <a:prstGeom prst="rect">
            <a:avLst/>
          </a:prstGeom>
          <a:noFill/>
          <a:ln>
            <a:noFill/>
          </a:ln>
        </p:spPr>
        <p:txBody>
          <a:bodyPr spcFirstLastPara="1" wrap="square" lIns="100775" tIns="50375" rIns="100775" bIns="50375" anchor="ctr" anchorCtr="0">
            <a:normAutofit/>
          </a:bodyPr>
          <a:lstStyle/>
          <a:p>
            <a:pPr marL="0" lvl="0" indent="0" algn="ctr" rtl="0">
              <a:lnSpc>
                <a:spcPct val="100000"/>
              </a:lnSpc>
              <a:spcBef>
                <a:spcPts val="0"/>
              </a:spcBef>
              <a:spcAft>
                <a:spcPts val="0"/>
              </a:spcAft>
              <a:buClr>
                <a:schemeClr val="dk1"/>
              </a:buClr>
              <a:buSzPts val="4410"/>
              <a:buFont typeface="Calibri"/>
              <a:buNone/>
            </a:pPr>
            <a:r>
              <a:rPr lang="en-US" sz="3968"/>
              <a:t>4. Method: NeuroNet</a:t>
            </a:r>
            <a:endParaRPr sz="4410"/>
          </a:p>
        </p:txBody>
      </p:sp>
      <p:sp>
        <p:nvSpPr>
          <p:cNvPr id="143" name="Google Shape;143;p12"/>
          <p:cNvSpPr txBox="1">
            <a:spLocks noGrp="1"/>
          </p:cNvSpPr>
          <p:nvPr>
            <p:ph type="sldNum" idx="12"/>
          </p:nvPr>
        </p:nvSpPr>
        <p:spPr>
          <a:xfrm>
            <a:off x="7224448" y="7006699"/>
            <a:ext cx="2352146" cy="402483"/>
          </a:xfrm>
          <a:prstGeom prst="rect">
            <a:avLst/>
          </a:prstGeom>
          <a:noFill/>
          <a:ln>
            <a:noFill/>
          </a:ln>
        </p:spPr>
        <p:txBody>
          <a:bodyPr spcFirstLastPara="1" wrap="square" lIns="100775" tIns="50375" rIns="100775" bIns="50375" anchor="ctr" anchorCtr="0">
            <a:noAutofit/>
          </a:bodyPr>
          <a:lstStyle/>
          <a:p>
            <a:pPr marL="0" lvl="0" indent="0" algn="r" rtl="0">
              <a:lnSpc>
                <a:spcPct val="93000"/>
              </a:lnSpc>
              <a:spcBef>
                <a:spcPts val="0"/>
              </a:spcBef>
              <a:spcAft>
                <a:spcPts val="0"/>
              </a:spcAft>
              <a:buSzPts val="1300"/>
              <a:buNone/>
            </a:pPr>
            <a:fld id="{00000000-1234-1234-1234-123412341234}" type="slidenum">
              <a:rPr lang="en-US"/>
              <a:t>12</a:t>
            </a:fld>
            <a:endParaRPr/>
          </a:p>
        </p:txBody>
      </p:sp>
      <p:pic>
        <p:nvPicPr>
          <p:cNvPr id="144" name="Google Shape;144;p12"/>
          <p:cNvPicPr preferRelativeResize="0"/>
          <p:nvPr/>
        </p:nvPicPr>
        <p:blipFill rotWithShape="1">
          <a:blip r:embed="rId3">
            <a:alphaModFix/>
          </a:blip>
          <a:srcRect l="8367" t="1971" r="5583" b="5340"/>
          <a:stretch/>
        </p:blipFill>
        <p:spPr>
          <a:xfrm>
            <a:off x="4197893" y="1633702"/>
            <a:ext cx="5440847" cy="3296514"/>
          </a:xfrm>
          <a:prstGeom prst="rect">
            <a:avLst/>
          </a:prstGeom>
          <a:noFill/>
          <a:ln>
            <a:noFill/>
          </a:ln>
        </p:spPr>
      </p:pic>
      <p:sp>
        <p:nvSpPr>
          <p:cNvPr id="145" name="Google Shape;145;p12"/>
          <p:cNvSpPr/>
          <p:nvPr/>
        </p:nvSpPr>
        <p:spPr>
          <a:xfrm>
            <a:off x="4498258" y="5118701"/>
            <a:ext cx="5140481" cy="779316"/>
          </a:xfrm>
          <a:prstGeom prst="rect">
            <a:avLst/>
          </a:prstGeom>
          <a:noFill/>
          <a:ln>
            <a:noFill/>
          </a:ln>
        </p:spPr>
        <p:txBody>
          <a:bodyPr spcFirstLastPara="1" wrap="square" lIns="91425" tIns="45700" rIns="91425" bIns="45700" anchor="t" anchorCtr="0">
            <a:spAutoFit/>
          </a:bodyPr>
          <a:lstStyle/>
          <a:p>
            <a:pPr marL="0" marR="0" lvl="0" indent="0" algn="ctr" rtl="0">
              <a:lnSpc>
                <a:spcPct val="93000"/>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Fig-6. Original and Used NeuroNet Architecture.</a:t>
            </a:r>
            <a:endParaRPr sz="1400" b="0" i="0" u="none" strike="noStrike" cap="none">
              <a:solidFill>
                <a:srgbClr val="000000"/>
              </a:solidFill>
              <a:latin typeface="Arial"/>
              <a:ea typeface="Arial"/>
              <a:cs typeface="Arial"/>
              <a:sym typeface="Arial"/>
            </a:endParaRPr>
          </a:p>
        </p:txBody>
      </p:sp>
      <p:sp>
        <p:nvSpPr>
          <p:cNvPr id="146" name="Google Shape;146;p12"/>
          <p:cNvSpPr/>
          <p:nvPr/>
        </p:nvSpPr>
        <p:spPr>
          <a:xfrm>
            <a:off x="216747" y="1438591"/>
            <a:ext cx="7559675" cy="543533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060"/>
                </a:solidFill>
                <a:latin typeface="Times New Roman"/>
                <a:ea typeface="Times New Roman"/>
                <a:cs typeface="Times New Roman"/>
                <a:sym typeface="Times New Roman"/>
              </a:rPr>
              <a:t>Used CNN architecture: </a:t>
            </a:r>
            <a:endParaRPr sz="2800" b="0" i="0" u="none" strike="noStrike" cap="none">
              <a:solidFill>
                <a:srgbClr val="000000"/>
              </a:solidFill>
              <a:latin typeface="Times New Roman"/>
              <a:ea typeface="Times New Roman"/>
              <a:cs typeface="Times New Roman"/>
              <a:sym typeface="Times New Roman"/>
            </a:endParaRPr>
          </a:p>
          <a:p>
            <a:pPr marL="377979" marR="0" lvl="0" indent="-377979" algn="l" rtl="0">
              <a:lnSpc>
                <a:spcPct val="100000"/>
              </a:lnSpc>
              <a:spcBef>
                <a:spcPts val="560"/>
              </a:spcBef>
              <a:spcAft>
                <a:spcPts val="0"/>
              </a:spcAft>
              <a:buClr>
                <a:srgbClr val="000000"/>
              </a:buClr>
              <a:buSzPts val="2800"/>
              <a:buFont typeface="Arial"/>
              <a:buChar char="•"/>
            </a:pPr>
            <a:r>
              <a:rPr lang="en-US" sz="2800" b="0" i="0" u="none" strike="noStrike" cap="none">
                <a:solidFill>
                  <a:srgbClr val="000000"/>
                </a:solidFill>
                <a:latin typeface="Times New Roman"/>
                <a:ea typeface="Times New Roman"/>
                <a:cs typeface="Times New Roman"/>
                <a:sym typeface="Times New Roman"/>
              </a:rPr>
              <a:t>Resolution scale: 4</a:t>
            </a:r>
            <a:endParaRPr sz="1400" b="0" i="0" u="none" strike="noStrike" cap="none">
              <a:solidFill>
                <a:srgbClr val="000000"/>
              </a:solidFill>
              <a:latin typeface="Arial"/>
              <a:ea typeface="Arial"/>
              <a:cs typeface="Arial"/>
              <a:sym typeface="Arial"/>
            </a:endParaRPr>
          </a:p>
          <a:p>
            <a:pPr marL="377979" marR="0" lvl="0" indent="-377979" algn="l" rtl="0">
              <a:lnSpc>
                <a:spcPct val="100000"/>
              </a:lnSpc>
              <a:spcBef>
                <a:spcPts val="560"/>
              </a:spcBef>
              <a:spcAft>
                <a:spcPts val="0"/>
              </a:spcAft>
              <a:buClr>
                <a:srgbClr val="000000"/>
              </a:buClr>
              <a:buSzPts val="2800"/>
              <a:buFont typeface="Arial"/>
              <a:buChar char="•"/>
            </a:pPr>
            <a:r>
              <a:rPr lang="en-US" sz="2800" b="0" i="0" u="none" strike="noStrike" cap="none">
                <a:solidFill>
                  <a:srgbClr val="000000"/>
                </a:solidFill>
                <a:latin typeface="Times New Roman"/>
                <a:ea typeface="Times New Roman"/>
                <a:cs typeface="Times New Roman"/>
                <a:sym typeface="Times New Roman"/>
              </a:rPr>
              <a:t>Filter: 16,32,64,126.</a:t>
            </a:r>
            <a:endParaRPr sz="1400" b="0" i="0" u="none" strike="noStrike" cap="none">
              <a:solidFill>
                <a:srgbClr val="000000"/>
              </a:solidFill>
              <a:latin typeface="Arial"/>
              <a:ea typeface="Arial"/>
              <a:cs typeface="Arial"/>
              <a:sym typeface="Arial"/>
            </a:endParaRPr>
          </a:p>
          <a:p>
            <a:pPr marL="377979" marR="0" lvl="0" indent="-377979" algn="l" rtl="0">
              <a:lnSpc>
                <a:spcPct val="100000"/>
              </a:lnSpc>
              <a:spcBef>
                <a:spcPts val="560"/>
              </a:spcBef>
              <a:spcAft>
                <a:spcPts val="0"/>
              </a:spcAft>
              <a:buClr>
                <a:srgbClr val="000000"/>
              </a:buClr>
              <a:buSzPts val="2800"/>
              <a:buFont typeface="Arial"/>
              <a:buChar char="•"/>
            </a:pPr>
            <a:r>
              <a:rPr lang="en-US" sz="2800" b="0" i="0" u="none" strike="noStrike" cap="none">
                <a:solidFill>
                  <a:srgbClr val="000000"/>
                </a:solidFill>
                <a:latin typeface="Times New Roman"/>
                <a:ea typeface="Times New Roman"/>
                <a:cs typeface="Times New Roman"/>
                <a:sym typeface="Times New Roman"/>
              </a:rPr>
              <a:t>Down-sampled by </a:t>
            </a:r>
            <a:br>
              <a:rPr lang="en-US" sz="2800" b="0" i="0" u="none" strike="noStrike" cap="none">
                <a:solidFill>
                  <a:srgbClr val="000000"/>
                </a:solidFill>
                <a:latin typeface="Times New Roman"/>
                <a:ea typeface="Times New Roman"/>
                <a:cs typeface="Times New Roman"/>
                <a:sym typeface="Times New Roman"/>
              </a:rPr>
            </a:br>
            <a:r>
              <a:rPr lang="en-US" sz="2800" b="0" i="0" u="none" strike="noStrike" cap="none">
                <a:solidFill>
                  <a:srgbClr val="000000"/>
                </a:solidFill>
                <a:latin typeface="Times New Roman"/>
                <a:ea typeface="Times New Roman"/>
                <a:cs typeface="Times New Roman"/>
                <a:sym typeface="Times New Roman"/>
              </a:rPr>
              <a:t>Stride Convolution</a:t>
            </a:r>
            <a:endParaRPr sz="1400" b="0" i="0" u="none" strike="noStrike" cap="none">
              <a:solidFill>
                <a:srgbClr val="000000"/>
              </a:solidFill>
              <a:latin typeface="Arial"/>
              <a:ea typeface="Arial"/>
              <a:cs typeface="Arial"/>
              <a:sym typeface="Arial"/>
            </a:endParaRPr>
          </a:p>
          <a:p>
            <a:pPr marL="377979" marR="0" lvl="0" indent="-377979" algn="l" rtl="0">
              <a:lnSpc>
                <a:spcPct val="100000"/>
              </a:lnSpc>
              <a:spcBef>
                <a:spcPts val="560"/>
              </a:spcBef>
              <a:spcAft>
                <a:spcPts val="0"/>
              </a:spcAft>
              <a:buClr>
                <a:srgbClr val="000000"/>
              </a:buClr>
              <a:buSzPts val="2800"/>
              <a:buFont typeface="Arial"/>
              <a:buChar char="•"/>
            </a:pPr>
            <a:r>
              <a:rPr lang="en-US" sz="2800" b="0" i="0" u="none" strike="noStrike" cap="none">
                <a:solidFill>
                  <a:srgbClr val="000000"/>
                </a:solidFill>
                <a:latin typeface="Times New Roman"/>
                <a:ea typeface="Times New Roman"/>
                <a:cs typeface="Times New Roman"/>
                <a:sym typeface="Times New Roman"/>
              </a:rPr>
              <a:t>Linear up-sampled and </a:t>
            </a:r>
            <a:br>
              <a:rPr lang="en-US" sz="2800" b="0" i="0" u="none" strike="noStrike" cap="none">
                <a:solidFill>
                  <a:srgbClr val="000000"/>
                </a:solidFill>
                <a:latin typeface="Times New Roman"/>
                <a:ea typeface="Times New Roman"/>
                <a:cs typeface="Times New Roman"/>
                <a:sym typeface="Times New Roman"/>
              </a:rPr>
            </a:br>
            <a:r>
              <a:rPr lang="en-US" sz="2800" b="0" i="0" u="none" strike="noStrike" cap="none">
                <a:solidFill>
                  <a:srgbClr val="000000"/>
                </a:solidFill>
                <a:latin typeface="Times New Roman"/>
                <a:ea typeface="Times New Roman"/>
                <a:cs typeface="Times New Roman"/>
                <a:sym typeface="Times New Roman"/>
              </a:rPr>
              <a:t>skip connections</a:t>
            </a:r>
            <a:endParaRPr sz="1400" b="0" i="0" u="none" strike="noStrike" cap="none">
              <a:solidFill>
                <a:srgbClr val="000000"/>
              </a:solidFill>
              <a:latin typeface="Arial"/>
              <a:ea typeface="Arial"/>
              <a:cs typeface="Arial"/>
              <a:sym typeface="Arial"/>
            </a:endParaRPr>
          </a:p>
          <a:p>
            <a:pPr marL="377979" marR="0" lvl="0" indent="-377979" algn="l" rtl="0">
              <a:lnSpc>
                <a:spcPct val="100000"/>
              </a:lnSpc>
              <a:spcBef>
                <a:spcPts val="560"/>
              </a:spcBef>
              <a:spcAft>
                <a:spcPts val="0"/>
              </a:spcAft>
              <a:buClr>
                <a:srgbClr val="000000"/>
              </a:buClr>
              <a:buSzPts val="2800"/>
              <a:buFont typeface="Arial"/>
              <a:buChar char="•"/>
            </a:pPr>
            <a:r>
              <a:rPr lang="en-US" sz="2800" b="0" i="0" u="none" strike="noStrike" cap="none">
                <a:solidFill>
                  <a:srgbClr val="000000"/>
                </a:solidFill>
                <a:latin typeface="Times New Roman"/>
                <a:ea typeface="Times New Roman"/>
                <a:cs typeface="Times New Roman"/>
                <a:sym typeface="Times New Roman"/>
              </a:rPr>
              <a:t> prediction obtained after </a:t>
            </a:r>
            <a:br>
              <a:rPr lang="en-US" sz="2800" b="0" i="0" u="none" strike="noStrike" cap="none">
                <a:solidFill>
                  <a:srgbClr val="000000"/>
                </a:solidFill>
                <a:latin typeface="Times New Roman"/>
                <a:ea typeface="Times New Roman"/>
                <a:cs typeface="Times New Roman"/>
                <a:sym typeface="Times New Roman"/>
              </a:rPr>
            </a:br>
            <a:r>
              <a:rPr lang="en-US" sz="2800" b="0" i="0" u="none" strike="noStrike" cap="none">
                <a:solidFill>
                  <a:srgbClr val="000000"/>
                </a:solidFill>
                <a:latin typeface="Times New Roman"/>
                <a:ea typeface="Times New Roman"/>
                <a:cs typeface="Times New Roman"/>
                <a:sym typeface="Times New Roman"/>
              </a:rPr>
              <a:t>a softmax layer.</a:t>
            </a:r>
            <a:endParaRPr sz="1400" b="0" i="0" u="none" strike="noStrike" cap="none">
              <a:solidFill>
                <a:srgbClr val="000000"/>
              </a:solidFill>
              <a:latin typeface="Arial"/>
              <a:ea typeface="Arial"/>
              <a:cs typeface="Arial"/>
              <a:sym typeface="Arial"/>
            </a:endParaRPr>
          </a:p>
          <a:p>
            <a:pPr marL="377979" marR="0" lvl="0" indent="-200179" algn="l" rtl="0">
              <a:lnSpc>
                <a:spcPct val="100000"/>
              </a:lnSpc>
              <a:spcBef>
                <a:spcPts val="560"/>
              </a:spcBef>
              <a:spcAft>
                <a:spcPts val="0"/>
              </a:spcAft>
              <a:buClr>
                <a:schemeClr val="dk1"/>
              </a:buClr>
              <a:buSzPts val="2800"/>
              <a:buFont typeface="Arial"/>
              <a:buNone/>
            </a:pPr>
            <a:endParaRPr sz="2800" b="0" i="0" u="none" strike="noStrike" cap="none">
              <a:solidFill>
                <a:srgbClr val="000000"/>
              </a:solidFill>
              <a:latin typeface="Times New Roman"/>
              <a:ea typeface="Times New Roman"/>
              <a:cs typeface="Times New Roman"/>
              <a:sym typeface="Times New Roman"/>
            </a:endParaRPr>
          </a:p>
          <a:p>
            <a:pPr marL="377979" marR="0" lvl="0" indent="-200179" algn="l" rtl="0">
              <a:lnSpc>
                <a:spcPct val="100000"/>
              </a:lnSpc>
              <a:spcBef>
                <a:spcPts val="560"/>
              </a:spcBef>
              <a:spcAft>
                <a:spcPts val="0"/>
              </a:spcAft>
              <a:buClr>
                <a:schemeClr val="dk1"/>
              </a:buClr>
              <a:buSzPts val="2800"/>
              <a:buFont typeface="Arial"/>
              <a:buNone/>
            </a:pPr>
            <a:endParaRPr sz="2800" b="0" i="0" u="none" strike="noStrike" cap="none">
              <a:solidFill>
                <a:srgbClr val="000000"/>
              </a:solidFill>
              <a:latin typeface="Times New Roman"/>
              <a:ea typeface="Times New Roman"/>
              <a:cs typeface="Times New Roman"/>
              <a:sym typeface="Times New Roman"/>
            </a:endParaRPr>
          </a:p>
        </p:txBody>
      </p:sp>
      <p:sp>
        <p:nvSpPr>
          <p:cNvPr id="147" name="Google Shape;147;p12"/>
          <p:cNvSpPr/>
          <p:nvPr/>
        </p:nvSpPr>
        <p:spPr>
          <a:xfrm>
            <a:off x="3196771" y="6318318"/>
            <a:ext cx="6005286" cy="750718"/>
          </a:xfrm>
          <a:prstGeom prst="rect">
            <a:avLst/>
          </a:prstGeom>
          <a:noFill/>
          <a:ln>
            <a:noFill/>
          </a:ln>
        </p:spPr>
        <p:txBody>
          <a:bodyPr spcFirstLastPara="1" wrap="square" lIns="91425" tIns="45700" rIns="91425" bIns="45700" anchor="t" anchorCtr="0">
            <a:spAutoFit/>
          </a:bodyPr>
          <a:lstStyle/>
          <a:p>
            <a:pPr marL="0" marR="0" lvl="0" indent="0" algn="l" rtl="0">
              <a:lnSpc>
                <a:spcPct val="93000"/>
              </a:lnSpc>
              <a:spcBef>
                <a:spcPts val="0"/>
              </a:spcBef>
              <a:spcAft>
                <a:spcPts val="0"/>
              </a:spcAft>
              <a:buClr>
                <a:srgbClr val="000000"/>
              </a:buClr>
              <a:buSzPts val="1400"/>
              <a:buFont typeface="Arial"/>
              <a:buNone/>
            </a:pPr>
            <a:r>
              <a:rPr lang="en-US" sz="1400" b="0" i="0" u="none" strike="noStrike" cap="none">
                <a:solidFill>
                  <a:srgbClr val="000000"/>
                </a:solidFill>
                <a:latin typeface="Times New Roman"/>
                <a:ea typeface="Times New Roman"/>
                <a:cs typeface="Times New Roman"/>
                <a:sym typeface="Times New Roman"/>
              </a:rPr>
              <a:t>M. Rajchl, (2018). NeuroNet: Fast and Robust Reproduction of Multiple Brain ImageSegmentation Pipelines. </a:t>
            </a:r>
            <a:r>
              <a:rPr lang="en-US" sz="1400" b="0" i="1" u="none" strike="noStrike" cap="none">
                <a:solidFill>
                  <a:srgbClr val="000000"/>
                </a:solidFill>
                <a:latin typeface="Times New Roman"/>
                <a:ea typeface="Times New Roman"/>
                <a:cs typeface="Times New Roman"/>
                <a:sym typeface="Times New Roman"/>
              </a:rPr>
              <a:t>arXiv e-prints</a:t>
            </a:r>
            <a:r>
              <a:rPr lang="en-US" sz="800" b="0" i="1" u="none" strike="noStrike" cap="none">
                <a:solidFill>
                  <a:srgbClr val="000000"/>
                </a:solidFill>
                <a:latin typeface="Arial"/>
                <a:ea typeface="Arial"/>
                <a:cs typeface="Arial"/>
                <a:sym typeface="Arial"/>
              </a:rPr>
              <a:t>.</a:t>
            </a:r>
            <a:br>
              <a:rPr lang="en-US"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3"/>
          <p:cNvSpPr txBox="1">
            <a:spLocks noGrp="1"/>
          </p:cNvSpPr>
          <p:nvPr>
            <p:ph type="title"/>
          </p:nvPr>
        </p:nvSpPr>
        <p:spPr>
          <a:xfrm>
            <a:off x="566177" y="178449"/>
            <a:ext cx="9072563" cy="753706"/>
          </a:xfrm>
          <a:prstGeom prst="rect">
            <a:avLst/>
          </a:prstGeom>
          <a:noFill/>
          <a:ln>
            <a:noFill/>
          </a:ln>
        </p:spPr>
        <p:txBody>
          <a:bodyPr spcFirstLastPara="1" wrap="square" lIns="100775" tIns="50375" rIns="100775" bIns="50375" anchor="ctr" anchorCtr="0">
            <a:normAutofit/>
          </a:bodyPr>
          <a:lstStyle/>
          <a:p>
            <a:pPr marL="0" lvl="0" indent="0" algn="ctr" rtl="0">
              <a:lnSpc>
                <a:spcPct val="100000"/>
              </a:lnSpc>
              <a:spcBef>
                <a:spcPts val="0"/>
              </a:spcBef>
              <a:spcAft>
                <a:spcPts val="0"/>
              </a:spcAft>
              <a:buClr>
                <a:schemeClr val="dk1"/>
              </a:buClr>
              <a:buSzPts val="4410"/>
              <a:buFont typeface="Calibri"/>
              <a:buNone/>
            </a:pPr>
            <a:r>
              <a:rPr lang="en-US" sz="3968"/>
              <a:t>4. Method: Pre-processing Pipelines</a:t>
            </a:r>
            <a:endParaRPr sz="4410"/>
          </a:p>
        </p:txBody>
      </p:sp>
      <p:pic>
        <p:nvPicPr>
          <p:cNvPr id="154" name="Google Shape;154;p13"/>
          <p:cNvPicPr preferRelativeResize="0">
            <a:picLocks noGrp="1"/>
          </p:cNvPicPr>
          <p:nvPr>
            <p:ph type="body" idx="1"/>
          </p:nvPr>
        </p:nvPicPr>
        <p:blipFill rotWithShape="1">
          <a:blip r:embed="rId3">
            <a:alphaModFix/>
          </a:blip>
          <a:srcRect/>
          <a:stretch/>
        </p:blipFill>
        <p:spPr>
          <a:xfrm>
            <a:off x="1086858" y="2001498"/>
            <a:ext cx="8031200" cy="4252590"/>
          </a:xfrm>
          <a:prstGeom prst="rect">
            <a:avLst/>
          </a:prstGeom>
          <a:noFill/>
          <a:ln>
            <a:noFill/>
          </a:ln>
        </p:spPr>
      </p:pic>
      <p:sp>
        <p:nvSpPr>
          <p:cNvPr id="155" name="Google Shape;155;p13"/>
          <p:cNvSpPr txBox="1">
            <a:spLocks noGrp="1"/>
          </p:cNvSpPr>
          <p:nvPr>
            <p:ph type="sldNum" idx="12"/>
          </p:nvPr>
        </p:nvSpPr>
        <p:spPr>
          <a:xfrm>
            <a:off x="7224448" y="7006699"/>
            <a:ext cx="2352146" cy="402483"/>
          </a:xfrm>
          <a:prstGeom prst="rect">
            <a:avLst/>
          </a:prstGeom>
          <a:noFill/>
          <a:ln>
            <a:noFill/>
          </a:ln>
        </p:spPr>
        <p:txBody>
          <a:bodyPr spcFirstLastPara="1" wrap="square" lIns="100775" tIns="50375" rIns="100775" bIns="50375" anchor="ctr" anchorCtr="0">
            <a:noAutofit/>
          </a:bodyPr>
          <a:lstStyle/>
          <a:p>
            <a:pPr marL="0" lvl="0" indent="0" algn="r" rtl="0">
              <a:lnSpc>
                <a:spcPct val="93000"/>
              </a:lnSpc>
              <a:spcBef>
                <a:spcPts val="0"/>
              </a:spcBef>
              <a:spcAft>
                <a:spcPts val="0"/>
              </a:spcAft>
              <a:buSzPts val="1300"/>
              <a:buNone/>
            </a:pPr>
            <a:fld id="{00000000-1234-1234-1234-123412341234}" type="slidenum">
              <a:rPr lang="en-US"/>
              <a:t>13</a:t>
            </a:fld>
            <a:endParaRPr/>
          </a:p>
        </p:txBody>
      </p:sp>
      <p:sp>
        <p:nvSpPr>
          <p:cNvPr id="156" name="Google Shape;156;p13"/>
          <p:cNvSpPr/>
          <p:nvPr/>
        </p:nvSpPr>
        <p:spPr>
          <a:xfrm>
            <a:off x="2435262" y="6006473"/>
            <a:ext cx="6137590" cy="636200"/>
          </a:xfrm>
          <a:prstGeom prst="rect">
            <a:avLst/>
          </a:prstGeom>
          <a:noFill/>
          <a:ln>
            <a:noFill/>
          </a:ln>
        </p:spPr>
        <p:txBody>
          <a:bodyPr spcFirstLastPara="1" wrap="square" lIns="91425" tIns="45700" rIns="91425" bIns="45700" anchor="t" anchorCtr="0">
            <a:spAutoFit/>
          </a:bodyPr>
          <a:lstStyle/>
          <a:p>
            <a:pPr marL="0" marR="0" lvl="0" indent="0" algn="l" rtl="0">
              <a:lnSpc>
                <a:spcPct val="93000"/>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Fig-7: Proposed pre-processing pipelines. </a:t>
            </a:r>
            <a:br>
              <a:rPr lang="en-US" sz="1400" b="0" i="0" u="none" strike="noStrike" cap="none">
                <a:solidFill>
                  <a:schemeClr val="dk1"/>
                </a:solidFill>
                <a:latin typeface="Arial"/>
                <a:ea typeface="Arial"/>
                <a:cs typeface="Arial"/>
                <a:sym typeface="Arial"/>
              </a:rPr>
            </a:br>
            <a:endParaRPr sz="1400" b="0" i="0" u="none" strike="noStrike" cap="none">
              <a:solidFill>
                <a:schemeClr val="dk1"/>
              </a:solidFill>
              <a:latin typeface="Arial"/>
              <a:ea typeface="Arial"/>
              <a:cs typeface="Arial"/>
              <a:sym typeface="Arial"/>
            </a:endParaRPr>
          </a:p>
        </p:txBody>
      </p:sp>
      <p:sp>
        <p:nvSpPr>
          <p:cNvPr id="157" name="Google Shape;157;p13"/>
          <p:cNvSpPr/>
          <p:nvPr/>
        </p:nvSpPr>
        <p:spPr>
          <a:xfrm>
            <a:off x="1879600" y="7031258"/>
            <a:ext cx="248786" cy="349968"/>
          </a:xfrm>
          <a:prstGeom prst="rect">
            <a:avLst/>
          </a:prstGeom>
          <a:noFill/>
          <a:ln>
            <a:noFill/>
          </a:ln>
        </p:spPr>
        <p:txBody>
          <a:bodyPr spcFirstLastPara="1" wrap="square" lIns="91425" tIns="45700" rIns="91425" bIns="45700" anchor="t" anchorCtr="0">
            <a:spAutoFit/>
          </a:bodyPr>
          <a:lstStyle/>
          <a:p>
            <a:pPr marL="0" marR="0" lvl="0" indent="0" algn="l" rtl="0">
              <a:lnSpc>
                <a:spcPct val="93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4"/>
          <p:cNvSpPr txBox="1">
            <a:spLocks noGrp="1"/>
          </p:cNvSpPr>
          <p:nvPr>
            <p:ph type="title"/>
          </p:nvPr>
        </p:nvSpPr>
        <p:spPr>
          <a:xfrm>
            <a:off x="566177" y="178449"/>
            <a:ext cx="9072563" cy="753706"/>
          </a:xfrm>
          <a:prstGeom prst="rect">
            <a:avLst/>
          </a:prstGeom>
          <a:noFill/>
          <a:ln>
            <a:noFill/>
          </a:ln>
        </p:spPr>
        <p:txBody>
          <a:bodyPr spcFirstLastPara="1" wrap="square" lIns="100775" tIns="50375" rIns="100775" bIns="50375" anchor="ctr" anchorCtr="0">
            <a:normAutofit/>
          </a:bodyPr>
          <a:lstStyle/>
          <a:p>
            <a:pPr marL="0" lvl="0" indent="0" algn="ctr" rtl="0">
              <a:lnSpc>
                <a:spcPct val="100000"/>
              </a:lnSpc>
              <a:spcBef>
                <a:spcPts val="0"/>
              </a:spcBef>
              <a:spcAft>
                <a:spcPts val="0"/>
              </a:spcAft>
              <a:buClr>
                <a:schemeClr val="dk1"/>
              </a:buClr>
              <a:buSzPts val="4410"/>
              <a:buFont typeface="Calibri"/>
              <a:buNone/>
            </a:pPr>
            <a:r>
              <a:rPr lang="en-US" sz="3968"/>
              <a:t>4. Method: Pre-processing pipeline-2</a:t>
            </a:r>
            <a:endParaRPr sz="4410"/>
          </a:p>
        </p:txBody>
      </p:sp>
      <p:sp>
        <p:nvSpPr>
          <p:cNvPr id="164" name="Google Shape;164;p14"/>
          <p:cNvSpPr txBox="1">
            <a:spLocks noGrp="1"/>
          </p:cNvSpPr>
          <p:nvPr>
            <p:ph type="body" idx="1"/>
          </p:nvPr>
        </p:nvSpPr>
        <p:spPr>
          <a:xfrm>
            <a:off x="504031" y="1230087"/>
            <a:ext cx="9072563" cy="5740346"/>
          </a:xfrm>
          <a:prstGeom prst="rect">
            <a:avLst/>
          </a:prstGeom>
          <a:noFill/>
          <a:ln>
            <a:noFill/>
          </a:ln>
        </p:spPr>
        <p:txBody>
          <a:bodyPr spcFirstLastPara="1" wrap="square" lIns="100775" tIns="50375" rIns="100775" bIns="50375" anchor="t" anchorCtr="0">
            <a:normAutofit/>
          </a:bodyPr>
          <a:lstStyle/>
          <a:p>
            <a:pPr marL="377979" lvl="0" indent="-377979" algn="l" rtl="0">
              <a:lnSpc>
                <a:spcPct val="100000"/>
              </a:lnSpc>
              <a:spcBef>
                <a:spcPts val="0"/>
              </a:spcBef>
              <a:spcAft>
                <a:spcPts val="0"/>
              </a:spcAft>
              <a:buClr>
                <a:schemeClr val="dk1"/>
              </a:buClr>
              <a:buSzPts val="2800"/>
              <a:buChar char="•"/>
            </a:pPr>
            <a:r>
              <a:rPr lang="en-US"/>
              <a:t>Registration to MNI template. </a:t>
            </a:r>
            <a:endParaRPr/>
          </a:p>
          <a:p>
            <a:pPr marL="377979" lvl="0" indent="-200179" algn="l" rtl="0">
              <a:lnSpc>
                <a:spcPct val="100000"/>
              </a:lnSpc>
              <a:spcBef>
                <a:spcPts val="560"/>
              </a:spcBef>
              <a:spcAft>
                <a:spcPts val="0"/>
              </a:spcAft>
              <a:buClr>
                <a:schemeClr val="dk1"/>
              </a:buClr>
              <a:buSzPts val="2800"/>
              <a:buNone/>
            </a:pPr>
            <a:endParaRPr/>
          </a:p>
        </p:txBody>
      </p:sp>
      <p:sp>
        <p:nvSpPr>
          <p:cNvPr id="165" name="Google Shape;165;p14"/>
          <p:cNvSpPr txBox="1">
            <a:spLocks noGrp="1"/>
          </p:cNvSpPr>
          <p:nvPr>
            <p:ph type="sldNum" idx="12"/>
          </p:nvPr>
        </p:nvSpPr>
        <p:spPr>
          <a:xfrm>
            <a:off x="7224448" y="7006699"/>
            <a:ext cx="2352146" cy="402483"/>
          </a:xfrm>
          <a:prstGeom prst="rect">
            <a:avLst/>
          </a:prstGeom>
          <a:noFill/>
          <a:ln>
            <a:noFill/>
          </a:ln>
        </p:spPr>
        <p:txBody>
          <a:bodyPr spcFirstLastPara="1" wrap="square" lIns="100775" tIns="50375" rIns="100775" bIns="50375" anchor="ctr" anchorCtr="0">
            <a:noAutofit/>
          </a:bodyPr>
          <a:lstStyle/>
          <a:p>
            <a:pPr marL="0" lvl="0" indent="0" algn="r" rtl="0">
              <a:lnSpc>
                <a:spcPct val="93000"/>
              </a:lnSpc>
              <a:spcBef>
                <a:spcPts val="0"/>
              </a:spcBef>
              <a:spcAft>
                <a:spcPts val="0"/>
              </a:spcAft>
              <a:buSzPts val="1300"/>
              <a:buNone/>
            </a:pPr>
            <a:fld id="{00000000-1234-1234-1234-123412341234}" type="slidenum">
              <a:rPr lang="en-US"/>
              <a:t>14</a:t>
            </a:fld>
            <a:endParaRPr/>
          </a:p>
        </p:txBody>
      </p:sp>
      <p:sp>
        <p:nvSpPr>
          <p:cNvPr id="166" name="Google Shape;166;p14"/>
          <p:cNvSpPr/>
          <p:nvPr/>
        </p:nvSpPr>
        <p:spPr>
          <a:xfrm>
            <a:off x="2230884" y="6475817"/>
            <a:ext cx="6034508" cy="607602"/>
          </a:xfrm>
          <a:prstGeom prst="rect">
            <a:avLst/>
          </a:prstGeom>
          <a:noFill/>
          <a:ln>
            <a:noFill/>
          </a:ln>
        </p:spPr>
        <p:txBody>
          <a:bodyPr spcFirstLastPara="1" wrap="square" lIns="91425" tIns="45700" rIns="91425" bIns="45700" anchor="t" anchorCtr="0">
            <a:spAutoFit/>
          </a:bodyPr>
          <a:lstStyle/>
          <a:p>
            <a:pPr marL="0" marR="0" lvl="0" indent="0" algn="l" rtl="0">
              <a:lnSpc>
                <a:spcPct val="93000"/>
              </a:lnSpc>
              <a:spcBef>
                <a:spcPts val="0"/>
              </a:spcBef>
              <a:spcAft>
                <a:spcPts val="0"/>
              </a:spcAft>
              <a:buClr>
                <a:srgbClr val="000000"/>
              </a:buClr>
              <a:buSzPts val="1800"/>
              <a:buFont typeface="Arial"/>
              <a:buNone/>
            </a:pPr>
            <a:br>
              <a:rPr lang="en-US"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pic>
        <p:nvPicPr>
          <p:cNvPr id="167" name="Google Shape;167;p14"/>
          <p:cNvPicPr preferRelativeResize="0"/>
          <p:nvPr/>
        </p:nvPicPr>
        <p:blipFill rotWithShape="1">
          <a:blip r:embed="rId3">
            <a:alphaModFix/>
          </a:blip>
          <a:srcRect/>
          <a:stretch/>
        </p:blipFill>
        <p:spPr>
          <a:xfrm>
            <a:off x="1864979" y="1957690"/>
            <a:ext cx="6719183" cy="3779540"/>
          </a:xfrm>
          <a:prstGeom prst="rect">
            <a:avLst/>
          </a:prstGeom>
          <a:noFill/>
          <a:ln>
            <a:noFill/>
          </a:ln>
        </p:spPr>
      </p:pic>
      <p:sp>
        <p:nvSpPr>
          <p:cNvPr id="168" name="Google Shape;168;p14"/>
          <p:cNvSpPr/>
          <p:nvPr/>
        </p:nvSpPr>
        <p:spPr>
          <a:xfrm>
            <a:off x="1027810" y="6170753"/>
            <a:ext cx="8440656" cy="779316"/>
          </a:xfrm>
          <a:prstGeom prst="rect">
            <a:avLst/>
          </a:prstGeom>
          <a:noFill/>
          <a:ln>
            <a:noFill/>
          </a:ln>
        </p:spPr>
        <p:txBody>
          <a:bodyPr spcFirstLastPara="1" wrap="square" lIns="91425" tIns="45700" rIns="91425" bIns="45700" anchor="t" anchorCtr="0">
            <a:spAutoFit/>
          </a:bodyPr>
          <a:lstStyle/>
          <a:p>
            <a:pPr marL="0" marR="0" lvl="0" indent="0" algn="ctr" rtl="0">
              <a:lnSpc>
                <a:spcPct val="93000"/>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Fig-8: Registering the whole dataset to MNI template to unify the voxel spacing. </a:t>
            </a:r>
            <a:endParaRPr sz="2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5"/>
          <p:cNvSpPr txBox="1">
            <a:spLocks noGrp="1"/>
          </p:cNvSpPr>
          <p:nvPr>
            <p:ph type="title"/>
          </p:nvPr>
        </p:nvSpPr>
        <p:spPr>
          <a:xfrm>
            <a:off x="566177" y="178449"/>
            <a:ext cx="9072563" cy="753706"/>
          </a:xfrm>
          <a:prstGeom prst="rect">
            <a:avLst/>
          </a:prstGeom>
          <a:noFill/>
          <a:ln>
            <a:noFill/>
          </a:ln>
        </p:spPr>
        <p:txBody>
          <a:bodyPr spcFirstLastPara="1" wrap="square" lIns="100775" tIns="50375" rIns="100775" bIns="50375" anchor="ctr" anchorCtr="0">
            <a:normAutofit/>
          </a:bodyPr>
          <a:lstStyle/>
          <a:p>
            <a:pPr marL="0" lvl="0" indent="0" algn="ctr" rtl="0">
              <a:lnSpc>
                <a:spcPct val="100000"/>
              </a:lnSpc>
              <a:spcBef>
                <a:spcPts val="0"/>
              </a:spcBef>
              <a:spcAft>
                <a:spcPts val="0"/>
              </a:spcAft>
              <a:buClr>
                <a:schemeClr val="dk1"/>
              </a:buClr>
              <a:buSzPts val="4410"/>
              <a:buFont typeface="Calibri"/>
              <a:buNone/>
            </a:pPr>
            <a:r>
              <a:rPr lang="en-US" sz="3968"/>
              <a:t>4. Method: Pre-processing pipeline-2</a:t>
            </a:r>
            <a:endParaRPr sz="4410"/>
          </a:p>
        </p:txBody>
      </p:sp>
      <p:sp>
        <p:nvSpPr>
          <p:cNvPr id="175" name="Google Shape;175;p15"/>
          <p:cNvSpPr txBox="1">
            <a:spLocks noGrp="1"/>
          </p:cNvSpPr>
          <p:nvPr>
            <p:ph type="body" idx="1"/>
          </p:nvPr>
        </p:nvSpPr>
        <p:spPr>
          <a:xfrm>
            <a:off x="504031" y="1230087"/>
            <a:ext cx="9072563" cy="5740346"/>
          </a:xfrm>
          <a:prstGeom prst="rect">
            <a:avLst/>
          </a:prstGeom>
          <a:noFill/>
          <a:ln>
            <a:noFill/>
          </a:ln>
        </p:spPr>
        <p:txBody>
          <a:bodyPr spcFirstLastPara="1" wrap="square" lIns="100775" tIns="50375" rIns="100775" bIns="50375" anchor="t" anchorCtr="0">
            <a:normAutofit/>
          </a:bodyPr>
          <a:lstStyle/>
          <a:p>
            <a:pPr marL="377979" lvl="0" indent="-377979" algn="l" rtl="0">
              <a:lnSpc>
                <a:spcPct val="100000"/>
              </a:lnSpc>
              <a:spcBef>
                <a:spcPts val="0"/>
              </a:spcBef>
              <a:spcAft>
                <a:spcPts val="0"/>
              </a:spcAft>
              <a:buClr>
                <a:schemeClr val="dk1"/>
              </a:buClr>
              <a:buSzPts val="2800"/>
              <a:buChar char="•"/>
            </a:pPr>
            <a:r>
              <a:rPr lang="en-US"/>
              <a:t>Intensity distributions </a:t>
            </a:r>
            <a:endParaRPr/>
          </a:p>
          <a:p>
            <a:pPr marL="377979" lvl="0" indent="-200179" algn="l" rtl="0">
              <a:lnSpc>
                <a:spcPct val="100000"/>
              </a:lnSpc>
              <a:spcBef>
                <a:spcPts val="560"/>
              </a:spcBef>
              <a:spcAft>
                <a:spcPts val="0"/>
              </a:spcAft>
              <a:buClr>
                <a:schemeClr val="dk1"/>
              </a:buClr>
              <a:buSzPts val="2800"/>
              <a:buNone/>
            </a:pPr>
            <a:endParaRPr/>
          </a:p>
        </p:txBody>
      </p:sp>
      <p:sp>
        <p:nvSpPr>
          <p:cNvPr id="176" name="Google Shape;176;p15"/>
          <p:cNvSpPr txBox="1">
            <a:spLocks noGrp="1"/>
          </p:cNvSpPr>
          <p:nvPr>
            <p:ph type="sldNum" idx="12"/>
          </p:nvPr>
        </p:nvSpPr>
        <p:spPr>
          <a:xfrm>
            <a:off x="7224448" y="7006699"/>
            <a:ext cx="2352146" cy="402483"/>
          </a:xfrm>
          <a:prstGeom prst="rect">
            <a:avLst/>
          </a:prstGeom>
          <a:noFill/>
          <a:ln>
            <a:noFill/>
          </a:ln>
        </p:spPr>
        <p:txBody>
          <a:bodyPr spcFirstLastPara="1" wrap="square" lIns="100775" tIns="50375" rIns="100775" bIns="50375" anchor="ctr" anchorCtr="0">
            <a:noAutofit/>
          </a:bodyPr>
          <a:lstStyle/>
          <a:p>
            <a:pPr marL="0" lvl="0" indent="0" algn="r" rtl="0">
              <a:lnSpc>
                <a:spcPct val="93000"/>
              </a:lnSpc>
              <a:spcBef>
                <a:spcPts val="0"/>
              </a:spcBef>
              <a:spcAft>
                <a:spcPts val="0"/>
              </a:spcAft>
              <a:buSzPts val="1300"/>
              <a:buNone/>
            </a:pPr>
            <a:fld id="{00000000-1234-1234-1234-123412341234}" type="slidenum">
              <a:rPr lang="en-US"/>
              <a:t>15</a:t>
            </a:fld>
            <a:endParaRPr/>
          </a:p>
        </p:txBody>
      </p:sp>
      <p:sp>
        <p:nvSpPr>
          <p:cNvPr id="177" name="Google Shape;177;p15"/>
          <p:cNvSpPr/>
          <p:nvPr/>
        </p:nvSpPr>
        <p:spPr>
          <a:xfrm>
            <a:off x="2230884" y="6475817"/>
            <a:ext cx="6034508" cy="607602"/>
          </a:xfrm>
          <a:prstGeom prst="rect">
            <a:avLst/>
          </a:prstGeom>
          <a:noFill/>
          <a:ln>
            <a:noFill/>
          </a:ln>
        </p:spPr>
        <p:txBody>
          <a:bodyPr spcFirstLastPara="1" wrap="square" lIns="91425" tIns="45700" rIns="91425" bIns="45700" anchor="t" anchorCtr="0">
            <a:spAutoFit/>
          </a:bodyPr>
          <a:lstStyle/>
          <a:p>
            <a:pPr marL="0" marR="0" lvl="0" indent="0" algn="l" rtl="0">
              <a:lnSpc>
                <a:spcPct val="93000"/>
              </a:lnSpc>
              <a:spcBef>
                <a:spcPts val="0"/>
              </a:spcBef>
              <a:spcAft>
                <a:spcPts val="0"/>
              </a:spcAft>
              <a:buClr>
                <a:srgbClr val="000000"/>
              </a:buClr>
              <a:buSzPts val="1800"/>
              <a:buFont typeface="Arial"/>
              <a:buNone/>
            </a:pPr>
            <a:br>
              <a:rPr lang="en-US"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pic>
        <p:nvPicPr>
          <p:cNvPr id="178" name="Google Shape;178;p15" descr="A screenshot of a cell phone&#10;&#10;Description automatically generated"/>
          <p:cNvPicPr preferRelativeResize="0"/>
          <p:nvPr/>
        </p:nvPicPr>
        <p:blipFill rotWithShape="1">
          <a:blip r:embed="rId3">
            <a:alphaModFix/>
          </a:blip>
          <a:srcRect/>
          <a:stretch/>
        </p:blipFill>
        <p:spPr>
          <a:xfrm>
            <a:off x="368709" y="2048752"/>
            <a:ext cx="9343206" cy="3430709"/>
          </a:xfrm>
          <a:prstGeom prst="rect">
            <a:avLst/>
          </a:prstGeom>
          <a:noFill/>
          <a:ln>
            <a:noFill/>
          </a:ln>
        </p:spPr>
      </p:pic>
      <p:sp>
        <p:nvSpPr>
          <p:cNvPr id="179" name="Google Shape;179;p15"/>
          <p:cNvSpPr/>
          <p:nvPr/>
        </p:nvSpPr>
        <p:spPr>
          <a:xfrm>
            <a:off x="942931" y="5497594"/>
            <a:ext cx="8875376" cy="1466299"/>
          </a:xfrm>
          <a:prstGeom prst="rect">
            <a:avLst/>
          </a:prstGeom>
          <a:noFill/>
          <a:ln>
            <a:noFill/>
          </a:ln>
        </p:spPr>
        <p:txBody>
          <a:bodyPr spcFirstLastPara="1" wrap="square" lIns="91425" tIns="45700" rIns="91425" bIns="45700" anchor="t" anchorCtr="0">
            <a:spAutoFit/>
          </a:bodyPr>
          <a:lstStyle/>
          <a:p>
            <a:pPr marL="0" marR="0" lvl="0" indent="0" algn="l" rtl="0">
              <a:lnSpc>
                <a:spcPct val="93000"/>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Fig-9: IBSR 07 intensity distributions, where, on the left, the complete tissues intensity distribution, while, in the middle, CSF, WM and GM distributions with different colors. The figure on the right is for CSF distribution only. </a:t>
            </a:r>
            <a:endParaRPr sz="2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6"/>
          <p:cNvSpPr txBox="1">
            <a:spLocks noGrp="1"/>
          </p:cNvSpPr>
          <p:nvPr>
            <p:ph type="title"/>
          </p:nvPr>
        </p:nvSpPr>
        <p:spPr>
          <a:xfrm>
            <a:off x="566177" y="178449"/>
            <a:ext cx="9072563" cy="753706"/>
          </a:xfrm>
          <a:prstGeom prst="rect">
            <a:avLst/>
          </a:prstGeom>
          <a:noFill/>
          <a:ln>
            <a:noFill/>
          </a:ln>
        </p:spPr>
        <p:txBody>
          <a:bodyPr spcFirstLastPara="1" wrap="square" lIns="100775" tIns="50375" rIns="100775" bIns="50375" anchor="ctr" anchorCtr="0">
            <a:normAutofit/>
          </a:bodyPr>
          <a:lstStyle/>
          <a:p>
            <a:pPr marL="0" lvl="0" indent="0" algn="ctr" rtl="0">
              <a:lnSpc>
                <a:spcPct val="100000"/>
              </a:lnSpc>
              <a:spcBef>
                <a:spcPts val="0"/>
              </a:spcBef>
              <a:spcAft>
                <a:spcPts val="0"/>
              </a:spcAft>
              <a:buClr>
                <a:schemeClr val="dk1"/>
              </a:buClr>
              <a:buSzPts val="4410"/>
              <a:buFont typeface="Calibri"/>
              <a:buNone/>
            </a:pPr>
            <a:r>
              <a:rPr lang="en-US" sz="3968"/>
              <a:t>4. Method: Pre-processing pipeline-2</a:t>
            </a:r>
            <a:endParaRPr sz="4410"/>
          </a:p>
        </p:txBody>
      </p:sp>
      <p:sp>
        <p:nvSpPr>
          <p:cNvPr id="186" name="Google Shape;186;p16"/>
          <p:cNvSpPr txBox="1">
            <a:spLocks noGrp="1"/>
          </p:cNvSpPr>
          <p:nvPr>
            <p:ph type="body" idx="1"/>
          </p:nvPr>
        </p:nvSpPr>
        <p:spPr>
          <a:xfrm>
            <a:off x="359700" y="1794776"/>
            <a:ext cx="9072563" cy="1985061"/>
          </a:xfrm>
          <a:prstGeom prst="rect">
            <a:avLst/>
          </a:prstGeom>
          <a:noFill/>
          <a:ln>
            <a:noFill/>
          </a:ln>
        </p:spPr>
        <p:txBody>
          <a:bodyPr spcFirstLastPara="1" wrap="square" lIns="100775" tIns="50375" rIns="100775" bIns="50375" anchor="t" anchorCtr="0">
            <a:normAutofit/>
          </a:bodyPr>
          <a:lstStyle/>
          <a:p>
            <a:pPr marL="377979" lvl="0" indent="-377979" algn="l" rtl="0">
              <a:lnSpc>
                <a:spcPct val="100000"/>
              </a:lnSpc>
              <a:spcBef>
                <a:spcPts val="0"/>
              </a:spcBef>
              <a:spcAft>
                <a:spcPts val="0"/>
              </a:spcAft>
              <a:buClr>
                <a:schemeClr val="dk1"/>
              </a:buClr>
              <a:buSzPts val="2800"/>
              <a:buChar char="•"/>
            </a:pPr>
            <a:r>
              <a:rPr lang="en-US" dirty="0"/>
              <a:t>Reference Selection</a:t>
            </a:r>
            <a:endParaRPr dirty="0"/>
          </a:p>
          <a:p>
            <a:pPr marL="377979" lvl="0" indent="-377979" algn="l" rtl="0">
              <a:lnSpc>
                <a:spcPct val="100000"/>
              </a:lnSpc>
              <a:spcBef>
                <a:spcPts val="560"/>
              </a:spcBef>
              <a:spcAft>
                <a:spcPts val="0"/>
              </a:spcAft>
              <a:buClr>
                <a:schemeClr val="dk1"/>
              </a:buClr>
              <a:buSzPts val="2800"/>
              <a:buChar char="•"/>
            </a:pPr>
            <a:r>
              <a:rPr lang="en-US" dirty="0"/>
              <a:t>Histogram Equalization of Reference Volume</a:t>
            </a:r>
            <a:endParaRPr dirty="0"/>
          </a:p>
          <a:p>
            <a:pPr marL="377979" lvl="0" indent="-377979" algn="l" rtl="0">
              <a:lnSpc>
                <a:spcPct val="100000"/>
              </a:lnSpc>
              <a:spcBef>
                <a:spcPts val="560"/>
              </a:spcBef>
              <a:spcAft>
                <a:spcPts val="0"/>
              </a:spcAft>
              <a:buClr>
                <a:schemeClr val="dk1"/>
              </a:buClr>
              <a:buSzPts val="2800"/>
              <a:buChar char="•"/>
            </a:pPr>
            <a:r>
              <a:rPr lang="en-US" dirty="0"/>
              <a:t>Histogram Matching to the Reference One </a:t>
            </a:r>
            <a:endParaRPr dirty="0"/>
          </a:p>
          <a:p>
            <a:pPr marL="377979" lvl="0" indent="-200179" algn="l" rtl="0">
              <a:lnSpc>
                <a:spcPct val="100000"/>
              </a:lnSpc>
              <a:spcBef>
                <a:spcPts val="560"/>
              </a:spcBef>
              <a:spcAft>
                <a:spcPts val="0"/>
              </a:spcAft>
              <a:buClr>
                <a:schemeClr val="dk1"/>
              </a:buClr>
              <a:buSzPts val="2800"/>
              <a:buNone/>
            </a:pPr>
            <a:endParaRPr dirty="0"/>
          </a:p>
        </p:txBody>
      </p:sp>
      <p:sp>
        <p:nvSpPr>
          <p:cNvPr id="187" name="Google Shape;187;p16"/>
          <p:cNvSpPr txBox="1">
            <a:spLocks noGrp="1"/>
          </p:cNvSpPr>
          <p:nvPr>
            <p:ph type="sldNum" idx="12"/>
          </p:nvPr>
        </p:nvSpPr>
        <p:spPr>
          <a:xfrm>
            <a:off x="7224448" y="7006699"/>
            <a:ext cx="2352146" cy="402483"/>
          </a:xfrm>
          <a:prstGeom prst="rect">
            <a:avLst/>
          </a:prstGeom>
          <a:noFill/>
          <a:ln>
            <a:noFill/>
          </a:ln>
        </p:spPr>
        <p:txBody>
          <a:bodyPr spcFirstLastPara="1" wrap="square" lIns="100775" tIns="50375" rIns="100775" bIns="50375" anchor="ctr" anchorCtr="0">
            <a:noAutofit/>
          </a:bodyPr>
          <a:lstStyle/>
          <a:p>
            <a:pPr marL="0" lvl="0" indent="0" algn="r" rtl="0">
              <a:lnSpc>
                <a:spcPct val="93000"/>
              </a:lnSpc>
              <a:spcBef>
                <a:spcPts val="0"/>
              </a:spcBef>
              <a:spcAft>
                <a:spcPts val="0"/>
              </a:spcAft>
              <a:buSzPts val="1300"/>
              <a:buNone/>
            </a:pPr>
            <a:fld id="{00000000-1234-1234-1234-123412341234}" type="slidenum">
              <a:rPr lang="en-US"/>
              <a:t>16</a:t>
            </a:fld>
            <a:endParaRPr/>
          </a:p>
        </p:txBody>
      </p:sp>
      <p:sp>
        <p:nvSpPr>
          <p:cNvPr id="188" name="Google Shape;188;p16"/>
          <p:cNvSpPr/>
          <p:nvPr/>
        </p:nvSpPr>
        <p:spPr>
          <a:xfrm>
            <a:off x="2230884" y="6475817"/>
            <a:ext cx="6034508" cy="607602"/>
          </a:xfrm>
          <a:prstGeom prst="rect">
            <a:avLst/>
          </a:prstGeom>
          <a:noFill/>
          <a:ln>
            <a:noFill/>
          </a:ln>
        </p:spPr>
        <p:txBody>
          <a:bodyPr spcFirstLastPara="1" wrap="square" lIns="91425" tIns="45700" rIns="91425" bIns="45700" anchor="t" anchorCtr="0">
            <a:spAutoFit/>
          </a:bodyPr>
          <a:lstStyle/>
          <a:p>
            <a:pPr marL="0" marR="0" lvl="0" indent="0" algn="l" rtl="0">
              <a:lnSpc>
                <a:spcPct val="93000"/>
              </a:lnSpc>
              <a:spcBef>
                <a:spcPts val="0"/>
              </a:spcBef>
              <a:spcAft>
                <a:spcPts val="0"/>
              </a:spcAft>
              <a:buClr>
                <a:srgbClr val="000000"/>
              </a:buClr>
              <a:buSzPts val="1800"/>
              <a:buFont typeface="Arial"/>
              <a:buNone/>
            </a:pPr>
            <a:br>
              <a:rPr lang="en-US"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
        <p:nvSpPr>
          <p:cNvPr id="189" name="Google Shape;189;p16"/>
          <p:cNvSpPr/>
          <p:nvPr/>
        </p:nvSpPr>
        <p:spPr>
          <a:xfrm>
            <a:off x="359700" y="1271556"/>
            <a:ext cx="4358757"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060"/>
                </a:solidFill>
                <a:latin typeface="Times New Roman"/>
                <a:ea typeface="Times New Roman"/>
                <a:cs typeface="Times New Roman"/>
                <a:sym typeface="Times New Roman"/>
              </a:rPr>
              <a:t>Histogram pre-processing: </a:t>
            </a:r>
            <a:endParaRPr sz="28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7"/>
          <p:cNvSpPr txBox="1">
            <a:spLocks noGrp="1"/>
          </p:cNvSpPr>
          <p:nvPr>
            <p:ph type="title"/>
          </p:nvPr>
        </p:nvSpPr>
        <p:spPr>
          <a:xfrm>
            <a:off x="566177" y="178449"/>
            <a:ext cx="9072563" cy="753706"/>
          </a:xfrm>
          <a:prstGeom prst="rect">
            <a:avLst/>
          </a:prstGeom>
          <a:noFill/>
          <a:ln>
            <a:noFill/>
          </a:ln>
        </p:spPr>
        <p:txBody>
          <a:bodyPr spcFirstLastPara="1" wrap="square" lIns="100775" tIns="50375" rIns="100775" bIns="50375" anchor="ctr" anchorCtr="0">
            <a:normAutofit/>
          </a:bodyPr>
          <a:lstStyle/>
          <a:p>
            <a:pPr marL="0" lvl="0" indent="0" algn="ctr" rtl="0">
              <a:lnSpc>
                <a:spcPct val="100000"/>
              </a:lnSpc>
              <a:spcBef>
                <a:spcPts val="0"/>
              </a:spcBef>
              <a:spcAft>
                <a:spcPts val="0"/>
              </a:spcAft>
              <a:buClr>
                <a:schemeClr val="dk1"/>
              </a:buClr>
              <a:buSzPts val="4410"/>
              <a:buFont typeface="Calibri"/>
              <a:buNone/>
            </a:pPr>
            <a:r>
              <a:rPr lang="en-US" sz="3968"/>
              <a:t>4. Methods: Pre-processing pipeline-2</a:t>
            </a:r>
            <a:endParaRPr sz="4410"/>
          </a:p>
        </p:txBody>
      </p:sp>
      <p:sp>
        <p:nvSpPr>
          <p:cNvPr id="196" name="Google Shape;196;p17"/>
          <p:cNvSpPr txBox="1">
            <a:spLocks noGrp="1"/>
          </p:cNvSpPr>
          <p:nvPr>
            <p:ph type="body" idx="1"/>
          </p:nvPr>
        </p:nvSpPr>
        <p:spPr>
          <a:xfrm>
            <a:off x="504031" y="1230087"/>
            <a:ext cx="9072563" cy="5740346"/>
          </a:xfrm>
          <a:prstGeom prst="rect">
            <a:avLst/>
          </a:prstGeom>
          <a:noFill/>
          <a:ln>
            <a:noFill/>
          </a:ln>
        </p:spPr>
        <p:txBody>
          <a:bodyPr spcFirstLastPara="1" wrap="square" lIns="100775" tIns="50375" rIns="100775" bIns="50375" anchor="t" anchorCtr="0">
            <a:normAutofit/>
          </a:bodyPr>
          <a:lstStyle/>
          <a:p>
            <a:pPr marL="0" lvl="0" indent="0" algn="l" rtl="0">
              <a:lnSpc>
                <a:spcPct val="100000"/>
              </a:lnSpc>
              <a:spcBef>
                <a:spcPts val="0"/>
              </a:spcBef>
              <a:spcAft>
                <a:spcPts val="0"/>
              </a:spcAft>
              <a:buClr>
                <a:schemeClr val="dk1"/>
              </a:buClr>
              <a:buSzPts val="2800"/>
              <a:buNone/>
            </a:pPr>
            <a:r>
              <a:rPr lang="en-US"/>
              <a:t> </a:t>
            </a:r>
            <a:endParaRPr/>
          </a:p>
        </p:txBody>
      </p:sp>
      <p:sp>
        <p:nvSpPr>
          <p:cNvPr id="197" name="Google Shape;197;p17"/>
          <p:cNvSpPr txBox="1">
            <a:spLocks noGrp="1"/>
          </p:cNvSpPr>
          <p:nvPr>
            <p:ph type="sldNum" idx="12"/>
          </p:nvPr>
        </p:nvSpPr>
        <p:spPr>
          <a:xfrm>
            <a:off x="7224448" y="7006699"/>
            <a:ext cx="2352146" cy="402483"/>
          </a:xfrm>
          <a:prstGeom prst="rect">
            <a:avLst/>
          </a:prstGeom>
          <a:noFill/>
          <a:ln>
            <a:noFill/>
          </a:ln>
        </p:spPr>
        <p:txBody>
          <a:bodyPr spcFirstLastPara="1" wrap="square" lIns="100775" tIns="50375" rIns="100775" bIns="50375" anchor="ctr" anchorCtr="0">
            <a:noAutofit/>
          </a:bodyPr>
          <a:lstStyle/>
          <a:p>
            <a:pPr marL="0" lvl="0" indent="0" algn="r" rtl="0">
              <a:lnSpc>
                <a:spcPct val="93000"/>
              </a:lnSpc>
              <a:spcBef>
                <a:spcPts val="0"/>
              </a:spcBef>
              <a:spcAft>
                <a:spcPts val="0"/>
              </a:spcAft>
              <a:buSzPts val="1300"/>
              <a:buNone/>
            </a:pPr>
            <a:fld id="{00000000-1234-1234-1234-123412341234}" type="slidenum">
              <a:rPr lang="en-US"/>
              <a:t>17</a:t>
            </a:fld>
            <a:endParaRPr/>
          </a:p>
        </p:txBody>
      </p:sp>
      <p:sp>
        <p:nvSpPr>
          <p:cNvPr id="198" name="Google Shape;198;p17"/>
          <p:cNvSpPr/>
          <p:nvPr/>
        </p:nvSpPr>
        <p:spPr>
          <a:xfrm>
            <a:off x="2230884" y="6475817"/>
            <a:ext cx="6034508" cy="607602"/>
          </a:xfrm>
          <a:prstGeom prst="rect">
            <a:avLst/>
          </a:prstGeom>
          <a:noFill/>
          <a:ln>
            <a:noFill/>
          </a:ln>
        </p:spPr>
        <p:txBody>
          <a:bodyPr spcFirstLastPara="1" wrap="square" lIns="91425" tIns="45700" rIns="91425" bIns="45700" anchor="t" anchorCtr="0">
            <a:spAutoFit/>
          </a:bodyPr>
          <a:lstStyle/>
          <a:p>
            <a:pPr marL="0" marR="0" lvl="0" indent="0" algn="l" rtl="0">
              <a:lnSpc>
                <a:spcPct val="93000"/>
              </a:lnSpc>
              <a:spcBef>
                <a:spcPts val="0"/>
              </a:spcBef>
              <a:spcAft>
                <a:spcPts val="0"/>
              </a:spcAft>
              <a:buClr>
                <a:srgbClr val="000000"/>
              </a:buClr>
              <a:buSzPts val="1800"/>
              <a:buFont typeface="Arial"/>
              <a:buNone/>
            </a:pPr>
            <a:br>
              <a:rPr lang="en-US"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pic>
        <p:nvPicPr>
          <p:cNvPr id="199" name="Google Shape;199;p17"/>
          <p:cNvPicPr preferRelativeResize="0"/>
          <p:nvPr/>
        </p:nvPicPr>
        <p:blipFill rotWithShape="1">
          <a:blip r:embed="rId3">
            <a:alphaModFix/>
          </a:blip>
          <a:srcRect/>
          <a:stretch/>
        </p:blipFill>
        <p:spPr>
          <a:xfrm>
            <a:off x="810450" y="1547991"/>
            <a:ext cx="8001379" cy="3777378"/>
          </a:xfrm>
          <a:prstGeom prst="rect">
            <a:avLst/>
          </a:prstGeom>
          <a:noFill/>
          <a:ln>
            <a:noFill/>
          </a:ln>
        </p:spPr>
      </p:pic>
      <p:sp>
        <p:nvSpPr>
          <p:cNvPr id="200" name="Google Shape;200;p17"/>
          <p:cNvSpPr/>
          <p:nvPr/>
        </p:nvSpPr>
        <p:spPr>
          <a:xfrm>
            <a:off x="810450" y="5741641"/>
            <a:ext cx="8875376" cy="1466299"/>
          </a:xfrm>
          <a:prstGeom prst="rect">
            <a:avLst/>
          </a:prstGeom>
          <a:noFill/>
          <a:ln>
            <a:noFill/>
          </a:ln>
        </p:spPr>
        <p:txBody>
          <a:bodyPr spcFirstLastPara="1" wrap="square" lIns="91425" tIns="45700" rIns="91425" bIns="45700" anchor="t" anchorCtr="0">
            <a:spAutoFit/>
          </a:bodyPr>
          <a:lstStyle/>
          <a:p>
            <a:pPr marL="0" marR="0" lvl="0" indent="0" algn="l" rtl="0">
              <a:lnSpc>
                <a:spcPct val="93000"/>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Fig-10: The effect of pre-processing. At the top, 4 cases before applying the pre-processing pipelines. At the bottom, the final pre-processed dataset </a:t>
            </a:r>
            <a:br>
              <a:rPr lang="en-US" sz="2400" b="0" i="0" u="none" strike="noStrike" cap="none">
                <a:solidFill>
                  <a:schemeClr val="dk1"/>
                </a:solidFill>
                <a:latin typeface="Arial"/>
                <a:ea typeface="Arial"/>
                <a:cs typeface="Arial"/>
                <a:sym typeface="Arial"/>
              </a:rPr>
            </a:br>
            <a:r>
              <a:rPr lang="en-US" sz="2400" b="0" i="0" u="none" strike="noStrike" cap="none">
                <a:solidFill>
                  <a:schemeClr val="dk1"/>
                </a:solidFill>
                <a:latin typeface="Times New Roman"/>
                <a:ea typeface="Times New Roman"/>
                <a:cs typeface="Times New Roman"/>
                <a:sym typeface="Times New Roman"/>
              </a:rPr>
              <a:t> </a:t>
            </a:r>
            <a:endParaRPr sz="2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6"/>
          <p:cNvSpPr txBox="1">
            <a:spLocks noGrp="1"/>
          </p:cNvSpPr>
          <p:nvPr>
            <p:ph type="title"/>
          </p:nvPr>
        </p:nvSpPr>
        <p:spPr>
          <a:xfrm>
            <a:off x="566177" y="178449"/>
            <a:ext cx="9072563" cy="753706"/>
          </a:xfrm>
          <a:prstGeom prst="rect">
            <a:avLst/>
          </a:prstGeom>
          <a:noFill/>
          <a:ln>
            <a:noFill/>
          </a:ln>
        </p:spPr>
        <p:txBody>
          <a:bodyPr spcFirstLastPara="1" wrap="square" lIns="100775" tIns="50375" rIns="100775" bIns="50375" anchor="ctr" anchorCtr="0">
            <a:normAutofit/>
          </a:bodyPr>
          <a:lstStyle/>
          <a:p>
            <a:pPr marL="0" lvl="0" indent="0" algn="ctr" rtl="0">
              <a:lnSpc>
                <a:spcPct val="100000"/>
              </a:lnSpc>
              <a:spcBef>
                <a:spcPts val="0"/>
              </a:spcBef>
              <a:spcAft>
                <a:spcPts val="0"/>
              </a:spcAft>
              <a:buClr>
                <a:schemeClr val="dk1"/>
              </a:buClr>
              <a:buSzPts val="4410"/>
              <a:buFont typeface="Calibri"/>
              <a:buNone/>
            </a:pPr>
            <a:r>
              <a:rPr lang="en-US" sz="3968"/>
              <a:t>5. Experiments and Results</a:t>
            </a:r>
            <a:endParaRPr sz="4410"/>
          </a:p>
        </p:txBody>
      </p:sp>
      <p:sp>
        <p:nvSpPr>
          <p:cNvPr id="206" name="Google Shape;206;p26"/>
          <p:cNvSpPr txBox="1">
            <a:spLocks noGrp="1"/>
          </p:cNvSpPr>
          <p:nvPr>
            <p:ph type="body" idx="1"/>
          </p:nvPr>
        </p:nvSpPr>
        <p:spPr>
          <a:xfrm>
            <a:off x="1165458" y="1230087"/>
            <a:ext cx="7954169" cy="4802648"/>
          </a:xfrm>
          <a:prstGeom prst="rect">
            <a:avLst/>
          </a:prstGeom>
          <a:noFill/>
          <a:ln>
            <a:noFill/>
          </a:ln>
        </p:spPr>
        <p:txBody>
          <a:bodyPr spcFirstLastPara="1" wrap="square" lIns="100775" tIns="50375" rIns="100775" bIns="50375" anchor="t" anchorCtr="0">
            <a:normAutofit/>
          </a:bodyPr>
          <a:lstStyle/>
          <a:p>
            <a:pPr marL="0" lvl="0" indent="0" algn="l" rtl="0">
              <a:lnSpc>
                <a:spcPct val="100000"/>
              </a:lnSpc>
              <a:spcBef>
                <a:spcPts val="0"/>
              </a:spcBef>
              <a:spcAft>
                <a:spcPts val="0"/>
              </a:spcAft>
              <a:buClr>
                <a:schemeClr val="dk1"/>
              </a:buClr>
              <a:buSzPts val="2800"/>
              <a:buNone/>
            </a:pPr>
            <a:endParaRPr/>
          </a:p>
          <a:p>
            <a:pPr marL="377979" lvl="0" indent="-200179" algn="l" rtl="0">
              <a:lnSpc>
                <a:spcPct val="100000"/>
              </a:lnSpc>
              <a:spcBef>
                <a:spcPts val="560"/>
              </a:spcBef>
              <a:spcAft>
                <a:spcPts val="0"/>
              </a:spcAft>
              <a:buClr>
                <a:schemeClr val="dk1"/>
              </a:buClr>
              <a:buSzPts val="2800"/>
              <a:buNone/>
            </a:pPr>
            <a:endParaRPr/>
          </a:p>
        </p:txBody>
      </p:sp>
      <p:sp>
        <p:nvSpPr>
          <p:cNvPr id="207" name="Google Shape;207;p26"/>
          <p:cNvSpPr txBox="1">
            <a:spLocks noGrp="1"/>
          </p:cNvSpPr>
          <p:nvPr>
            <p:ph type="sldNum" idx="12"/>
          </p:nvPr>
        </p:nvSpPr>
        <p:spPr>
          <a:xfrm>
            <a:off x="7224448" y="7006699"/>
            <a:ext cx="2352146" cy="402483"/>
          </a:xfrm>
          <a:prstGeom prst="rect">
            <a:avLst/>
          </a:prstGeom>
          <a:noFill/>
          <a:ln>
            <a:noFill/>
          </a:ln>
        </p:spPr>
        <p:txBody>
          <a:bodyPr spcFirstLastPara="1" wrap="square" lIns="100775" tIns="50375" rIns="100775" bIns="50375" anchor="ctr" anchorCtr="0">
            <a:noAutofit/>
          </a:bodyPr>
          <a:lstStyle/>
          <a:p>
            <a:pPr marL="0" lvl="0" indent="0" algn="r" rtl="0">
              <a:lnSpc>
                <a:spcPct val="93000"/>
              </a:lnSpc>
              <a:spcBef>
                <a:spcPts val="0"/>
              </a:spcBef>
              <a:spcAft>
                <a:spcPts val="0"/>
              </a:spcAft>
              <a:buSzPts val="1300"/>
              <a:buNone/>
            </a:pPr>
            <a:fld id="{00000000-1234-1234-1234-123412341234}" type="slidenum">
              <a:rPr lang="en-US"/>
              <a:t>18</a:t>
            </a:fld>
            <a:endParaRPr/>
          </a:p>
        </p:txBody>
      </p:sp>
      <p:graphicFrame>
        <p:nvGraphicFramePr>
          <p:cNvPr id="208" name="Google Shape;208;p26"/>
          <p:cNvGraphicFramePr/>
          <p:nvPr/>
        </p:nvGraphicFramePr>
        <p:xfrm>
          <a:off x="1047559" y="1155988"/>
          <a:ext cx="7954169" cy="3883358"/>
        </p:xfrm>
        <a:graphic>
          <a:graphicData uri="http://schemas.openxmlformats.org/drawingml/2006/chart">
            <c:chart xmlns:c="http://schemas.openxmlformats.org/drawingml/2006/chart" xmlns:r="http://schemas.openxmlformats.org/officeDocument/2006/relationships" r:id="rId3"/>
          </a:graphicData>
        </a:graphic>
      </p:graphicFrame>
      <p:pic>
        <p:nvPicPr>
          <p:cNvPr id="209" name="Google Shape;209;p26" descr="A screenshot of a cell phone&#10;&#10;Description automatically generated"/>
          <p:cNvPicPr preferRelativeResize="0"/>
          <p:nvPr/>
        </p:nvPicPr>
        <p:blipFill rotWithShape="1">
          <a:blip r:embed="rId4">
            <a:alphaModFix/>
          </a:blip>
          <a:srcRect/>
          <a:stretch/>
        </p:blipFill>
        <p:spPr>
          <a:xfrm>
            <a:off x="1047559" y="5039346"/>
            <a:ext cx="8189966" cy="158490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9"/>
          <p:cNvSpPr txBox="1">
            <a:spLocks noGrp="1"/>
          </p:cNvSpPr>
          <p:nvPr>
            <p:ph type="title"/>
          </p:nvPr>
        </p:nvSpPr>
        <p:spPr>
          <a:xfrm>
            <a:off x="566177" y="178449"/>
            <a:ext cx="9072563" cy="753706"/>
          </a:xfrm>
          <a:prstGeom prst="rect">
            <a:avLst/>
          </a:prstGeom>
          <a:noFill/>
          <a:ln>
            <a:noFill/>
          </a:ln>
        </p:spPr>
        <p:txBody>
          <a:bodyPr spcFirstLastPara="1" wrap="square" lIns="100775" tIns="50375" rIns="100775" bIns="50375" anchor="ctr" anchorCtr="0">
            <a:normAutofit/>
          </a:bodyPr>
          <a:lstStyle/>
          <a:p>
            <a:pPr marL="0" lvl="0" indent="0" algn="ctr" rtl="0">
              <a:lnSpc>
                <a:spcPct val="100000"/>
              </a:lnSpc>
              <a:spcBef>
                <a:spcPts val="0"/>
              </a:spcBef>
              <a:spcAft>
                <a:spcPts val="0"/>
              </a:spcAft>
              <a:buClr>
                <a:schemeClr val="dk1"/>
              </a:buClr>
              <a:buSzPts val="4410"/>
              <a:buFont typeface="Calibri"/>
              <a:buNone/>
            </a:pPr>
            <a:r>
              <a:rPr lang="en-US" sz="3968"/>
              <a:t>5. Experiments and Results</a:t>
            </a:r>
            <a:endParaRPr sz="4410"/>
          </a:p>
        </p:txBody>
      </p:sp>
      <p:sp>
        <p:nvSpPr>
          <p:cNvPr id="215" name="Google Shape;215;p19"/>
          <p:cNvSpPr txBox="1">
            <a:spLocks noGrp="1"/>
          </p:cNvSpPr>
          <p:nvPr>
            <p:ph type="body" idx="1"/>
          </p:nvPr>
        </p:nvSpPr>
        <p:spPr>
          <a:xfrm>
            <a:off x="504031" y="1230087"/>
            <a:ext cx="9072563" cy="5740346"/>
          </a:xfrm>
          <a:prstGeom prst="rect">
            <a:avLst/>
          </a:prstGeom>
          <a:noFill/>
          <a:ln>
            <a:noFill/>
          </a:ln>
        </p:spPr>
        <p:txBody>
          <a:bodyPr spcFirstLastPara="1" wrap="square" lIns="100775" tIns="50375" rIns="100775" bIns="50375" anchor="t" anchorCtr="0">
            <a:normAutofit/>
          </a:bodyPr>
          <a:lstStyle/>
          <a:p>
            <a:pPr marL="377979" lvl="0" indent="-377979" algn="l" rtl="0">
              <a:lnSpc>
                <a:spcPct val="100000"/>
              </a:lnSpc>
              <a:spcBef>
                <a:spcPts val="0"/>
              </a:spcBef>
              <a:spcAft>
                <a:spcPts val="0"/>
              </a:spcAft>
              <a:buClr>
                <a:schemeClr val="dk1"/>
              </a:buClr>
              <a:buSzPts val="2800"/>
              <a:buChar char="•"/>
            </a:pPr>
            <a:r>
              <a:rPr lang="en-US" b="1">
                <a:solidFill>
                  <a:schemeClr val="dk2"/>
                </a:solidFill>
                <a:latin typeface="Times New Roman"/>
                <a:ea typeface="Times New Roman"/>
                <a:cs typeface="Times New Roman"/>
                <a:sym typeface="Times New Roman"/>
              </a:rPr>
              <a:t>Test Results</a:t>
            </a:r>
            <a:endParaRPr b="1">
              <a:solidFill>
                <a:schemeClr val="dk2"/>
              </a:solidFill>
              <a:latin typeface="Times New Roman"/>
              <a:ea typeface="Times New Roman"/>
              <a:cs typeface="Times New Roman"/>
              <a:sym typeface="Times New Roman"/>
            </a:endParaRPr>
          </a:p>
          <a:p>
            <a:pPr marL="377979" lvl="0" indent="-200179" algn="l" rtl="0">
              <a:lnSpc>
                <a:spcPct val="100000"/>
              </a:lnSpc>
              <a:spcBef>
                <a:spcPts val="560"/>
              </a:spcBef>
              <a:spcAft>
                <a:spcPts val="0"/>
              </a:spcAft>
              <a:buClr>
                <a:schemeClr val="dk1"/>
              </a:buClr>
              <a:buSzPts val="2800"/>
              <a:buNone/>
            </a:pPr>
            <a:endParaRPr/>
          </a:p>
          <a:p>
            <a:pPr marL="377979" lvl="0" indent="-200179" algn="l" rtl="0">
              <a:lnSpc>
                <a:spcPct val="100000"/>
              </a:lnSpc>
              <a:spcBef>
                <a:spcPts val="560"/>
              </a:spcBef>
              <a:spcAft>
                <a:spcPts val="0"/>
              </a:spcAft>
              <a:buClr>
                <a:schemeClr val="dk1"/>
              </a:buClr>
              <a:buSzPts val="2800"/>
              <a:buNone/>
            </a:pPr>
            <a:endParaRPr/>
          </a:p>
        </p:txBody>
      </p:sp>
      <p:sp>
        <p:nvSpPr>
          <p:cNvPr id="216" name="Google Shape;216;p19"/>
          <p:cNvSpPr txBox="1">
            <a:spLocks noGrp="1"/>
          </p:cNvSpPr>
          <p:nvPr>
            <p:ph type="sldNum" idx="12"/>
          </p:nvPr>
        </p:nvSpPr>
        <p:spPr>
          <a:xfrm>
            <a:off x="7224448" y="7006699"/>
            <a:ext cx="2352146" cy="402483"/>
          </a:xfrm>
          <a:prstGeom prst="rect">
            <a:avLst/>
          </a:prstGeom>
          <a:noFill/>
          <a:ln>
            <a:noFill/>
          </a:ln>
        </p:spPr>
        <p:txBody>
          <a:bodyPr spcFirstLastPara="1" wrap="square" lIns="100775" tIns="50375" rIns="100775" bIns="50375" anchor="ctr" anchorCtr="0">
            <a:noAutofit/>
          </a:bodyPr>
          <a:lstStyle/>
          <a:p>
            <a:pPr marL="0" lvl="0" indent="0" algn="r" rtl="0">
              <a:lnSpc>
                <a:spcPct val="93000"/>
              </a:lnSpc>
              <a:spcBef>
                <a:spcPts val="0"/>
              </a:spcBef>
              <a:spcAft>
                <a:spcPts val="0"/>
              </a:spcAft>
              <a:buSzPts val="1300"/>
              <a:buNone/>
            </a:pPr>
            <a:fld id="{00000000-1234-1234-1234-123412341234}" type="slidenum">
              <a:rPr lang="en-US"/>
              <a:t>19</a:t>
            </a:fld>
            <a:endParaRPr/>
          </a:p>
        </p:txBody>
      </p:sp>
      <p:pic>
        <p:nvPicPr>
          <p:cNvPr id="217" name="Google Shape;217;p19"/>
          <p:cNvPicPr preferRelativeResize="0"/>
          <p:nvPr/>
        </p:nvPicPr>
        <p:blipFill rotWithShape="1">
          <a:blip r:embed="rId3">
            <a:alphaModFix/>
          </a:blip>
          <a:srcRect/>
          <a:stretch/>
        </p:blipFill>
        <p:spPr>
          <a:xfrm>
            <a:off x="0" y="2066072"/>
            <a:ext cx="5774997" cy="3806710"/>
          </a:xfrm>
          <a:prstGeom prst="rect">
            <a:avLst/>
          </a:prstGeom>
          <a:noFill/>
          <a:ln>
            <a:noFill/>
          </a:ln>
        </p:spPr>
      </p:pic>
      <p:sp>
        <p:nvSpPr>
          <p:cNvPr id="218" name="Google Shape;218;p19"/>
          <p:cNvSpPr/>
          <p:nvPr/>
        </p:nvSpPr>
        <p:spPr>
          <a:xfrm>
            <a:off x="5721868" y="1709020"/>
            <a:ext cx="4358757" cy="95406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060"/>
                </a:solidFill>
                <a:latin typeface="Times New Roman"/>
                <a:ea typeface="Times New Roman"/>
                <a:cs typeface="Times New Roman"/>
                <a:sym typeface="Times New Roman"/>
              </a:rPr>
              <a:t>Average Test DSC:</a:t>
            </a:r>
            <a:endParaRPr/>
          </a:p>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060"/>
                </a:solidFill>
                <a:latin typeface="Times New Roman"/>
                <a:ea typeface="Times New Roman"/>
                <a:cs typeface="Times New Roman"/>
                <a:sym typeface="Times New Roman"/>
              </a:rPr>
              <a:t> </a:t>
            </a:r>
            <a:endParaRPr sz="2800" b="0" i="0" u="none" strike="noStrike" cap="none">
              <a:solidFill>
                <a:srgbClr val="000000"/>
              </a:solidFill>
              <a:latin typeface="Times New Roman"/>
              <a:ea typeface="Times New Roman"/>
              <a:cs typeface="Times New Roman"/>
              <a:sym typeface="Times New Roman"/>
            </a:endParaRPr>
          </a:p>
        </p:txBody>
      </p:sp>
      <p:sp>
        <p:nvSpPr>
          <p:cNvPr id="219" name="Google Shape;219;p19"/>
          <p:cNvSpPr txBox="1"/>
          <p:nvPr/>
        </p:nvSpPr>
        <p:spPr>
          <a:xfrm>
            <a:off x="5486400" y="2380343"/>
            <a:ext cx="3945863" cy="1399494"/>
          </a:xfrm>
          <a:prstGeom prst="rect">
            <a:avLst/>
          </a:prstGeom>
          <a:noFill/>
          <a:ln>
            <a:noFill/>
          </a:ln>
        </p:spPr>
        <p:txBody>
          <a:bodyPr spcFirstLastPara="1" wrap="square" lIns="100775" tIns="50375" rIns="100775" bIns="50375" anchor="t" anchorCtr="0">
            <a:normAutofit/>
          </a:bodyPr>
          <a:lstStyle/>
          <a:p>
            <a:pPr marL="377979" marR="0" lvl="0" indent="-377979" algn="l" rtl="0">
              <a:lnSpc>
                <a:spcPct val="80000"/>
              </a:lnSpc>
              <a:spcBef>
                <a:spcPts val="0"/>
              </a:spcBef>
              <a:spcAft>
                <a:spcPts val="0"/>
              </a:spcAft>
              <a:buClr>
                <a:schemeClr val="dk1"/>
              </a:buClr>
              <a:buSzPts val="2800"/>
              <a:buFont typeface="Arial"/>
              <a:buChar char="•"/>
            </a:pPr>
            <a:r>
              <a:rPr lang="en-US" sz="2775" b="1" i="0" u="none" strike="noStrike" cap="none">
                <a:solidFill>
                  <a:schemeClr val="dk1"/>
                </a:solidFill>
                <a:latin typeface="Times New Roman"/>
                <a:ea typeface="Times New Roman"/>
                <a:cs typeface="Times New Roman"/>
                <a:sym typeface="Times New Roman"/>
              </a:rPr>
              <a:t>CSF: 0.84</a:t>
            </a:r>
            <a:endParaRPr/>
          </a:p>
          <a:p>
            <a:pPr marL="377979" marR="0" lvl="0" indent="-377979" algn="l" rtl="0">
              <a:lnSpc>
                <a:spcPct val="80000"/>
              </a:lnSpc>
              <a:spcBef>
                <a:spcPts val="560"/>
              </a:spcBef>
              <a:spcAft>
                <a:spcPts val="0"/>
              </a:spcAft>
              <a:buClr>
                <a:schemeClr val="dk1"/>
              </a:buClr>
              <a:buSzPts val="2800"/>
              <a:buFont typeface="Arial"/>
              <a:buChar char="•"/>
            </a:pPr>
            <a:r>
              <a:rPr lang="en-US" sz="2775" b="1" i="0" u="none" strike="noStrike" cap="none">
                <a:solidFill>
                  <a:schemeClr val="dk1"/>
                </a:solidFill>
                <a:latin typeface="Times New Roman"/>
                <a:ea typeface="Times New Roman"/>
                <a:cs typeface="Times New Roman"/>
                <a:sym typeface="Times New Roman"/>
              </a:rPr>
              <a:t>GM: 0.94</a:t>
            </a:r>
            <a:endParaRPr/>
          </a:p>
          <a:p>
            <a:pPr marL="377979" marR="0" lvl="0" indent="-377979" algn="l" rtl="0">
              <a:lnSpc>
                <a:spcPct val="80000"/>
              </a:lnSpc>
              <a:spcBef>
                <a:spcPts val="560"/>
              </a:spcBef>
              <a:spcAft>
                <a:spcPts val="0"/>
              </a:spcAft>
              <a:buClr>
                <a:schemeClr val="dk1"/>
              </a:buClr>
              <a:buSzPts val="2800"/>
              <a:buFont typeface="Arial"/>
              <a:buChar char="•"/>
            </a:pPr>
            <a:r>
              <a:rPr lang="en-US" sz="2775" b="1" i="0" u="none" strike="noStrike" cap="none">
                <a:solidFill>
                  <a:schemeClr val="dk1"/>
                </a:solidFill>
                <a:latin typeface="Times New Roman"/>
                <a:ea typeface="Times New Roman"/>
                <a:cs typeface="Times New Roman"/>
                <a:sym typeface="Times New Roman"/>
              </a:rPr>
              <a:t>WM: 0.94</a:t>
            </a:r>
            <a:endParaRPr/>
          </a:p>
          <a:p>
            <a:pPr marL="377979" marR="0" lvl="0" indent="-200179" algn="l" rtl="0">
              <a:lnSpc>
                <a:spcPct val="80000"/>
              </a:lnSpc>
              <a:spcBef>
                <a:spcPts val="560"/>
              </a:spcBef>
              <a:spcAft>
                <a:spcPts val="0"/>
              </a:spcAft>
              <a:buClr>
                <a:schemeClr val="dk1"/>
              </a:buClr>
              <a:buSzPts val="2800"/>
              <a:buFont typeface="Arial"/>
              <a:buNone/>
            </a:pPr>
            <a:endParaRPr sz="259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2"/>
          <p:cNvSpPr txBox="1">
            <a:spLocks noGrp="1"/>
          </p:cNvSpPr>
          <p:nvPr>
            <p:ph type="title"/>
          </p:nvPr>
        </p:nvSpPr>
        <p:spPr>
          <a:xfrm>
            <a:off x="566177" y="178449"/>
            <a:ext cx="9072563" cy="753706"/>
          </a:xfrm>
          <a:prstGeom prst="rect">
            <a:avLst/>
          </a:prstGeom>
          <a:noFill/>
          <a:ln>
            <a:noFill/>
          </a:ln>
        </p:spPr>
        <p:txBody>
          <a:bodyPr spcFirstLastPara="1" wrap="square" lIns="100775" tIns="50375" rIns="100775" bIns="50375" anchor="ctr" anchorCtr="0">
            <a:normAutofit/>
          </a:bodyPr>
          <a:lstStyle/>
          <a:p>
            <a:pPr marL="0" lvl="0" indent="0" algn="ctr" rtl="0">
              <a:lnSpc>
                <a:spcPct val="100000"/>
              </a:lnSpc>
              <a:spcBef>
                <a:spcPts val="0"/>
              </a:spcBef>
              <a:spcAft>
                <a:spcPts val="0"/>
              </a:spcAft>
              <a:buClr>
                <a:schemeClr val="dk1"/>
              </a:buClr>
              <a:buSzPts val="4410"/>
              <a:buFont typeface="Calibri"/>
              <a:buNone/>
            </a:pPr>
            <a:r>
              <a:rPr lang="en-US" sz="3968"/>
              <a:t>Outline</a:t>
            </a:r>
            <a:endParaRPr sz="4410"/>
          </a:p>
        </p:txBody>
      </p:sp>
      <p:sp>
        <p:nvSpPr>
          <p:cNvPr id="45" name="Google Shape;45;p2"/>
          <p:cNvSpPr txBox="1">
            <a:spLocks noGrp="1"/>
          </p:cNvSpPr>
          <p:nvPr>
            <p:ph type="body" idx="1"/>
          </p:nvPr>
        </p:nvSpPr>
        <p:spPr>
          <a:xfrm>
            <a:off x="504031" y="1230087"/>
            <a:ext cx="9072563" cy="5740346"/>
          </a:xfrm>
          <a:prstGeom prst="rect">
            <a:avLst/>
          </a:prstGeom>
          <a:noFill/>
          <a:ln>
            <a:noFill/>
          </a:ln>
        </p:spPr>
        <p:txBody>
          <a:bodyPr spcFirstLastPara="1" wrap="square" lIns="100775" tIns="50375" rIns="100775" bIns="50375" anchor="t" anchorCtr="0">
            <a:normAutofit/>
          </a:bodyPr>
          <a:lstStyle/>
          <a:p>
            <a:pPr marL="514350" lvl="0" indent="-546100" algn="l" rtl="0">
              <a:lnSpc>
                <a:spcPct val="100000"/>
              </a:lnSpc>
              <a:spcBef>
                <a:spcPts val="0"/>
              </a:spcBef>
              <a:spcAft>
                <a:spcPts val="0"/>
              </a:spcAft>
              <a:buClr>
                <a:schemeClr val="dk1"/>
              </a:buClr>
              <a:buSzPts val="3300"/>
              <a:buFont typeface="Calibri"/>
              <a:buAutoNum type="arabicPeriod"/>
            </a:pPr>
            <a:r>
              <a:rPr lang="en-US" sz="3300" dirty="0"/>
              <a:t>Introduction</a:t>
            </a:r>
            <a:endParaRPr sz="3300" dirty="0"/>
          </a:p>
          <a:p>
            <a:pPr marL="514350" lvl="0" indent="-546100" algn="l" rtl="0">
              <a:lnSpc>
                <a:spcPct val="100000"/>
              </a:lnSpc>
              <a:spcBef>
                <a:spcPts val="560"/>
              </a:spcBef>
              <a:spcAft>
                <a:spcPts val="0"/>
              </a:spcAft>
              <a:buClr>
                <a:schemeClr val="dk1"/>
              </a:buClr>
              <a:buSzPts val="3300"/>
              <a:buFont typeface="Calibri"/>
              <a:buAutoNum type="arabicPeriod"/>
            </a:pPr>
            <a:r>
              <a:rPr lang="en-US" sz="3300" dirty="0"/>
              <a:t>Dataset</a:t>
            </a:r>
            <a:endParaRPr sz="3300" dirty="0"/>
          </a:p>
          <a:p>
            <a:pPr marL="514350" lvl="0" indent="-546100" algn="l" rtl="0">
              <a:lnSpc>
                <a:spcPct val="100000"/>
              </a:lnSpc>
              <a:spcBef>
                <a:spcPts val="560"/>
              </a:spcBef>
              <a:spcAft>
                <a:spcPts val="0"/>
              </a:spcAft>
              <a:buClr>
                <a:schemeClr val="dk1"/>
              </a:buClr>
              <a:buSzPts val="3300"/>
              <a:buFont typeface="Calibri"/>
              <a:buAutoNum type="arabicPeriod"/>
            </a:pPr>
            <a:r>
              <a:rPr lang="en-US" sz="3300" dirty="0"/>
              <a:t>Previous Studies</a:t>
            </a:r>
            <a:endParaRPr sz="3300" dirty="0"/>
          </a:p>
          <a:p>
            <a:pPr marL="514350" lvl="0" indent="-546100" algn="l" rtl="0">
              <a:lnSpc>
                <a:spcPct val="100000"/>
              </a:lnSpc>
              <a:spcBef>
                <a:spcPts val="560"/>
              </a:spcBef>
              <a:spcAft>
                <a:spcPts val="0"/>
              </a:spcAft>
              <a:buClr>
                <a:schemeClr val="dk1"/>
              </a:buClr>
              <a:buSzPts val="3300"/>
              <a:buFont typeface="Calibri"/>
              <a:buAutoNum type="arabicPeriod"/>
            </a:pPr>
            <a:r>
              <a:rPr lang="en-US" sz="3300" dirty="0"/>
              <a:t>Methods</a:t>
            </a:r>
            <a:endParaRPr sz="3300" dirty="0"/>
          </a:p>
          <a:p>
            <a:pPr marL="514350" lvl="0" indent="-546100" algn="l" rtl="0">
              <a:lnSpc>
                <a:spcPct val="100000"/>
              </a:lnSpc>
              <a:spcBef>
                <a:spcPts val="560"/>
              </a:spcBef>
              <a:spcAft>
                <a:spcPts val="0"/>
              </a:spcAft>
              <a:buSzPts val="3300"/>
              <a:buFont typeface="Calibri"/>
              <a:buAutoNum type="arabicPeriod"/>
            </a:pPr>
            <a:r>
              <a:rPr lang="en-US" sz="3300" dirty="0"/>
              <a:t>Experiments and Results</a:t>
            </a:r>
            <a:endParaRPr sz="3300" dirty="0"/>
          </a:p>
          <a:p>
            <a:pPr marL="514350" lvl="0" indent="-546100" algn="l" rtl="0">
              <a:lnSpc>
                <a:spcPct val="100000"/>
              </a:lnSpc>
              <a:spcBef>
                <a:spcPts val="560"/>
              </a:spcBef>
              <a:spcAft>
                <a:spcPts val="0"/>
              </a:spcAft>
              <a:buSzPts val="3300"/>
              <a:buFont typeface="Calibri"/>
              <a:buAutoNum type="arabicPeriod"/>
            </a:pPr>
            <a:r>
              <a:rPr lang="en-US" sz="3300" dirty="0"/>
              <a:t>Conclusion and Future work</a:t>
            </a:r>
            <a:endParaRPr sz="3300" dirty="0"/>
          </a:p>
          <a:p>
            <a:pPr marL="514350" lvl="0" indent="-546100" algn="l" rtl="0">
              <a:lnSpc>
                <a:spcPct val="100000"/>
              </a:lnSpc>
              <a:spcBef>
                <a:spcPts val="560"/>
              </a:spcBef>
              <a:spcAft>
                <a:spcPts val="0"/>
              </a:spcAft>
              <a:buSzPts val="3300"/>
              <a:buFont typeface="Calibri"/>
              <a:buAutoNum type="arabicPeriod"/>
            </a:pPr>
            <a:r>
              <a:rPr lang="en-US" sz="3300" dirty="0"/>
              <a:t>Resources</a:t>
            </a:r>
          </a:p>
          <a:p>
            <a:pPr marL="514350" lvl="0" indent="-546100" algn="l" rtl="0">
              <a:lnSpc>
                <a:spcPct val="100000"/>
              </a:lnSpc>
              <a:spcBef>
                <a:spcPts val="560"/>
              </a:spcBef>
              <a:spcAft>
                <a:spcPts val="0"/>
              </a:spcAft>
              <a:buSzPts val="3300"/>
              <a:buFont typeface="Calibri"/>
              <a:buAutoNum type="arabicPeriod"/>
            </a:pPr>
            <a:r>
              <a:rPr lang="en-US" sz="3300" dirty="0"/>
              <a:t>Conclusion</a:t>
            </a:r>
            <a:endParaRPr sz="3300" dirty="0"/>
          </a:p>
          <a:p>
            <a:pPr marL="514350" lvl="0" indent="-336550" algn="l" rtl="0">
              <a:lnSpc>
                <a:spcPct val="100000"/>
              </a:lnSpc>
              <a:spcBef>
                <a:spcPts val="560"/>
              </a:spcBef>
              <a:spcAft>
                <a:spcPts val="0"/>
              </a:spcAft>
              <a:buSzPts val="2800"/>
              <a:buFont typeface="Calibri"/>
              <a:buNone/>
            </a:pPr>
            <a:endParaRPr sz="3300" dirty="0"/>
          </a:p>
          <a:p>
            <a:pPr marL="377979" lvl="0" indent="-200179" algn="l" rtl="0">
              <a:lnSpc>
                <a:spcPct val="100000"/>
              </a:lnSpc>
              <a:spcBef>
                <a:spcPts val="560"/>
              </a:spcBef>
              <a:spcAft>
                <a:spcPts val="0"/>
              </a:spcAft>
              <a:buClr>
                <a:schemeClr val="dk1"/>
              </a:buClr>
              <a:buSzPts val="2800"/>
              <a:buNone/>
            </a:pPr>
            <a:endParaRPr sz="3300" dirty="0"/>
          </a:p>
        </p:txBody>
      </p:sp>
      <p:sp>
        <p:nvSpPr>
          <p:cNvPr id="46" name="Google Shape;46;p2"/>
          <p:cNvSpPr txBox="1">
            <a:spLocks noGrp="1"/>
          </p:cNvSpPr>
          <p:nvPr>
            <p:ph type="sldNum" idx="12"/>
          </p:nvPr>
        </p:nvSpPr>
        <p:spPr>
          <a:xfrm>
            <a:off x="7224448" y="7006699"/>
            <a:ext cx="2352146" cy="402483"/>
          </a:xfrm>
          <a:prstGeom prst="rect">
            <a:avLst/>
          </a:prstGeom>
          <a:noFill/>
          <a:ln>
            <a:noFill/>
          </a:ln>
        </p:spPr>
        <p:txBody>
          <a:bodyPr spcFirstLastPara="1" wrap="square" lIns="100775" tIns="50375" rIns="100775" bIns="50375" anchor="ctr" anchorCtr="0">
            <a:noAutofit/>
          </a:bodyPr>
          <a:lstStyle/>
          <a:p>
            <a:pPr marL="0" lvl="0" indent="0" algn="r" rtl="0">
              <a:lnSpc>
                <a:spcPct val="93000"/>
              </a:lnSpc>
              <a:spcBef>
                <a:spcPts val="0"/>
              </a:spcBef>
              <a:spcAft>
                <a:spcPts val="0"/>
              </a:spcAft>
              <a:buSzPts val="1300"/>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0"/>
          <p:cNvSpPr txBox="1">
            <a:spLocks noGrp="1"/>
          </p:cNvSpPr>
          <p:nvPr>
            <p:ph type="title"/>
          </p:nvPr>
        </p:nvSpPr>
        <p:spPr>
          <a:xfrm>
            <a:off x="566177" y="178449"/>
            <a:ext cx="9072563" cy="753706"/>
          </a:xfrm>
          <a:prstGeom prst="rect">
            <a:avLst/>
          </a:prstGeom>
          <a:noFill/>
          <a:ln>
            <a:noFill/>
          </a:ln>
        </p:spPr>
        <p:txBody>
          <a:bodyPr spcFirstLastPara="1" wrap="square" lIns="100775" tIns="50375" rIns="100775" bIns="50375" anchor="ctr" anchorCtr="0">
            <a:normAutofit/>
          </a:bodyPr>
          <a:lstStyle/>
          <a:p>
            <a:pPr marL="0" lvl="0" indent="0" algn="ctr" rtl="0">
              <a:lnSpc>
                <a:spcPct val="100000"/>
              </a:lnSpc>
              <a:spcBef>
                <a:spcPts val="0"/>
              </a:spcBef>
              <a:spcAft>
                <a:spcPts val="0"/>
              </a:spcAft>
              <a:buClr>
                <a:schemeClr val="dk1"/>
              </a:buClr>
              <a:buSzPts val="4410"/>
              <a:buFont typeface="Calibri"/>
              <a:buNone/>
            </a:pPr>
            <a:r>
              <a:rPr lang="en-US" sz="3968"/>
              <a:t>6. Conclusion and Future work</a:t>
            </a:r>
            <a:endParaRPr sz="4410"/>
          </a:p>
        </p:txBody>
      </p:sp>
      <p:sp>
        <p:nvSpPr>
          <p:cNvPr id="225" name="Google Shape;225;p20"/>
          <p:cNvSpPr txBox="1">
            <a:spLocks noGrp="1"/>
          </p:cNvSpPr>
          <p:nvPr>
            <p:ph type="body" idx="1"/>
          </p:nvPr>
        </p:nvSpPr>
        <p:spPr>
          <a:xfrm>
            <a:off x="504013" y="1716504"/>
            <a:ext cx="9072600" cy="3894300"/>
          </a:xfrm>
          <a:prstGeom prst="rect">
            <a:avLst/>
          </a:prstGeom>
          <a:noFill/>
          <a:ln>
            <a:noFill/>
          </a:ln>
        </p:spPr>
        <p:txBody>
          <a:bodyPr spcFirstLastPara="1" wrap="square" lIns="100775" tIns="50375" rIns="100775" bIns="50375" anchor="t" anchorCtr="0">
            <a:normAutofit/>
          </a:bodyPr>
          <a:lstStyle/>
          <a:p>
            <a:pPr marL="457200" lvl="0" indent="0" algn="l" rtl="0">
              <a:lnSpc>
                <a:spcPct val="100000"/>
              </a:lnSpc>
              <a:spcBef>
                <a:spcPts val="0"/>
              </a:spcBef>
              <a:spcAft>
                <a:spcPts val="0"/>
              </a:spcAft>
              <a:buNone/>
            </a:pPr>
            <a:endParaRPr sz="3300" dirty="0"/>
          </a:p>
          <a:p>
            <a:pPr marL="377977" lvl="0" indent="-409727" algn="l" rtl="0">
              <a:lnSpc>
                <a:spcPct val="100000"/>
              </a:lnSpc>
              <a:spcBef>
                <a:spcPts val="0"/>
              </a:spcBef>
              <a:spcAft>
                <a:spcPts val="0"/>
              </a:spcAft>
              <a:buClr>
                <a:schemeClr val="dk1"/>
              </a:buClr>
              <a:buSzPts val="3300"/>
              <a:buChar char="•"/>
            </a:pPr>
            <a:r>
              <a:rPr lang="en-US" sz="3300" dirty="0"/>
              <a:t>DL is better than traditional CV methods.</a:t>
            </a:r>
            <a:endParaRPr sz="3300" dirty="0"/>
          </a:p>
          <a:p>
            <a:pPr marL="377977" lvl="0" indent="-409727" algn="l" rtl="0">
              <a:lnSpc>
                <a:spcPct val="100000"/>
              </a:lnSpc>
              <a:spcBef>
                <a:spcPts val="0"/>
              </a:spcBef>
              <a:spcAft>
                <a:spcPts val="0"/>
              </a:spcAft>
              <a:buSzPts val="3300"/>
              <a:buChar char="•"/>
            </a:pPr>
            <a:r>
              <a:rPr lang="en-US" sz="3300" dirty="0"/>
              <a:t>Transfer learning is better choice with less images </a:t>
            </a:r>
            <a:endParaRPr sz="3300" dirty="0"/>
          </a:p>
          <a:p>
            <a:pPr marL="377977" lvl="0" indent="-409727" algn="l" rtl="0">
              <a:lnSpc>
                <a:spcPct val="100000"/>
              </a:lnSpc>
              <a:spcBef>
                <a:spcPts val="0"/>
              </a:spcBef>
              <a:spcAft>
                <a:spcPts val="0"/>
              </a:spcAft>
              <a:buSzPts val="3300"/>
              <a:buChar char="•"/>
            </a:pPr>
            <a:r>
              <a:rPr lang="en-US" sz="3300" dirty="0"/>
              <a:t>Preprocessing plays crucial roles. </a:t>
            </a:r>
            <a:endParaRPr sz="3300" dirty="0"/>
          </a:p>
          <a:p>
            <a:pPr marL="377978" lvl="0" indent="-409728" algn="l" rtl="0">
              <a:lnSpc>
                <a:spcPct val="100000"/>
              </a:lnSpc>
              <a:spcBef>
                <a:spcPts val="0"/>
              </a:spcBef>
              <a:spcAft>
                <a:spcPts val="0"/>
              </a:spcAft>
              <a:buSzPts val="3300"/>
              <a:buChar char="•"/>
            </a:pPr>
            <a:r>
              <a:rPr lang="en-US" sz="3300" dirty="0"/>
              <a:t>Future direction can be focused on improving generalization ability.</a:t>
            </a:r>
            <a:endParaRPr sz="3300" dirty="0"/>
          </a:p>
          <a:p>
            <a:pPr marL="377978" lvl="0" indent="0" algn="l" rtl="0">
              <a:lnSpc>
                <a:spcPct val="100000"/>
              </a:lnSpc>
              <a:spcBef>
                <a:spcPts val="0"/>
              </a:spcBef>
              <a:spcAft>
                <a:spcPts val="0"/>
              </a:spcAft>
              <a:buSzPts val="2800"/>
              <a:buNone/>
            </a:pPr>
            <a:endParaRPr sz="3300" dirty="0"/>
          </a:p>
          <a:p>
            <a:pPr marL="377979" lvl="0" indent="-200179" algn="l" rtl="0">
              <a:lnSpc>
                <a:spcPct val="100000"/>
              </a:lnSpc>
              <a:spcBef>
                <a:spcPts val="560"/>
              </a:spcBef>
              <a:spcAft>
                <a:spcPts val="0"/>
              </a:spcAft>
              <a:buClr>
                <a:schemeClr val="dk1"/>
              </a:buClr>
              <a:buSzPts val="2800"/>
              <a:buNone/>
            </a:pPr>
            <a:endParaRPr sz="3300" dirty="0"/>
          </a:p>
          <a:p>
            <a:pPr marL="377979" lvl="0" indent="-200179" algn="l" rtl="0">
              <a:lnSpc>
                <a:spcPct val="100000"/>
              </a:lnSpc>
              <a:spcBef>
                <a:spcPts val="560"/>
              </a:spcBef>
              <a:spcAft>
                <a:spcPts val="0"/>
              </a:spcAft>
              <a:buClr>
                <a:schemeClr val="dk1"/>
              </a:buClr>
              <a:buSzPts val="2800"/>
              <a:buNone/>
            </a:pPr>
            <a:endParaRPr sz="3300" dirty="0"/>
          </a:p>
        </p:txBody>
      </p:sp>
      <p:sp>
        <p:nvSpPr>
          <p:cNvPr id="226" name="Google Shape;226;p20"/>
          <p:cNvSpPr txBox="1">
            <a:spLocks noGrp="1"/>
          </p:cNvSpPr>
          <p:nvPr>
            <p:ph type="sldNum" idx="12"/>
          </p:nvPr>
        </p:nvSpPr>
        <p:spPr>
          <a:xfrm>
            <a:off x="7224448" y="7006699"/>
            <a:ext cx="2352146" cy="402483"/>
          </a:xfrm>
          <a:prstGeom prst="rect">
            <a:avLst/>
          </a:prstGeom>
          <a:noFill/>
          <a:ln>
            <a:noFill/>
          </a:ln>
        </p:spPr>
        <p:txBody>
          <a:bodyPr spcFirstLastPara="1" wrap="square" lIns="100775" tIns="50375" rIns="100775" bIns="50375" anchor="ctr" anchorCtr="0">
            <a:noAutofit/>
          </a:bodyPr>
          <a:lstStyle/>
          <a:p>
            <a:pPr marL="0" lvl="0" indent="0" algn="r" rtl="0">
              <a:lnSpc>
                <a:spcPct val="93000"/>
              </a:lnSpc>
              <a:spcBef>
                <a:spcPts val="0"/>
              </a:spcBef>
              <a:spcAft>
                <a:spcPts val="0"/>
              </a:spcAft>
              <a:buSzPts val="1300"/>
              <a:buNone/>
            </a:pPr>
            <a:fld id="{00000000-1234-1234-1234-123412341234}" type="slidenum">
              <a:rPr lang="en-US"/>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1"/>
          <p:cNvSpPr txBox="1">
            <a:spLocks noGrp="1"/>
          </p:cNvSpPr>
          <p:nvPr>
            <p:ph type="title"/>
          </p:nvPr>
        </p:nvSpPr>
        <p:spPr>
          <a:xfrm>
            <a:off x="144467" y="49213"/>
            <a:ext cx="9756775" cy="1390650"/>
          </a:xfrm>
          <a:prstGeom prst="rect">
            <a:avLst/>
          </a:prstGeom>
          <a:noFill/>
          <a:ln>
            <a:noFill/>
          </a:ln>
        </p:spPr>
        <p:txBody>
          <a:bodyPr spcFirstLastPara="1" wrap="square" lIns="100775" tIns="50375" rIns="100775" bIns="50375" anchor="ctr" anchorCtr="0">
            <a:normAutofit/>
          </a:bodyPr>
          <a:lstStyle/>
          <a:p>
            <a:pPr marL="0" lvl="0" indent="0" algn="ctr" rtl="0">
              <a:lnSpc>
                <a:spcPct val="100000"/>
              </a:lnSpc>
              <a:spcBef>
                <a:spcPts val="0"/>
              </a:spcBef>
              <a:spcAft>
                <a:spcPts val="0"/>
              </a:spcAft>
              <a:buClr>
                <a:schemeClr val="dk1"/>
              </a:buClr>
              <a:buSzPts val="4900"/>
              <a:buFont typeface="Calibri"/>
              <a:buNone/>
            </a:pPr>
            <a:r>
              <a:rPr lang="en-US"/>
              <a:t>7. Resources</a:t>
            </a:r>
            <a:endParaRPr/>
          </a:p>
        </p:txBody>
      </p:sp>
      <p:sp>
        <p:nvSpPr>
          <p:cNvPr id="232" name="Google Shape;232;p21"/>
          <p:cNvSpPr txBox="1">
            <a:spLocks noGrp="1"/>
          </p:cNvSpPr>
          <p:nvPr>
            <p:ph type="body" idx="1"/>
          </p:nvPr>
        </p:nvSpPr>
        <p:spPr>
          <a:xfrm>
            <a:off x="350754" y="1745387"/>
            <a:ext cx="9225840" cy="2826613"/>
          </a:xfrm>
          <a:prstGeom prst="rect">
            <a:avLst/>
          </a:prstGeom>
          <a:noFill/>
          <a:ln>
            <a:noFill/>
          </a:ln>
        </p:spPr>
        <p:txBody>
          <a:bodyPr spcFirstLastPara="1" wrap="square" lIns="100775" tIns="50375" rIns="100775" bIns="50375" anchor="t" anchorCtr="0">
            <a:normAutofit/>
          </a:bodyPr>
          <a:lstStyle/>
          <a:p>
            <a:pPr marL="377979" lvl="0" indent="-377979" algn="l" rtl="0">
              <a:lnSpc>
                <a:spcPct val="100000"/>
              </a:lnSpc>
              <a:spcBef>
                <a:spcPts val="0"/>
              </a:spcBef>
              <a:spcAft>
                <a:spcPts val="0"/>
              </a:spcAft>
              <a:buClr>
                <a:schemeClr val="dk1"/>
              </a:buClr>
              <a:buSzPts val="2800"/>
              <a:buChar char="•"/>
            </a:pPr>
            <a:r>
              <a:rPr lang="en-US" b="1"/>
              <a:t>Codes and Trained weights: </a:t>
            </a:r>
            <a:r>
              <a:rPr lang="en-US" u="sng">
                <a:solidFill>
                  <a:schemeClr val="hlink"/>
                </a:solidFill>
                <a:hlinkClick r:id="rId3"/>
              </a:rPr>
              <a:t>https://github.com/fitushar/Brain-Tissue-Segmentation-Using-Deep-Learning-Pipeline-NeuroNet</a:t>
            </a:r>
            <a:endParaRPr/>
          </a:p>
          <a:p>
            <a:pPr marL="377979" lvl="0" indent="-377979" algn="l" rtl="0">
              <a:lnSpc>
                <a:spcPct val="100000"/>
              </a:lnSpc>
              <a:spcBef>
                <a:spcPts val="560"/>
              </a:spcBef>
              <a:spcAft>
                <a:spcPts val="0"/>
              </a:spcAft>
              <a:buClr>
                <a:schemeClr val="dk1"/>
              </a:buClr>
              <a:buSzPts val="2800"/>
              <a:buChar char="•"/>
            </a:pPr>
            <a:r>
              <a:rPr lang="en-US" b="1"/>
              <a:t>Pre-print</a:t>
            </a:r>
            <a:r>
              <a:rPr lang="en-US"/>
              <a:t>: </a:t>
            </a:r>
            <a:r>
              <a:rPr lang="en-US" u="sng">
                <a:solidFill>
                  <a:srgbClr val="0366D6"/>
                </a:solidFill>
                <a:latin typeface="Arial"/>
                <a:ea typeface="Arial"/>
                <a:cs typeface="Arial"/>
                <a:sym typeface="Arial"/>
                <a:hlinkClick r:id="rId4"/>
              </a:rPr>
              <a:t>https://arxiv.org/abs/1904.00068</a:t>
            </a:r>
            <a:endParaRPr u="sng">
              <a:solidFill>
                <a:srgbClr val="0366D6"/>
              </a:solidFill>
              <a:latin typeface="Arial"/>
              <a:ea typeface="Arial"/>
              <a:cs typeface="Arial"/>
              <a:sym typeface="Arial"/>
            </a:endParaRPr>
          </a:p>
          <a:p>
            <a:pPr marL="377979" lvl="0" indent="-377979" algn="l" rtl="0">
              <a:lnSpc>
                <a:spcPct val="100000"/>
              </a:lnSpc>
              <a:spcBef>
                <a:spcPts val="560"/>
              </a:spcBef>
              <a:spcAft>
                <a:spcPts val="0"/>
              </a:spcAft>
              <a:buClr>
                <a:schemeClr val="dk1"/>
              </a:buClr>
              <a:buSzPts val="2800"/>
              <a:buChar char="•"/>
            </a:pPr>
            <a:r>
              <a:rPr lang="en-US" b="1">
                <a:latin typeface="Arial"/>
                <a:ea typeface="Arial"/>
                <a:cs typeface="Arial"/>
                <a:sym typeface="Arial"/>
              </a:rPr>
              <a:t>Email: </a:t>
            </a:r>
            <a:r>
              <a:rPr lang="en-US">
                <a:solidFill>
                  <a:srgbClr val="0366D6"/>
                </a:solidFill>
                <a:latin typeface="Arial"/>
                <a:ea typeface="Arial"/>
                <a:cs typeface="Arial"/>
                <a:sym typeface="Arial"/>
              </a:rPr>
              <a:t>fakrulislam.tushar@duke.edu</a:t>
            </a:r>
            <a:endParaRPr/>
          </a:p>
          <a:p>
            <a:pPr marL="0" lvl="0" indent="0" algn="l" rtl="0">
              <a:lnSpc>
                <a:spcPct val="100000"/>
              </a:lnSpc>
              <a:spcBef>
                <a:spcPts val="560"/>
              </a:spcBef>
              <a:spcAft>
                <a:spcPts val="0"/>
              </a:spcAft>
              <a:buClr>
                <a:schemeClr val="dk1"/>
              </a:buClr>
              <a:buSzPts val="2800"/>
              <a:buNone/>
            </a:pPr>
            <a:endParaRPr/>
          </a:p>
        </p:txBody>
      </p:sp>
      <p:sp>
        <p:nvSpPr>
          <p:cNvPr id="233" name="Google Shape;233;p21"/>
          <p:cNvSpPr txBox="1">
            <a:spLocks noGrp="1"/>
          </p:cNvSpPr>
          <p:nvPr>
            <p:ph type="sldNum" idx="12"/>
          </p:nvPr>
        </p:nvSpPr>
        <p:spPr>
          <a:xfrm>
            <a:off x="7224448" y="7006699"/>
            <a:ext cx="2352146" cy="402483"/>
          </a:xfrm>
          <a:prstGeom prst="rect">
            <a:avLst/>
          </a:prstGeom>
          <a:noFill/>
          <a:ln>
            <a:noFill/>
          </a:ln>
        </p:spPr>
        <p:txBody>
          <a:bodyPr spcFirstLastPara="1" wrap="square" lIns="100775" tIns="50375" rIns="100775" bIns="50375" anchor="ctr" anchorCtr="0">
            <a:normAutofit/>
          </a:bodyPr>
          <a:lstStyle/>
          <a:p>
            <a:pPr marL="0" lvl="0" indent="0" algn="r" rtl="0">
              <a:lnSpc>
                <a:spcPct val="93000"/>
              </a:lnSpc>
              <a:spcBef>
                <a:spcPts val="0"/>
              </a:spcBef>
              <a:spcAft>
                <a:spcPts val="0"/>
              </a:spcAft>
              <a:buSzPts val="1300"/>
              <a:buNone/>
            </a:pPr>
            <a:fld id="{00000000-1234-1234-1234-123412341234}" type="slidenum">
              <a:rPr lang="en-US"/>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2"/>
          <p:cNvSpPr txBox="1">
            <a:spLocks noGrp="1"/>
          </p:cNvSpPr>
          <p:nvPr>
            <p:ph type="ctrTitle"/>
          </p:nvPr>
        </p:nvSpPr>
        <p:spPr>
          <a:xfrm>
            <a:off x="1632398" y="3160295"/>
            <a:ext cx="5410303" cy="619542"/>
          </a:xfrm>
          <a:prstGeom prst="rect">
            <a:avLst/>
          </a:prstGeom>
          <a:noFill/>
          <a:ln>
            <a:noFill/>
          </a:ln>
        </p:spPr>
        <p:txBody>
          <a:bodyPr spcFirstLastPara="1" wrap="square" lIns="100775" tIns="50375" rIns="100775" bIns="50375" anchor="ctr" anchorCtr="0">
            <a:noAutofit/>
          </a:bodyPr>
          <a:lstStyle/>
          <a:p>
            <a:pPr marL="0" lvl="0" indent="0" algn="ctr" rtl="0">
              <a:lnSpc>
                <a:spcPct val="100000"/>
              </a:lnSpc>
              <a:spcBef>
                <a:spcPts val="0"/>
              </a:spcBef>
              <a:spcAft>
                <a:spcPts val="0"/>
              </a:spcAft>
              <a:buClr>
                <a:schemeClr val="dk1"/>
              </a:buClr>
              <a:buSzPts val="6000"/>
              <a:buFont typeface="Calibri"/>
              <a:buNone/>
            </a:pPr>
            <a:r>
              <a:rPr lang="en-US" sz="6000" b="1"/>
              <a:t>Thank You</a:t>
            </a:r>
            <a:endParaRPr/>
          </a:p>
        </p:txBody>
      </p:sp>
      <p:pic>
        <p:nvPicPr>
          <p:cNvPr id="239" name="Google Shape;239;p22"/>
          <p:cNvPicPr preferRelativeResize="0"/>
          <p:nvPr/>
        </p:nvPicPr>
        <p:blipFill rotWithShape="1">
          <a:blip r:embed="rId3">
            <a:alphaModFix/>
          </a:blip>
          <a:srcRect/>
          <a:stretch/>
        </p:blipFill>
        <p:spPr>
          <a:xfrm>
            <a:off x="5743075" y="2514234"/>
            <a:ext cx="2458556" cy="172098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3"/>
          <p:cNvSpPr txBox="1">
            <a:spLocks noGrp="1"/>
          </p:cNvSpPr>
          <p:nvPr>
            <p:ph type="title"/>
          </p:nvPr>
        </p:nvSpPr>
        <p:spPr>
          <a:xfrm>
            <a:off x="566177" y="178449"/>
            <a:ext cx="9072563" cy="753706"/>
          </a:xfrm>
          <a:prstGeom prst="rect">
            <a:avLst/>
          </a:prstGeom>
          <a:noFill/>
          <a:ln>
            <a:noFill/>
          </a:ln>
        </p:spPr>
        <p:txBody>
          <a:bodyPr spcFirstLastPara="1" wrap="square" lIns="100775" tIns="50375" rIns="100775" bIns="50375" anchor="ctr" anchorCtr="0">
            <a:noAutofit/>
          </a:bodyPr>
          <a:lstStyle/>
          <a:p>
            <a:pPr marL="457200" lvl="0" indent="-482600" algn="ctr" rtl="0">
              <a:lnSpc>
                <a:spcPct val="100000"/>
              </a:lnSpc>
              <a:spcBef>
                <a:spcPts val="0"/>
              </a:spcBef>
              <a:spcAft>
                <a:spcPts val="0"/>
              </a:spcAft>
              <a:buSzPts val="4000"/>
              <a:buAutoNum type="arabicPeriod"/>
            </a:pPr>
            <a:r>
              <a:rPr lang="en-US" sz="4000"/>
              <a:t>Introduction</a:t>
            </a:r>
            <a:endParaRPr/>
          </a:p>
        </p:txBody>
      </p:sp>
      <p:sp>
        <p:nvSpPr>
          <p:cNvPr id="53" name="Google Shape;53;p3"/>
          <p:cNvSpPr txBox="1">
            <a:spLocks noGrp="1"/>
          </p:cNvSpPr>
          <p:nvPr>
            <p:ph type="body" idx="1"/>
          </p:nvPr>
        </p:nvSpPr>
        <p:spPr>
          <a:xfrm>
            <a:off x="106667" y="1638242"/>
            <a:ext cx="5544165" cy="2768592"/>
          </a:xfrm>
          <a:prstGeom prst="rect">
            <a:avLst/>
          </a:prstGeom>
          <a:noFill/>
          <a:ln>
            <a:noFill/>
          </a:ln>
        </p:spPr>
        <p:txBody>
          <a:bodyPr spcFirstLastPara="1" wrap="square" lIns="100775" tIns="50375" rIns="100775" bIns="50375" anchor="ctr" anchorCtr="0">
            <a:normAutofit/>
          </a:bodyPr>
          <a:lstStyle/>
          <a:p>
            <a:pPr marL="377979" lvl="0" indent="-377979" algn="l" rtl="0">
              <a:lnSpc>
                <a:spcPct val="100000"/>
              </a:lnSpc>
              <a:spcBef>
                <a:spcPts val="0"/>
              </a:spcBef>
              <a:spcAft>
                <a:spcPts val="0"/>
              </a:spcAft>
              <a:buClr>
                <a:schemeClr val="dk1"/>
              </a:buClr>
              <a:buSzPts val="2800"/>
              <a:buChar char="•"/>
            </a:pPr>
            <a:r>
              <a:rPr lang="en-US">
                <a:latin typeface="Times New Roman"/>
                <a:ea typeface="Times New Roman"/>
                <a:cs typeface="Times New Roman"/>
                <a:sym typeface="Times New Roman"/>
              </a:rPr>
              <a:t>Neurological disorders ranked as the second-leading cause group of deaths (9·4 million) comprising </a:t>
            </a:r>
            <a:r>
              <a:rPr lang="en-US" b="1">
                <a:solidFill>
                  <a:schemeClr val="dk2"/>
                </a:solidFill>
                <a:latin typeface="Times New Roman"/>
                <a:ea typeface="Times New Roman"/>
                <a:cs typeface="Times New Roman"/>
                <a:sym typeface="Times New Roman"/>
              </a:rPr>
              <a:t>16·8%</a:t>
            </a:r>
            <a:r>
              <a:rPr lang="en-US">
                <a:latin typeface="Times New Roman"/>
                <a:ea typeface="Times New Roman"/>
                <a:cs typeface="Times New Roman"/>
                <a:sym typeface="Times New Roman"/>
              </a:rPr>
              <a:t> of global deaths.</a:t>
            </a:r>
            <a:endParaRPr>
              <a:solidFill>
                <a:srgbClr val="7F7F7F"/>
              </a:solidFill>
              <a:latin typeface="Times New Roman"/>
              <a:ea typeface="Times New Roman"/>
              <a:cs typeface="Times New Roman"/>
              <a:sym typeface="Times New Roman"/>
            </a:endParaRPr>
          </a:p>
        </p:txBody>
      </p:sp>
      <p:sp>
        <p:nvSpPr>
          <p:cNvPr id="54" name="Google Shape;54;p3"/>
          <p:cNvSpPr txBox="1">
            <a:spLocks noGrp="1"/>
          </p:cNvSpPr>
          <p:nvPr>
            <p:ph type="sldNum" idx="12"/>
          </p:nvPr>
        </p:nvSpPr>
        <p:spPr>
          <a:xfrm>
            <a:off x="7224448" y="7006699"/>
            <a:ext cx="2352146" cy="402483"/>
          </a:xfrm>
          <a:prstGeom prst="rect">
            <a:avLst/>
          </a:prstGeom>
          <a:noFill/>
          <a:ln>
            <a:noFill/>
          </a:ln>
        </p:spPr>
        <p:txBody>
          <a:bodyPr spcFirstLastPara="1" wrap="square" lIns="100775" tIns="50375" rIns="100775" bIns="50375" anchor="ctr" anchorCtr="0">
            <a:noAutofit/>
          </a:bodyPr>
          <a:lstStyle/>
          <a:p>
            <a:pPr marL="0" lvl="0" indent="0" algn="r" rtl="0">
              <a:lnSpc>
                <a:spcPct val="93000"/>
              </a:lnSpc>
              <a:spcBef>
                <a:spcPts val="0"/>
              </a:spcBef>
              <a:spcAft>
                <a:spcPts val="0"/>
              </a:spcAft>
              <a:buSzPts val="1300"/>
              <a:buNone/>
            </a:pPr>
            <a:fld id="{00000000-1234-1234-1234-123412341234}" type="slidenum">
              <a:rPr lang="en-US"/>
              <a:t>3</a:t>
            </a:fld>
            <a:endParaRPr/>
          </a:p>
        </p:txBody>
      </p:sp>
      <p:sp>
        <p:nvSpPr>
          <p:cNvPr id="55" name="Google Shape;55;p3"/>
          <p:cNvSpPr/>
          <p:nvPr/>
        </p:nvSpPr>
        <p:spPr>
          <a:xfrm>
            <a:off x="1330518" y="6472546"/>
            <a:ext cx="9072564" cy="7386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Times New Roman"/>
                <a:ea typeface="Times New Roman"/>
                <a:cs typeface="Times New Roman"/>
                <a:sym typeface="Times New Roman"/>
              </a:rPr>
              <a:t>Feigin, V. L., et al. (2017). "Global, regional, and national burden of neurological disorders during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Times New Roman"/>
                <a:ea typeface="Times New Roman"/>
                <a:cs typeface="Times New Roman"/>
                <a:sym typeface="Times New Roman"/>
              </a:rPr>
              <a:t>1990–2015: a systematic analysis for the Global Burden of Disease Study 2015."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Times New Roman"/>
                <a:ea typeface="Times New Roman"/>
                <a:cs typeface="Times New Roman"/>
                <a:sym typeface="Times New Roman"/>
              </a:rPr>
              <a:t>The Lancet Neurology </a:t>
            </a:r>
            <a:r>
              <a:rPr lang="en-US" sz="1400" b="1" i="0" u="none" strike="noStrike" cap="none">
                <a:solidFill>
                  <a:schemeClr val="dk1"/>
                </a:solidFill>
                <a:latin typeface="Times New Roman"/>
                <a:ea typeface="Times New Roman"/>
                <a:cs typeface="Times New Roman"/>
                <a:sym typeface="Times New Roman"/>
              </a:rPr>
              <a:t>16</a:t>
            </a:r>
            <a:r>
              <a:rPr lang="en-US" sz="1400" b="0" i="0" u="none" strike="noStrike" cap="none">
                <a:solidFill>
                  <a:schemeClr val="dk1"/>
                </a:solidFill>
                <a:latin typeface="Times New Roman"/>
                <a:ea typeface="Times New Roman"/>
                <a:cs typeface="Times New Roman"/>
                <a:sym typeface="Times New Roman"/>
              </a:rPr>
              <a:t>(11): 877-897.</a:t>
            </a:r>
            <a:endParaRPr sz="1050" b="1" i="1" u="none" strike="noStrike" cap="none">
              <a:solidFill>
                <a:srgbClr val="242021"/>
              </a:solidFill>
              <a:latin typeface="Times New Roman"/>
              <a:ea typeface="Times New Roman"/>
              <a:cs typeface="Times New Roman"/>
              <a:sym typeface="Times New Roman"/>
            </a:endParaRPr>
          </a:p>
        </p:txBody>
      </p:sp>
      <p:pic>
        <p:nvPicPr>
          <p:cNvPr id="56" name="Google Shape;56;p3" descr="Skull and brain normal human.svg"/>
          <p:cNvPicPr preferRelativeResize="0"/>
          <p:nvPr/>
        </p:nvPicPr>
        <p:blipFill rotWithShape="1">
          <a:blip r:embed="rId3">
            <a:alphaModFix/>
          </a:blip>
          <a:srcRect/>
          <a:stretch/>
        </p:blipFill>
        <p:spPr>
          <a:xfrm>
            <a:off x="5650832" y="1349729"/>
            <a:ext cx="3627437" cy="5074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4"/>
          <p:cNvSpPr txBox="1">
            <a:spLocks noGrp="1"/>
          </p:cNvSpPr>
          <p:nvPr>
            <p:ph type="title"/>
          </p:nvPr>
        </p:nvSpPr>
        <p:spPr>
          <a:xfrm>
            <a:off x="566177" y="118291"/>
            <a:ext cx="9072563" cy="753706"/>
          </a:xfrm>
          <a:prstGeom prst="rect">
            <a:avLst/>
          </a:prstGeom>
          <a:noFill/>
          <a:ln>
            <a:noFill/>
          </a:ln>
        </p:spPr>
        <p:txBody>
          <a:bodyPr spcFirstLastPara="1" wrap="square" lIns="100775" tIns="50375" rIns="100775" bIns="50375" anchor="ctr" anchorCtr="0">
            <a:noAutofit/>
          </a:bodyPr>
          <a:lstStyle/>
          <a:p>
            <a:pPr marL="457200" lvl="0" indent="-482600" algn="ctr" rtl="0">
              <a:lnSpc>
                <a:spcPct val="100000"/>
              </a:lnSpc>
              <a:spcBef>
                <a:spcPts val="0"/>
              </a:spcBef>
              <a:spcAft>
                <a:spcPts val="0"/>
              </a:spcAft>
              <a:buSzPts val="4000"/>
              <a:buAutoNum type="arabicPeriod"/>
            </a:pPr>
            <a:r>
              <a:rPr lang="en-US" sz="4000"/>
              <a:t>Introduction: CAD</a:t>
            </a:r>
            <a:endParaRPr/>
          </a:p>
        </p:txBody>
      </p:sp>
      <p:sp>
        <p:nvSpPr>
          <p:cNvPr id="63" name="Google Shape;63;p4"/>
          <p:cNvSpPr txBox="1">
            <a:spLocks noGrp="1"/>
          </p:cNvSpPr>
          <p:nvPr>
            <p:ph type="body" idx="1"/>
          </p:nvPr>
        </p:nvSpPr>
        <p:spPr>
          <a:xfrm>
            <a:off x="504032" y="1230087"/>
            <a:ext cx="9072562" cy="5740346"/>
          </a:xfrm>
          <a:prstGeom prst="rect">
            <a:avLst/>
          </a:prstGeom>
          <a:noFill/>
          <a:ln>
            <a:noFill/>
          </a:ln>
        </p:spPr>
        <p:txBody>
          <a:bodyPr spcFirstLastPara="1" wrap="square" lIns="100775" tIns="50375" rIns="100775" bIns="50375" anchor="b" anchorCtr="0">
            <a:normAutofit/>
          </a:bodyPr>
          <a:lstStyle/>
          <a:p>
            <a:pPr marL="377979" lvl="0" indent="-200179" algn="l" rtl="0">
              <a:lnSpc>
                <a:spcPct val="100000"/>
              </a:lnSpc>
              <a:spcBef>
                <a:spcPts val="0"/>
              </a:spcBef>
              <a:spcAft>
                <a:spcPts val="0"/>
              </a:spcAft>
              <a:buClr>
                <a:schemeClr val="dk1"/>
              </a:buClr>
              <a:buSzPts val="2800"/>
              <a:buNone/>
            </a:pPr>
            <a:endParaRPr/>
          </a:p>
          <a:p>
            <a:pPr marL="0" lvl="0" indent="0" algn="l" rtl="0">
              <a:lnSpc>
                <a:spcPct val="100000"/>
              </a:lnSpc>
              <a:spcBef>
                <a:spcPts val="560"/>
              </a:spcBef>
              <a:spcAft>
                <a:spcPts val="0"/>
              </a:spcAft>
              <a:buClr>
                <a:schemeClr val="dk1"/>
              </a:buClr>
              <a:buSzPts val="2800"/>
              <a:buNone/>
            </a:pPr>
            <a:endParaRPr/>
          </a:p>
        </p:txBody>
      </p:sp>
      <p:sp>
        <p:nvSpPr>
          <p:cNvPr id="64" name="Google Shape;64;p4"/>
          <p:cNvSpPr txBox="1">
            <a:spLocks noGrp="1"/>
          </p:cNvSpPr>
          <p:nvPr>
            <p:ph type="sldNum" idx="12"/>
          </p:nvPr>
        </p:nvSpPr>
        <p:spPr>
          <a:xfrm>
            <a:off x="7224448" y="7006699"/>
            <a:ext cx="2352146" cy="402483"/>
          </a:xfrm>
          <a:prstGeom prst="rect">
            <a:avLst/>
          </a:prstGeom>
          <a:noFill/>
          <a:ln>
            <a:noFill/>
          </a:ln>
        </p:spPr>
        <p:txBody>
          <a:bodyPr spcFirstLastPara="1" wrap="square" lIns="100775" tIns="50375" rIns="100775" bIns="50375" anchor="ctr" anchorCtr="0">
            <a:noAutofit/>
          </a:bodyPr>
          <a:lstStyle/>
          <a:p>
            <a:pPr marL="0" lvl="0" indent="0" algn="r" rtl="0">
              <a:lnSpc>
                <a:spcPct val="93000"/>
              </a:lnSpc>
              <a:spcBef>
                <a:spcPts val="0"/>
              </a:spcBef>
              <a:spcAft>
                <a:spcPts val="0"/>
              </a:spcAft>
              <a:buSzPts val="1300"/>
              <a:buNone/>
            </a:pPr>
            <a:fld id="{00000000-1234-1234-1234-123412341234}" type="slidenum">
              <a:rPr lang="en-US"/>
              <a:t>4</a:t>
            </a:fld>
            <a:endParaRPr/>
          </a:p>
        </p:txBody>
      </p:sp>
      <p:pic>
        <p:nvPicPr>
          <p:cNvPr id="65" name="Google Shape;65;p4" descr="A screenshot of a cell phone&#10;&#10;Description automatically generated"/>
          <p:cNvPicPr preferRelativeResize="0"/>
          <p:nvPr/>
        </p:nvPicPr>
        <p:blipFill rotWithShape="1">
          <a:blip r:embed="rId3">
            <a:alphaModFix/>
          </a:blip>
          <a:srcRect l="1008" t="31975" r="1515" b="44476"/>
          <a:stretch/>
        </p:blipFill>
        <p:spPr>
          <a:xfrm>
            <a:off x="504031" y="2839448"/>
            <a:ext cx="9065178" cy="1231901"/>
          </a:xfrm>
          <a:prstGeom prst="rect">
            <a:avLst/>
          </a:prstGeom>
          <a:noFill/>
          <a:ln>
            <a:noFill/>
          </a:ln>
        </p:spPr>
      </p:pic>
      <p:sp>
        <p:nvSpPr>
          <p:cNvPr id="66" name="Google Shape;66;p4"/>
          <p:cNvSpPr/>
          <p:nvPr/>
        </p:nvSpPr>
        <p:spPr>
          <a:xfrm>
            <a:off x="1402323" y="4323214"/>
            <a:ext cx="7268593" cy="779316"/>
          </a:xfrm>
          <a:prstGeom prst="rect">
            <a:avLst/>
          </a:prstGeom>
          <a:noFill/>
          <a:ln>
            <a:noFill/>
          </a:ln>
        </p:spPr>
        <p:txBody>
          <a:bodyPr spcFirstLastPara="1" wrap="square" lIns="91425" tIns="45700" rIns="91425" bIns="45700" anchor="t" anchorCtr="0">
            <a:spAutoFit/>
          </a:bodyPr>
          <a:lstStyle/>
          <a:p>
            <a:pPr marL="0" marR="0" lvl="0" indent="0" algn="ctr" rtl="0">
              <a:lnSpc>
                <a:spcPct val="93000"/>
              </a:lnSpc>
              <a:spcBef>
                <a:spcPts val="0"/>
              </a:spcBef>
              <a:spcAft>
                <a:spcPts val="0"/>
              </a:spcAft>
              <a:buClr>
                <a:srgbClr val="000000"/>
              </a:buClr>
              <a:buSzPts val="2400"/>
              <a:buFont typeface="Arial"/>
              <a:buNone/>
            </a:pPr>
            <a:r>
              <a:rPr lang="en-US" sz="2400" b="0" i="0" u="none" strike="noStrike" cap="none">
                <a:solidFill>
                  <a:srgbClr val="000000"/>
                </a:solidFill>
                <a:latin typeface="Times New Roman"/>
                <a:ea typeface="Times New Roman"/>
                <a:cs typeface="Times New Roman"/>
                <a:sym typeface="Times New Roman"/>
              </a:rPr>
              <a:t>Fig-1. Generalized block diagram of </a:t>
            </a:r>
            <a:r>
              <a:rPr lang="en-US" sz="2400" b="0" i="0" u="none" strike="noStrike" cap="none">
                <a:solidFill>
                  <a:schemeClr val="dk1"/>
                </a:solidFill>
                <a:latin typeface="Times New Roman"/>
                <a:ea typeface="Times New Roman"/>
                <a:cs typeface="Times New Roman"/>
                <a:sym typeface="Times New Roman"/>
              </a:rPr>
              <a:t>computer-aided diagnosis (CAD) systems.</a:t>
            </a:r>
            <a:endParaRPr sz="1400" b="0" i="0" u="none" strike="noStrike" cap="none">
              <a:solidFill>
                <a:srgbClr val="000000"/>
              </a:solidFill>
              <a:latin typeface="Arial"/>
              <a:ea typeface="Arial"/>
              <a:cs typeface="Arial"/>
              <a:sym typeface="Arial"/>
            </a:endParaRPr>
          </a:p>
        </p:txBody>
      </p:sp>
      <p:sp>
        <p:nvSpPr>
          <p:cNvPr id="67" name="Google Shape;67;p4"/>
          <p:cNvSpPr/>
          <p:nvPr/>
        </p:nvSpPr>
        <p:spPr>
          <a:xfrm>
            <a:off x="2033575" y="2681250"/>
            <a:ext cx="1675800" cy="1548300"/>
          </a:xfrm>
          <a:prstGeom prst="ellipse">
            <a:avLst/>
          </a:prstGeom>
          <a:noFill/>
          <a:ln w="381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700"/>
                                        <p:tgtEl>
                                          <p:spTgt spid="6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5"/>
          <p:cNvSpPr txBox="1">
            <a:spLocks noGrp="1"/>
          </p:cNvSpPr>
          <p:nvPr>
            <p:ph type="title"/>
          </p:nvPr>
        </p:nvSpPr>
        <p:spPr>
          <a:xfrm>
            <a:off x="566177" y="178449"/>
            <a:ext cx="9514448" cy="753706"/>
          </a:xfrm>
          <a:prstGeom prst="rect">
            <a:avLst/>
          </a:prstGeom>
          <a:noFill/>
          <a:ln>
            <a:noFill/>
          </a:ln>
        </p:spPr>
        <p:txBody>
          <a:bodyPr spcFirstLastPara="1" wrap="square" lIns="100775" tIns="50375" rIns="100775" bIns="50375" anchor="ctr" anchorCtr="0">
            <a:noAutofit/>
          </a:bodyPr>
          <a:lstStyle/>
          <a:p>
            <a:pPr marL="0" lvl="0" indent="0" algn="ctr" rtl="0">
              <a:lnSpc>
                <a:spcPct val="100000"/>
              </a:lnSpc>
              <a:spcBef>
                <a:spcPts val="0"/>
              </a:spcBef>
              <a:spcAft>
                <a:spcPts val="0"/>
              </a:spcAft>
              <a:buClr>
                <a:schemeClr val="dk1"/>
              </a:buClr>
              <a:buSzPts val="4000"/>
              <a:buFont typeface="Calibri"/>
              <a:buNone/>
            </a:pPr>
            <a:r>
              <a:rPr lang="en-US" sz="4000"/>
              <a:t>1.Introduction:Magnetic Resonance Imaging</a:t>
            </a:r>
            <a:endParaRPr/>
          </a:p>
        </p:txBody>
      </p:sp>
      <p:sp>
        <p:nvSpPr>
          <p:cNvPr id="74" name="Google Shape;74;p5"/>
          <p:cNvSpPr txBox="1">
            <a:spLocks noGrp="1"/>
          </p:cNvSpPr>
          <p:nvPr>
            <p:ph type="body" idx="1"/>
          </p:nvPr>
        </p:nvSpPr>
        <p:spPr>
          <a:xfrm>
            <a:off x="119216" y="1714644"/>
            <a:ext cx="8936293" cy="3636402"/>
          </a:xfrm>
          <a:prstGeom prst="rect">
            <a:avLst/>
          </a:prstGeom>
          <a:noFill/>
          <a:ln>
            <a:noFill/>
          </a:ln>
        </p:spPr>
        <p:txBody>
          <a:bodyPr spcFirstLastPara="1" wrap="square" lIns="100775" tIns="50375" rIns="100775" bIns="50375" anchor="ctr" anchorCtr="0">
            <a:normAutofit/>
          </a:bodyPr>
          <a:lstStyle/>
          <a:p>
            <a:pPr marL="0" lvl="0" indent="0" algn="l" rtl="0">
              <a:lnSpc>
                <a:spcPct val="90000"/>
              </a:lnSpc>
              <a:spcBef>
                <a:spcPts val="0"/>
              </a:spcBef>
              <a:spcAft>
                <a:spcPts val="0"/>
              </a:spcAft>
              <a:buClr>
                <a:srgbClr val="002060"/>
              </a:buClr>
              <a:buSzPts val="3000"/>
              <a:buNone/>
            </a:pPr>
            <a:r>
              <a:rPr lang="en-US" sz="3000" b="1">
                <a:solidFill>
                  <a:srgbClr val="002060"/>
                </a:solidFill>
                <a:latin typeface="Times New Roman"/>
                <a:ea typeface="Times New Roman"/>
                <a:cs typeface="Times New Roman"/>
                <a:sym typeface="Times New Roman"/>
              </a:rPr>
              <a:t>Magnetic Resonance Imaging (MRI)</a:t>
            </a:r>
            <a:endParaRPr/>
          </a:p>
          <a:p>
            <a:pPr marL="377979" lvl="0" indent="-377979" algn="l" rtl="0">
              <a:lnSpc>
                <a:spcPct val="90000"/>
              </a:lnSpc>
              <a:spcBef>
                <a:spcPts val="600"/>
              </a:spcBef>
              <a:spcAft>
                <a:spcPts val="0"/>
              </a:spcAft>
              <a:buClr>
                <a:schemeClr val="dk1"/>
              </a:buClr>
              <a:buSzPts val="3000"/>
              <a:buChar char="•"/>
            </a:pPr>
            <a:r>
              <a:rPr lang="en-US" sz="3000">
                <a:latin typeface="Times New Roman"/>
                <a:ea typeface="Times New Roman"/>
                <a:cs typeface="Times New Roman"/>
                <a:sym typeface="Times New Roman"/>
              </a:rPr>
              <a:t>Widely used in medical practice</a:t>
            </a:r>
            <a:endParaRPr/>
          </a:p>
          <a:p>
            <a:pPr marL="377979" lvl="0" indent="-377979" algn="l" rtl="0">
              <a:lnSpc>
                <a:spcPct val="90000"/>
              </a:lnSpc>
              <a:spcBef>
                <a:spcPts val="600"/>
              </a:spcBef>
              <a:spcAft>
                <a:spcPts val="0"/>
              </a:spcAft>
              <a:buClr>
                <a:schemeClr val="dk1"/>
              </a:buClr>
              <a:buSzPts val="3000"/>
              <a:buChar char="•"/>
            </a:pPr>
            <a:r>
              <a:rPr lang="en-US" sz="3000">
                <a:latin typeface="Times New Roman"/>
                <a:ea typeface="Times New Roman"/>
                <a:cs typeface="Times New Roman"/>
                <a:sym typeface="Times New Roman"/>
              </a:rPr>
              <a:t>A standard tool for: diagnosis,</a:t>
            </a:r>
            <a:br>
              <a:rPr lang="en-US" sz="3000">
                <a:latin typeface="Times New Roman"/>
                <a:ea typeface="Times New Roman"/>
                <a:cs typeface="Times New Roman"/>
                <a:sym typeface="Times New Roman"/>
              </a:rPr>
            </a:br>
            <a:r>
              <a:rPr lang="en-US" sz="3000">
                <a:latin typeface="Times New Roman"/>
                <a:ea typeface="Times New Roman"/>
                <a:cs typeface="Times New Roman"/>
                <a:sym typeface="Times New Roman"/>
              </a:rPr>
              <a:t>disease follow-up, evaluation.</a:t>
            </a:r>
            <a:endParaRPr/>
          </a:p>
          <a:p>
            <a:pPr marL="377979" lvl="0" indent="-377979" algn="l" rtl="0">
              <a:lnSpc>
                <a:spcPct val="90000"/>
              </a:lnSpc>
              <a:spcBef>
                <a:spcPts val="600"/>
              </a:spcBef>
              <a:spcAft>
                <a:spcPts val="0"/>
              </a:spcAft>
              <a:buClr>
                <a:schemeClr val="dk1"/>
              </a:buClr>
              <a:buSzPts val="3000"/>
              <a:buChar char="•"/>
            </a:pPr>
            <a:r>
              <a:rPr lang="en-US" sz="3000">
                <a:latin typeface="Times New Roman"/>
                <a:ea typeface="Times New Roman"/>
                <a:cs typeface="Times New Roman"/>
                <a:sym typeface="Times New Roman"/>
              </a:rPr>
              <a:t>Provides good contrast between </a:t>
            </a:r>
            <a:br>
              <a:rPr lang="en-US" sz="3000">
                <a:latin typeface="Times New Roman"/>
                <a:ea typeface="Times New Roman"/>
                <a:cs typeface="Times New Roman"/>
                <a:sym typeface="Times New Roman"/>
              </a:rPr>
            </a:br>
            <a:r>
              <a:rPr lang="en-US" sz="3000">
                <a:latin typeface="Times New Roman"/>
                <a:ea typeface="Times New Roman"/>
                <a:cs typeface="Times New Roman"/>
                <a:sym typeface="Times New Roman"/>
              </a:rPr>
              <a:t>tissues</a:t>
            </a:r>
            <a:endParaRPr/>
          </a:p>
          <a:p>
            <a:pPr marL="377979" lvl="0" indent="-200179" algn="l" rtl="0">
              <a:lnSpc>
                <a:spcPct val="90000"/>
              </a:lnSpc>
              <a:spcBef>
                <a:spcPts val="560"/>
              </a:spcBef>
              <a:spcAft>
                <a:spcPts val="0"/>
              </a:spcAft>
              <a:buClr>
                <a:schemeClr val="dk1"/>
              </a:buClr>
              <a:buSzPts val="2800"/>
              <a:buNone/>
            </a:pPr>
            <a:endParaRPr/>
          </a:p>
          <a:p>
            <a:pPr marL="377979" lvl="0" indent="-200179" algn="l" rtl="0">
              <a:lnSpc>
                <a:spcPct val="90000"/>
              </a:lnSpc>
              <a:spcBef>
                <a:spcPts val="560"/>
              </a:spcBef>
              <a:spcAft>
                <a:spcPts val="0"/>
              </a:spcAft>
              <a:buClr>
                <a:schemeClr val="dk1"/>
              </a:buClr>
              <a:buSzPts val="2800"/>
              <a:buNone/>
            </a:pPr>
            <a:endParaRPr/>
          </a:p>
          <a:p>
            <a:pPr marL="377979" lvl="0" indent="-250979" algn="l" rtl="0">
              <a:lnSpc>
                <a:spcPct val="90000"/>
              </a:lnSpc>
              <a:spcBef>
                <a:spcPts val="400"/>
              </a:spcBef>
              <a:spcAft>
                <a:spcPts val="0"/>
              </a:spcAft>
              <a:buClr>
                <a:schemeClr val="dk1"/>
              </a:buClr>
              <a:buSzPts val="2000"/>
              <a:buNone/>
            </a:pPr>
            <a:endParaRPr sz="2000">
              <a:solidFill>
                <a:srgbClr val="7F7F7F"/>
              </a:solidFill>
            </a:endParaRPr>
          </a:p>
        </p:txBody>
      </p:sp>
      <p:sp>
        <p:nvSpPr>
          <p:cNvPr id="75" name="Google Shape;75;p5"/>
          <p:cNvSpPr txBox="1">
            <a:spLocks noGrp="1"/>
          </p:cNvSpPr>
          <p:nvPr>
            <p:ph type="sldNum" idx="12"/>
          </p:nvPr>
        </p:nvSpPr>
        <p:spPr>
          <a:xfrm>
            <a:off x="7224448" y="7006699"/>
            <a:ext cx="2352146" cy="402483"/>
          </a:xfrm>
          <a:prstGeom prst="rect">
            <a:avLst/>
          </a:prstGeom>
          <a:noFill/>
          <a:ln>
            <a:noFill/>
          </a:ln>
        </p:spPr>
        <p:txBody>
          <a:bodyPr spcFirstLastPara="1" wrap="square" lIns="100775" tIns="50375" rIns="100775" bIns="50375" anchor="ctr" anchorCtr="0">
            <a:noAutofit/>
          </a:bodyPr>
          <a:lstStyle/>
          <a:p>
            <a:pPr marL="0" lvl="0" indent="0" algn="r" rtl="0">
              <a:lnSpc>
                <a:spcPct val="93000"/>
              </a:lnSpc>
              <a:spcBef>
                <a:spcPts val="0"/>
              </a:spcBef>
              <a:spcAft>
                <a:spcPts val="0"/>
              </a:spcAft>
              <a:buSzPts val="1300"/>
              <a:buNone/>
            </a:pPr>
            <a:fld id="{00000000-1234-1234-1234-123412341234}" type="slidenum">
              <a:rPr lang="en-US"/>
              <a:t>5</a:t>
            </a:fld>
            <a:endParaRPr/>
          </a:p>
        </p:txBody>
      </p:sp>
      <p:pic>
        <p:nvPicPr>
          <p:cNvPr id="76" name="Google Shape;76;p5" descr="A picture containing object, photo, indoor&#10;&#10;Description automatically generated"/>
          <p:cNvPicPr preferRelativeResize="0"/>
          <p:nvPr/>
        </p:nvPicPr>
        <p:blipFill rotWithShape="1">
          <a:blip r:embed="rId3">
            <a:alphaModFix/>
          </a:blip>
          <a:srcRect/>
          <a:stretch/>
        </p:blipFill>
        <p:spPr>
          <a:xfrm>
            <a:off x="5917073" y="2295272"/>
            <a:ext cx="3659521" cy="3438126"/>
          </a:xfrm>
          <a:prstGeom prst="rect">
            <a:avLst/>
          </a:prstGeom>
          <a:noFill/>
          <a:ln>
            <a:noFill/>
          </a:ln>
        </p:spPr>
      </p:pic>
      <p:sp>
        <p:nvSpPr>
          <p:cNvPr id="77" name="Google Shape;77;p5"/>
          <p:cNvSpPr/>
          <p:nvPr/>
        </p:nvSpPr>
        <p:spPr>
          <a:xfrm>
            <a:off x="6253316" y="5845031"/>
            <a:ext cx="3323278" cy="779316"/>
          </a:xfrm>
          <a:prstGeom prst="rect">
            <a:avLst/>
          </a:prstGeom>
          <a:noFill/>
          <a:ln>
            <a:noFill/>
          </a:ln>
        </p:spPr>
        <p:txBody>
          <a:bodyPr spcFirstLastPara="1" wrap="square" lIns="91425" tIns="45700" rIns="91425" bIns="45700" anchor="t" anchorCtr="0">
            <a:spAutoFit/>
          </a:bodyPr>
          <a:lstStyle/>
          <a:p>
            <a:pPr marL="0" marR="0" lvl="0" indent="0" algn="ctr" rtl="0">
              <a:lnSpc>
                <a:spcPct val="93000"/>
              </a:lnSpc>
              <a:spcBef>
                <a:spcPts val="0"/>
              </a:spcBef>
              <a:spcAft>
                <a:spcPts val="0"/>
              </a:spcAft>
              <a:buClr>
                <a:srgbClr val="000000"/>
              </a:buClr>
              <a:buSzPts val="2400"/>
              <a:buFont typeface="Arial"/>
              <a:buNone/>
            </a:pPr>
            <a:r>
              <a:rPr lang="en-US" sz="2400" b="0" i="0" u="none" strike="noStrike" cap="none">
                <a:solidFill>
                  <a:srgbClr val="000000"/>
                </a:solidFill>
                <a:latin typeface="Times New Roman"/>
                <a:ea typeface="Times New Roman"/>
                <a:cs typeface="Times New Roman"/>
                <a:sym typeface="Times New Roman"/>
              </a:rPr>
              <a:t>Fig-2.T1 weighted MR image example.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6"/>
          <p:cNvSpPr txBox="1">
            <a:spLocks noGrp="1"/>
          </p:cNvSpPr>
          <p:nvPr>
            <p:ph type="body" idx="1"/>
          </p:nvPr>
        </p:nvSpPr>
        <p:spPr>
          <a:xfrm>
            <a:off x="165101" y="1289735"/>
            <a:ext cx="9411493" cy="1007615"/>
          </a:xfrm>
          <a:prstGeom prst="rect">
            <a:avLst/>
          </a:prstGeom>
          <a:noFill/>
          <a:ln>
            <a:noFill/>
          </a:ln>
        </p:spPr>
        <p:txBody>
          <a:bodyPr spcFirstLastPara="1" wrap="square" lIns="100775" tIns="50375" rIns="100775" bIns="50375" anchor="ctr" anchorCtr="0">
            <a:normAutofit/>
          </a:bodyPr>
          <a:lstStyle/>
          <a:p>
            <a:pPr marL="377979" lvl="0" indent="-377979" algn="l" rtl="0">
              <a:lnSpc>
                <a:spcPct val="100000"/>
              </a:lnSpc>
              <a:spcBef>
                <a:spcPts val="0"/>
              </a:spcBef>
              <a:spcAft>
                <a:spcPts val="0"/>
              </a:spcAft>
              <a:buClr>
                <a:srgbClr val="000000"/>
              </a:buClr>
              <a:buSzPts val="2800"/>
              <a:buChar char="•"/>
            </a:pPr>
            <a:r>
              <a:rPr lang="en-US">
                <a:solidFill>
                  <a:srgbClr val="000000"/>
                </a:solidFill>
                <a:latin typeface="Times New Roman"/>
                <a:ea typeface="Times New Roman"/>
                <a:cs typeface="Times New Roman"/>
                <a:sym typeface="Times New Roman"/>
              </a:rPr>
              <a:t>Classify each voxel in an input 3D volume into Grey Matter (GM), White Matter (WM) or CerebroSpinal Fluid (CSF).</a:t>
            </a:r>
            <a:endParaRPr b="1">
              <a:solidFill>
                <a:schemeClr val="dk2"/>
              </a:solidFill>
              <a:latin typeface="Times New Roman"/>
              <a:ea typeface="Times New Roman"/>
              <a:cs typeface="Times New Roman"/>
              <a:sym typeface="Times New Roman"/>
            </a:endParaRPr>
          </a:p>
        </p:txBody>
      </p:sp>
      <p:sp>
        <p:nvSpPr>
          <p:cNvPr id="84" name="Google Shape;84;p6"/>
          <p:cNvSpPr txBox="1">
            <a:spLocks noGrp="1"/>
          </p:cNvSpPr>
          <p:nvPr>
            <p:ph type="sldNum" idx="12"/>
          </p:nvPr>
        </p:nvSpPr>
        <p:spPr>
          <a:xfrm>
            <a:off x="7224448" y="7006699"/>
            <a:ext cx="2352146" cy="402483"/>
          </a:xfrm>
          <a:prstGeom prst="rect">
            <a:avLst/>
          </a:prstGeom>
          <a:noFill/>
          <a:ln>
            <a:noFill/>
          </a:ln>
        </p:spPr>
        <p:txBody>
          <a:bodyPr spcFirstLastPara="1" wrap="square" lIns="100775" tIns="50375" rIns="100775" bIns="50375" anchor="ctr" anchorCtr="0">
            <a:noAutofit/>
          </a:bodyPr>
          <a:lstStyle/>
          <a:p>
            <a:pPr marL="0" lvl="0" indent="0" algn="r" rtl="0">
              <a:lnSpc>
                <a:spcPct val="93000"/>
              </a:lnSpc>
              <a:spcBef>
                <a:spcPts val="0"/>
              </a:spcBef>
              <a:spcAft>
                <a:spcPts val="0"/>
              </a:spcAft>
              <a:buSzPts val="1300"/>
              <a:buNone/>
            </a:pPr>
            <a:fld id="{00000000-1234-1234-1234-123412341234}" type="slidenum">
              <a:rPr lang="en-US"/>
              <a:t>6</a:t>
            </a:fld>
            <a:endParaRPr/>
          </a:p>
        </p:txBody>
      </p:sp>
      <p:pic>
        <p:nvPicPr>
          <p:cNvPr id="85" name="Google Shape;85;p6"/>
          <p:cNvPicPr preferRelativeResize="0"/>
          <p:nvPr/>
        </p:nvPicPr>
        <p:blipFill rotWithShape="1">
          <a:blip r:embed="rId3">
            <a:alphaModFix/>
          </a:blip>
          <a:srcRect/>
          <a:stretch/>
        </p:blipFill>
        <p:spPr>
          <a:xfrm>
            <a:off x="2244393" y="2725637"/>
            <a:ext cx="6126318" cy="3446054"/>
          </a:xfrm>
          <a:prstGeom prst="rect">
            <a:avLst/>
          </a:prstGeom>
          <a:noFill/>
          <a:ln>
            <a:noFill/>
          </a:ln>
        </p:spPr>
      </p:pic>
      <p:sp>
        <p:nvSpPr>
          <p:cNvPr id="86" name="Google Shape;86;p6"/>
          <p:cNvSpPr txBox="1">
            <a:spLocks noGrp="1"/>
          </p:cNvSpPr>
          <p:nvPr>
            <p:ph type="title"/>
          </p:nvPr>
        </p:nvSpPr>
        <p:spPr>
          <a:xfrm>
            <a:off x="486965" y="148586"/>
            <a:ext cx="9411494" cy="712862"/>
          </a:xfrm>
          <a:prstGeom prst="rect">
            <a:avLst/>
          </a:prstGeom>
          <a:noFill/>
          <a:ln>
            <a:noFill/>
          </a:ln>
        </p:spPr>
        <p:txBody>
          <a:bodyPr spcFirstLastPara="1" wrap="square" lIns="100775" tIns="50375" rIns="100775" bIns="50375" anchor="ctr" anchorCtr="0">
            <a:noAutofit/>
          </a:bodyPr>
          <a:lstStyle/>
          <a:p>
            <a:pPr marL="0" lvl="0" indent="0" algn="ctr" rtl="0">
              <a:lnSpc>
                <a:spcPct val="100000"/>
              </a:lnSpc>
              <a:spcBef>
                <a:spcPts val="0"/>
              </a:spcBef>
              <a:spcAft>
                <a:spcPts val="0"/>
              </a:spcAft>
              <a:buClr>
                <a:schemeClr val="dk1"/>
              </a:buClr>
              <a:buSzPts val="4000"/>
              <a:buFont typeface="Calibri"/>
              <a:buNone/>
            </a:pPr>
            <a:r>
              <a:rPr lang="en-US" sz="4000"/>
              <a:t>1.Introduction: Brain Tissue Segmentation</a:t>
            </a:r>
            <a:endParaRPr/>
          </a:p>
        </p:txBody>
      </p:sp>
      <p:sp>
        <p:nvSpPr>
          <p:cNvPr id="87" name="Google Shape;87;p6"/>
          <p:cNvSpPr/>
          <p:nvPr/>
        </p:nvSpPr>
        <p:spPr>
          <a:xfrm>
            <a:off x="1032644" y="6269940"/>
            <a:ext cx="8015336" cy="1036951"/>
          </a:xfrm>
          <a:prstGeom prst="rect">
            <a:avLst/>
          </a:prstGeom>
          <a:noFill/>
          <a:ln>
            <a:noFill/>
          </a:ln>
        </p:spPr>
        <p:txBody>
          <a:bodyPr spcFirstLastPara="1" wrap="square" lIns="91425" tIns="45700" rIns="91425" bIns="45700" anchor="t" anchorCtr="0">
            <a:spAutoFit/>
          </a:bodyPr>
          <a:lstStyle/>
          <a:p>
            <a:pPr marL="0" marR="0" lvl="0" indent="0" algn="ctr" rtl="0">
              <a:lnSpc>
                <a:spcPct val="93000"/>
              </a:lnSpc>
              <a:spcBef>
                <a:spcPts val="0"/>
              </a:spcBef>
              <a:spcAft>
                <a:spcPts val="0"/>
              </a:spcAft>
              <a:buClr>
                <a:srgbClr val="000000"/>
              </a:buClr>
              <a:buSzPts val="2400"/>
              <a:buFont typeface="Arial"/>
              <a:buNone/>
            </a:pPr>
            <a:r>
              <a:rPr lang="en-US" sz="2400" b="0" i="0" u="none" strike="noStrike" cap="none">
                <a:solidFill>
                  <a:srgbClr val="000000"/>
                </a:solidFill>
                <a:latin typeface="Times New Roman"/>
                <a:ea typeface="Times New Roman"/>
                <a:cs typeface="Times New Roman"/>
                <a:sym typeface="Times New Roman"/>
              </a:rPr>
              <a:t>Fig-3. </a:t>
            </a:r>
            <a:r>
              <a:rPr lang="en-US" sz="2400" b="0" i="0" u="none" strike="noStrike" cap="none">
                <a:solidFill>
                  <a:schemeClr val="dk1"/>
                </a:solidFill>
                <a:latin typeface="Times New Roman"/>
                <a:ea typeface="Times New Roman"/>
                <a:cs typeface="Times New Roman"/>
                <a:sym typeface="Times New Roman"/>
              </a:rPr>
              <a:t>Graphical representation of a volume and corresponding </a:t>
            </a:r>
            <a:endParaRPr sz="1400" b="0" i="0" u="none" strike="noStrike" cap="none">
              <a:solidFill>
                <a:srgbClr val="000000"/>
              </a:solidFill>
              <a:latin typeface="Arial"/>
              <a:ea typeface="Arial"/>
              <a:cs typeface="Arial"/>
              <a:sym typeface="Arial"/>
            </a:endParaRPr>
          </a:p>
          <a:p>
            <a:pPr marL="0" marR="0" lvl="0" indent="0" algn="ctr" rtl="0">
              <a:lnSpc>
                <a:spcPct val="93000"/>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tissue labels in axial, sagittal and coronal view. </a:t>
            </a:r>
            <a:br>
              <a:rPr lang="en-US" sz="1800" b="0" i="0" u="none" strike="noStrike" cap="none">
                <a:solidFill>
                  <a:schemeClr val="dk1"/>
                </a:solidFill>
                <a:latin typeface="Arial"/>
                <a:ea typeface="Arial"/>
                <a:cs typeface="Arial"/>
                <a:sym typeface="Arial"/>
              </a:rPr>
            </a:b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7"/>
          <p:cNvSpPr txBox="1">
            <a:spLocks noGrp="1"/>
          </p:cNvSpPr>
          <p:nvPr>
            <p:ph type="title"/>
          </p:nvPr>
        </p:nvSpPr>
        <p:spPr>
          <a:xfrm>
            <a:off x="566177" y="178449"/>
            <a:ext cx="9072563" cy="753706"/>
          </a:xfrm>
          <a:prstGeom prst="rect">
            <a:avLst/>
          </a:prstGeom>
          <a:noFill/>
          <a:ln>
            <a:noFill/>
          </a:ln>
        </p:spPr>
        <p:txBody>
          <a:bodyPr spcFirstLastPara="1" wrap="square" lIns="100775" tIns="50375" rIns="100775" bIns="50375" anchor="ctr" anchorCtr="0">
            <a:normAutofit/>
          </a:bodyPr>
          <a:lstStyle/>
          <a:p>
            <a:pPr marL="0" lvl="0" indent="0" algn="ctr" rtl="0">
              <a:lnSpc>
                <a:spcPct val="100000"/>
              </a:lnSpc>
              <a:spcBef>
                <a:spcPts val="0"/>
              </a:spcBef>
              <a:spcAft>
                <a:spcPts val="0"/>
              </a:spcAft>
              <a:buClr>
                <a:schemeClr val="dk1"/>
              </a:buClr>
              <a:buSzPts val="4410"/>
              <a:buFont typeface="Calibri"/>
              <a:buNone/>
            </a:pPr>
            <a:r>
              <a:rPr lang="en-US" sz="3968"/>
              <a:t>2. Dataset</a:t>
            </a:r>
            <a:endParaRPr sz="4410"/>
          </a:p>
        </p:txBody>
      </p:sp>
      <p:sp>
        <p:nvSpPr>
          <p:cNvPr id="94" name="Google Shape;94;p7"/>
          <p:cNvSpPr txBox="1">
            <a:spLocks noGrp="1"/>
          </p:cNvSpPr>
          <p:nvPr>
            <p:ph type="body" idx="1"/>
          </p:nvPr>
        </p:nvSpPr>
        <p:spPr>
          <a:xfrm>
            <a:off x="504031" y="1230087"/>
            <a:ext cx="9072563" cy="5740346"/>
          </a:xfrm>
          <a:prstGeom prst="rect">
            <a:avLst/>
          </a:prstGeom>
          <a:noFill/>
          <a:ln>
            <a:noFill/>
          </a:ln>
        </p:spPr>
        <p:txBody>
          <a:bodyPr spcFirstLastPara="1" wrap="square" lIns="100775" tIns="50375" rIns="100775" bIns="50375" anchor="t" anchorCtr="0">
            <a:normAutofit/>
          </a:bodyPr>
          <a:lstStyle/>
          <a:p>
            <a:pPr marL="377979" lvl="0" indent="-377979" algn="l" rtl="0">
              <a:lnSpc>
                <a:spcPct val="100000"/>
              </a:lnSpc>
              <a:spcBef>
                <a:spcPts val="0"/>
              </a:spcBef>
              <a:spcAft>
                <a:spcPts val="0"/>
              </a:spcAft>
              <a:buClr>
                <a:schemeClr val="dk1"/>
              </a:buClr>
              <a:buSzPts val="2800"/>
              <a:buChar char="•"/>
            </a:pPr>
            <a:r>
              <a:rPr lang="en-US">
                <a:latin typeface="Times New Roman"/>
                <a:ea typeface="Times New Roman"/>
                <a:cs typeface="Times New Roman"/>
                <a:sym typeface="Times New Roman"/>
              </a:rPr>
              <a:t>IBSR-18 Dataset, 18 MR volumes T1 weighted.</a:t>
            </a:r>
            <a:endParaRPr/>
          </a:p>
          <a:p>
            <a:pPr marL="0" lvl="0" indent="0" algn="l" rtl="0">
              <a:lnSpc>
                <a:spcPct val="100000"/>
              </a:lnSpc>
              <a:spcBef>
                <a:spcPts val="560"/>
              </a:spcBef>
              <a:spcAft>
                <a:spcPts val="0"/>
              </a:spcAft>
              <a:buClr>
                <a:schemeClr val="dk1"/>
              </a:buClr>
              <a:buSzPts val="2800"/>
              <a:buNone/>
            </a:pPr>
            <a:endParaRPr/>
          </a:p>
        </p:txBody>
      </p:sp>
      <p:sp>
        <p:nvSpPr>
          <p:cNvPr id="95" name="Google Shape;95;p7"/>
          <p:cNvSpPr txBox="1">
            <a:spLocks noGrp="1"/>
          </p:cNvSpPr>
          <p:nvPr>
            <p:ph type="sldNum" idx="12"/>
          </p:nvPr>
        </p:nvSpPr>
        <p:spPr>
          <a:xfrm>
            <a:off x="7224448" y="7006699"/>
            <a:ext cx="2352146" cy="402483"/>
          </a:xfrm>
          <a:prstGeom prst="rect">
            <a:avLst/>
          </a:prstGeom>
          <a:noFill/>
          <a:ln>
            <a:noFill/>
          </a:ln>
        </p:spPr>
        <p:txBody>
          <a:bodyPr spcFirstLastPara="1" wrap="square" lIns="100775" tIns="50375" rIns="100775" bIns="50375" anchor="ctr" anchorCtr="0">
            <a:noAutofit/>
          </a:bodyPr>
          <a:lstStyle/>
          <a:p>
            <a:pPr marL="0" lvl="0" indent="0" algn="r" rtl="0">
              <a:lnSpc>
                <a:spcPct val="93000"/>
              </a:lnSpc>
              <a:spcBef>
                <a:spcPts val="0"/>
              </a:spcBef>
              <a:spcAft>
                <a:spcPts val="0"/>
              </a:spcAft>
              <a:buSzPts val="1300"/>
              <a:buNone/>
            </a:pPr>
            <a:fld id="{00000000-1234-1234-1234-123412341234}" type="slidenum">
              <a:rPr lang="en-US"/>
              <a:t>7</a:t>
            </a:fld>
            <a:endParaRPr/>
          </a:p>
        </p:txBody>
      </p:sp>
      <p:sp>
        <p:nvSpPr>
          <p:cNvPr id="96" name="Google Shape;96;p7"/>
          <p:cNvSpPr/>
          <p:nvPr/>
        </p:nvSpPr>
        <p:spPr>
          <a:xfrm>
            <a:off x="2230884" y="6475817"/>
            <a:ext cx="6034508" cy="607602"/>
          </a:xfrm>
          <a:prstGeom prst="rect">
            <a:avLst/>
          </a:prstGeom>
          <a:noFill/>
          <a:ln>
            <a:noFill/>
          </a:ln>
        </p:spPr>
        <p:txBody>
          <a:bodyPr spcFirstLastPara="1" wrap="square" lIns="91425" tIns="45700" rIns="91425" bIns="45700" anchor="t" anchorCtr="0">
            <a:spAutoFit/>
          </a:bodyPr>
          <a:lstStyle/>
          <a:p>
            <a:pPr marL="0" marR="0" lvl="0" indent="0" algn="l" rtl="0">
              <a:lnSpc>
                <a:spcPct val="93000"/>
              </a:lnSpc>
              <a:spcBef>
                <a:spcPts val="0"/>
              </a:spcBef>
              <a:spcAft>
                <a:spcPts val="0"/>
              </a:spcAft>
              <a:buClr>
                <a:srgbClr val="000000"/>
              </a:buClr>
              <a:buSzPts val="1800"/>
              <a:buFont typeface="Arial"/>
              <a:buNone/>
            </a:pPr>
            <a:br>
              <a:rPr lang="en-US"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pic>
        <p:nvPicPr>
          <p:cNvPr id="97" name="Google Shape;97;p7"/>
          <p:cNvPicPr preferRelativeResize="0"/>
          <p:nvPr/>
        </p:nvPicPr>
        <p:blipFill rotWithShape="1">
          <a:blip r:embed="rId3">
            <a:alphaModFix/>
          </a:blip>
          <a:srcRect/>
          <a:stretch/>
        </p:blipFill>
        <p:spPr>
          <a:xfrm>
            <a:off x="1736673" y="2638221"/>
            <a:ext cx="6341806" cy="3430709"/>
          </a:xfrm>
          <a:prstGeom prst="rect">
            <a:avLst/>
          </a:prstGeom>
          <a:noFill/>
          <a:ln>
            <a:noFill/>
          </a:ln>
        </p:spPr>
      </p:pic>
      <p:sp>
        <p:nvSpPr>
          <p:cNvPr id="98" name="Google Shape;98;p7"/>
          <p:cNvSpPr/>
          <p:nvPr/>
        </p:nvSpPr>
        <p:spPr>
          <a:xfrm>
            <a:off x="1331937" y="2312458"/>
            <a:ext cx="7832401" cy="693460"/>
          </a:xfrm>
          <a:prstGeom prst="rect">
            <a:avLst/>
          </a:prstGeom>
          <a:noFill/>
          <a:ln>
            <a:noFill/>
          </a:ln>
        </p:spPr>
        <p:txBody>
          <a:bodyPr spcFirstLastPara="1" wrap="square" lIns="91425" tIns="45700" rIns="91425" bIns="45700" anchor="t" anchorCtr="0">
            <a:spAutoFit/>
          </a:bodyPr>
          <a:lstStyle/>
          <a:p>
            <a:pPr marL="0" marR="0" lvl="0" indent="0" algn="l" rtl="0">
              <a:lnSpc>
                <a:spcPct val="93000"/>
              </a:lnSpc>
              <a:spcBef>
                <a:spcPts val="0"/>
              </a:spcBef>
              <a:spcAft>
                <a:spcPts val="0"/>
              </a:spcAft>
              <a:buClr>
                <a:srgbClr val="000000"/>
              </a:buClr>
              <a:buSzPts val="2400"/>
              <a:buFont typeface="Arial"/>
              <a:buNone/>
            </a:pPr>
            <a:r>
              <a:rPr lang="en-US" sz="2400" b="0" i="0" u="none" strike="noStrike" cap="none">
                <a:solidFill>
                  <a:srgbClr val="000000"/>
                </a:solidFill>
                <a:latin typeface="Times New Roman"/>
                <a:ea typeface="Times New Roman"/>
                <a:cs typeface="Times New Roman"/>
                <a:sym typeface="Times New Roman"/>
              </a:rPr>
              <a:t>Table-1:</a:t>
            </a:r>
            <a:r>
              <a:rPr lang="en-US" sz="2400" b="0" i="0" u="none" strike="noStrike" cap="none">
                <a:solidFill>
                  <a:schemeClr val="dk1"/>
                </a:solidFill>
                <a:latin typeface="Times New Roman"/>
                <a:ea typeface="Times New Roman"/>
                <a:cs typeface="Times New Roman"/>
                <a:sym typeface="Times New Roman"/>
              </a:rPr>
              <a:t> Summary of IBSR18 dataset used in this paper. </a:t>
            </a:r>
            <a:br>
              <a:rPr lang="en-US" sz="1800" b="0" i="0" u="none" strike="noStrike" cap="none">
                <a:solidFill>
                  <a:schemeClr val="dk1"/>
                </a:solidFill>
                <a:latin typeface="Arial"/>
                <a:ea typeface="Arial"/>
                <a:cs typeface="Arial"/>
                <a:sym typeface="Arial"/>
              </a:rPr>
            </a:br>
            <a:endParaRPr sz="1800" b="0" i="0" u="none" strike="noStrike" cap="none">
              <a:solidFill>
                <a:srgbClr val="000000"/>
              </a:solidFill>
              <a:latin typeface="Arial"/>
              <a:ea typeface="Arial"/>
              <a:cs typeface="Arial"/>
              <a:sym typeface="Arial"/>
            </a:endParaRPr>
          </a:p>
        </p:txBody>
      </p:sp>
      <p:sp>
        <p:nvSpPr>
          <p:cNvPr id="99" name="Google Shape;99;p7"/>
          <p:cNvSpPr/>
          <p:nvPr/>
        </p:nvSpPr>
        <p:spPr>
          <a:xfrm>
            <a:off x="2118373" y="6248940"/>
            <a:ext cx="5409215" cy="493084"/>
          </a:xfrm>
          <a:prstGeom prst="rect">
            <a:avLst/>
          </a:prstGeom>
          <a:noFill/>
          <a:ln>
            <a:noFill/>
          </a:ln>
        </p:spPr>
        <p:txBody>
          <a:bodyPr spcFirstLastPara="1" wrap="square" lIns="91425" tIns="45700" rIns="91425" bIns="45700" anchor="t" anchorCtr="0">
            <a:spAutoFit/>
          </a:bodyPr>
          <a:lstStyle/>
          <a:p>
            <a:pPr marL="0" marR="0" lvl="0" indent="0" algn="l" rtl="0">
              <a:lnSpc>
                <a:spcPct val="93000"/>
              </a:lnSpc>
              <a:spcBef>
                <a:spcPts val="0"/>
              </a:spcBef>
              <a:spcAft>
                <a:spcPts val="0"/>
              </a:spcAft>
              <a:buClr>
                <a:srgbClr val="000000"/>
              </a:buClr>
              <a:buSzPts val="1400"/>
              <a:buFont typeface="Arial"/>
              <a:buNone/>
            </a:pPr>
            <a:r>
              <a:rPr lang="en-US" sz="1400" b="0" i="0" u="none" strike="noStrike" cap="none">
                <a:solidFill>
                  <a:srgbClr val="000000"/>
                </a:solidFill>
                <a:latin typeface="Times New Roman"/>
                <a:ea typeface="Times New Roman"/>
                <a:cs typeface="Times New Roman"/>
                <a:sym typeface="Times New Roman"/>
              </a:rPr>
              <a:t>IBSR-18 Dataset. Available at: </a:t>
            </a:r>
            <a:r>
              <a:rPr lang="en-US" sz="1400" b="0" i="0" u="sng" strike="noStrike" cap="none">
                <a:solidFill>
                  <a:schemeClr val="hlink"/>
                </a:solidFill>
                <a:latin typeface="Times New Roman"/>
                <a:ea typeface="Times New Roman"/>
                <a:cs typeface="Times New Roman"/>
                <a:sym typeface="Times New Roman"/>
                <a:hlinkClick r:id="rId4"/>
              </a:rPr>
              <a:t>https://www.nitrc.org/frs/?group id=48</a:t>
            </a:r>
            <a:r>
              <a:rPr lang="en-US" sz="1400" b="0" i="0" u="none" strike="noStrike" cap="none">
                <a:solidFill>
                  <a:srgbClr val="000000"/>
                </a:solidFill>
                <a:latin typeface="Times New Roman"/>
                <a:ea typeface="Times New Roman"/>
                <a:cs typeface="Times New Roman"/>
                <a:sym typeface="Times New Roman"/>
              </a:rPr>
              <a:t>.</a:t>
            </a:r>
            <a:br>
              <a:rPr lang="en-US" sz="1400" b="0" i="0" u="none" strike="noStrike" cap="none">
                <a:solidFill>
                  <a:srgbClr val="000000"/>
                </a:solidFill>
                <a:latin typeface="Times New Roman"/>
                <a:ea typeface="Times New Roman"/>
                <a:cs typeface="Times New Roman"/>
                <a:sym typeface="Times New Roman"/>
              </a:rPr>
            </a:br>
            <a:r>
              <a:rPr lang="en-US" sz="1400" b="0" i="0" u="none" strike="noStrike" cap="none">
                <a:solidFill>
                  <a:srgbClr val="000000"/>
                </a:solidFill>
                <a:latin typeface="Times New Roman"/>
                <a:ea typeface="Times New Roman"/>
                <a:cs typeface="Times New Roman"/>
                <a:sym typeface="Times New Roman"/>
              </a:rPr>
              <a:t>Accessed: 2019-01-05.</a:t>
            </a:r>
            <a:r>
              <a:rPr lang="en-US" sz="1400" b="0" i="0" u="none" strike="noStrike" cap="none">
                <a:solidFill>
                  <a:schemeClr val="dk1"/>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8"/>
          <p:cNvSpPr txBox="1">
            <a:spLocks noGrp="1"/>
          </p:cNvSpPr>
          <p:nvPr>
            <p:ph type="title"/>
          </p:nvPr>
        </p:nvSpPr>
        <p:spPr>
          <a:xfrm>
            <a:off x="566177" y="178449"/>
            <a:ext cx="9514448" cy="753706"/>
          </a:xfrm>
          <a:prstGeom prst="rect">
            <a:avLst/>
          </a:prstGeom>
          <a:noFill/>
          <a:ln>
            <a:noFill/>
          </a:ln>
        </p:spPr>
        <p:txBody>
          <a:bodyPr spcFirstLastPara="1" wrap="square" lIns="100775" tIns="50375" rIns="100775" bIns="50375" anchor="ctr" anchorCtr="0">
            <a:noAutofit/>
          </a:bodyPr>
          <a:lstStyle/>
          <a:p>
            <a:pPr marL="0" lvl="0" indent="0" algn="ctr" rtl="0">
              <a:lnSpc>
                <a:spcPct val="100000"/>
              </a:lnSpc>
              <a:spcBef>
                <a:spcPts val="0"/>
              </a:spcBef>
              <a:spcAft>
                <a:spcPts val="0"/>
              </a:spcAft>
              <a:buClr>
                <a:schemeClr val="dk1"/>
              </a:buClr>
              <a:buSzPts val="4000"/>
              <a:buFont typeface="Calibri"/>
              <a:buNone/>
            </a:pPr>
            <a:r>
              <a:rPr lang="en-US" sz="4000"/>
              <a:t>3. Previous Studies</a:t>
            </a:r>
            <a:endParaRPr/>
          </a:p>
        </p:txBody>
      </p:sp>
      <p:sp>
        <p:nvSpPr>
          <p:cNvPr id="106" name="Google Shape;106;p8"/>
          <p:cNvSpPr txBox="1">
            <a:spLocks noGrp="1"/>
          </p:cNvSpPr>
          <p:nvPr>
            <p:ph type="body" idx="1"/>
          </p:nvPr>
        </p:nvSpPr>
        <p:spPr>
          <a:xfrm>
            <a:off x="307904" y="2127151"/>
            <a:ext cx="8936293" cy="2495420"/>
          </a:xfrm>
          <a:prstGeom prst="rect">
            <a:avLst/>
          </a:prstGeom>
          <a:noFill/>
          <a:ln>
            <a:noFill/>
          </a:ln>
        </p:spPr>
        <p:txBody>
          <a:bodyPr spcFirstLastPara="1" wrap="square" lIns="100775" tIns="50375" rIns="100775" bIns="50375" anchor="ctr" anchorCtr="0">
            <a:normAutofit/>
          </a:bodyPr>
          <a:lstStyle/>
          <a:p>
            <a:pPr marL="0" lvl="0" indent="0" algn="l" rtl="0">
              <a:lnSpc>
                <a:spcPct val="80000"/>
              </a:lnSpc>
              <a:spcBef>
                <a:spcPts val="0"/>
              </a:spcBef>
              <a:spcAft>
                <a:spcPts val="0"/>
              </a:spcAft>
              <a:buClr>
                <a:srgbClr val="002060"/>
              </a:buClr>
              <a:buSzPts val="2802"/>
              <a:buNone/>
            </a:pPr>
            <a:r>
              <a:rPr lang="en-US" sz="2802" b="1">
                <a:solidFill>
                  <a:srgbClr val="002060"/>
                </a:solidFill>
                <a:latin typeface="Times New Roman"/>
                <a:ea typeface="Times New Roman"/>
                <a:cs typeface="Times New Roman"/>
                <a:sym typeface="Times New Roman"/>
              </a:rPr>
              <a:t>Traditional brain tissue segmentation approaches: </a:t>
            </a:r>
            <a:endParaRPr sz="2802">
              <a:latin typeface="Times New Roman"/>
              <a:ea typeface="Times New Roman"/>
              <a:cs typeface="Times New Roman"/>
              <a:sym typeface="Times New Roman"/>
            </a:endParaRPr>
          </a:p>
          <a:p>
            <a:pPr marL="377979" lvl="0" indent="-377979" algn="l" rtl="0">
              <a:lnSpc>
                <a:spcPct val="80000"/>
              </a:lnSpc>
              <a:spcBef>
                <a:spcPts val="560"/>
              </a:spcBef>
              <a:spcAft>
                <a:spcPts val="0"/>
              </a:spcAft>
              <a:buClr>
                <a:schemeClr val="dk1"/>
              </a:buClr>
              <a:buSzPts val="2802"/>
              <a:buChar char="•"/>
            </a:pPr>
            <a:r>
              <a:rPr lang="en-US" sz="2802">
                <a:latin typeface="Times New Roman"/>
                <a:ea typeface="Times New Roman"/>
                <a:cs typeface="Times New Roman"/>
                <a:sym typeface="Times New Roman"/>
              </a:rPr>
              <a:t>Region-based.</a:t>
            </a:r>
            <a:endParaRPr/>
          </a:p>
          <a:p>
            <a:pPr marL="377979" lvl="0" indent="-377979" algn="l" rtl="0">
              <a:lnSpc>
                <a:spcPct val="80000"/>
              </a:lnSpc>
              <a:spcBef>
                <a:spcPts val="560"/>
              </a:spcBef>
              <a:spcAft>
                <a:spcPts val="0"/>
              </a:spcAft>
              <a:buClr>
                <a:schemeClr val="dk1"/>
              </a:buClr>
              <a:buSzPts val="2802"/>
              <a:buChar char="•"/>
            </a:pPr>
            <a:r>
              <a:rPr lang="en-US" sz="2802">
                <a:latin typeface="Times New Roman"/>
                <a:ea typeface="Times New Roman"/>
                <a:cs typeface="Times New Roman"/>
                <a:sym typeface="Times New Roman"/>
              </a:rPr>
              <a:t>Clustering-based.</a:t>
            </a:r>
            <a:endParaRPr/>
          </a:p>
          <a:p>
            <a:pPr marL="377979" lvl="0" indent="-377979" algn="l" rtl="0">
              <a:lnSpc>
                <a:spcPct val="80000"/>
              </a:lnSpc>
              <a:spcBef>
                <a:spcPts val="560"/>
              </a:spcBef>
              <a:spcAft>
                <a:spcPts val="0"/>
              </a:spcAft>
              <a:buClr>
                <a:srgbClr val="000000"/>
              </a:buClr>
              <a:buSzPts val="2802"/>
              <a:buChar char="•"/>
            </a:pPr>
            <a:r>
              <a:rPr lang="en-US" sz="2802">
                <a:solidFill>
                  <a:srgbClr val="000000"/>
                </a:solidFill>
                <a:latin typeface="Times New Roman"/>
                <a:ea typeface="Times New Roman"/>
                <a:cs typeface="Times New Roman"/>
                <a:sym typeface="Times New Roman"/>
              </a:rPr>
              <a:t>Statistical based methods.</a:t>
            </a:r>
            <a:endParaRPr/>
          </a:p>
          <a:p>
            <a:pPr marL="377979" lvl="0" indent="-377979" algn="l" rtl="0">
              <a:lnSpc>
                <a:spcPct val="80000"/>
              </a:lnSpc>
              <a:spcBef>
                <a:spcPts val="665"/>
              </a:spcBef>
              <a:spcAft>
                <a:spcPts val="0"/>
              </a:spcAft>
              <a:buClr>
                <a:srgbClr val="000000"/>
              </a:buClr>
              <a:buSzPts val="2802"/>
              <a:buChar char="•"/>
            </a:pPr>
            <a:r>
              <a:rPr lang="en-US" sz="2802">
                <a:solidFill>
                  <a:srgbClr val="000000"/>
                </a:solidFill>
                <a:latin typeface="Times New Roman"/>
                <a:ea typeface="Times New Roman"/>
                <a:cs typeface="Times New Roman"/>
                <a:sym typeface="Times New Roman"/>
              </a:rPr>
              <a:t>Classification methods based on Feature engineering.</a:t>
            </a:r>
            <a:br>
              <a:rPr lang="en-US" sz="3325">
                <a:solidFill>
                  <a:srgbClr val="000000"/>
                </a:solidFill>
                <a:latin typeface="Times New Roman"/>
                <a:ea typeface="Times New Roman"/>
                <a:cs typeface="Times New Roman"/>
                <a:sym typeface="Times New Roman"/>
              </a:rPr>
            </a:br>
            <a:br>
              <a:rPr lang="en-US" sz="1330"/>
            </a:br>
            <a:endParaRPr sz="1330"/>
          </a:p>
        </p:txBody>
      </p:sp>
      <p:sp>
        <p:nvSpPr>
          <p:cNvPr id="107" name="Google Shape;107;p8"/>
          <p:cNvSpPr txBox="1">
            <a:spLocks noGrp="1"/>
          </p:cNvSpPr>
          <p:nvPr>
            <p:ph type="sldNum" idx="12"/>
          </p:nvPr>
        </p:nvSpPr>
        <p:spPr>
          <a:xfrm>
            <a:off x="7224448" y="7006699"/>
            <a:ext cx="2352146" cy="402483"/>
          </a:xfrm>
          <a:prstGeom prst="rect">
            <a:avLst/>
          </a:prstGeom>
          <a:noFill/>
          <a:ln>
            <a:noFill/>
          </a:ln>
        </p:spPr>
        <p:txBody>
          <a:bodyPr spcFirstLastPara="1" wrap="square" lIns="100775" tIns="50375" rIns="100775" bIns="50375" anchor="ctr" anchorCtr="0">
            <a:noAutofit/>
          </a:bodyPr>
          <a:lstStyle/>
          <a:p>
            <a:pPr marL="0" lvl="0" indent="0" algn="r" rtl="0">
              <a:lnSpc>
                <a:spcPct val="93000"/>
              </a:lnSpc>
              <a:spcBef>
                <a:spcPts val="0"/>
              </a:spcBef>
              <a:spcAft>
                <a:spcPts val="0"/>
              </a:spcAft>
              <a:buSzPts val="1300"/>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9"/>
          <p:cNvSpPr txBox="1">
            <a:spLocks noGrp="1"/>
          </p:cNvSpPr>
          <p:nvPr>
            <p:ph type="title"/>
          </p:nvPr>
        </p:nvSpPr>
        <p:spPr>
          <a:xfrm>
            <a:off x="566177" y="178449"/>
            <a:ext cx="9072563" cy="753706"/>
          </a:xfrm>
          <a:prstGeom prst="rect">
            <a:avLst/>
          </a:prstGeom>
          <a:noFill/>
          <a:ln>
            <a:noFill/>
          </a:ln>
        </p:spPr>
        <p:txBody>
          <a:bodyPr spcFirstLastPara="1" wrap="square" lIns="100775" tIns="50375" rIns="100775" bIns="50375" anchor="ctr" anchorCtr="0">
            <a:normAutofit/>
          </a:bodyPr>
          <a:lstStyle/>
          <a:p>
            <a:pPr marL="0" lvl="0" indent="0" algn="ctr" rtl="0">
              <a:lnSpc>
                <a:spcPct val="100000"/>
              </a:lnSpc>
              <a:spcBef>
                <a:spcPts val="0"/>
              </a:spcBef>
              <a:spcAft>
                <a:spcPts val="0"/>
              </a:spcAft>
              <a:buClr>
                <a:schemeClr val="dk1"/>
              </a:buClr>
              <a:buSzPts val="4410"/>
              <a:buFont typeface="Calibri"/>
              <a:buNone/>
            </a:pPr>
            <a:r>
              <a:rPr lang="en-US" sz="3968"/>
              <a:t>4. Method: DCNN</a:t>
            </a:r>
            <a:endParaRPr sz="4410"/>
          </a:p>
        </p:txBody>
      </p:sp>
      <p:sp>
        <p:nvSpPr>
          <p:cNvPr id="114" name="Google Shape;114;p9"/>
          <p:cNvSpPr txBox="1">
            <a:spLocks noGrp="1"/>
          </p:cNvSpPr>
          <p:nvPr>
            <p:ph type="sldNum" idx="12"/>
          </p:nvPr>
        </p:nvSpPr>
        <p:spPr>
          <a:xfrm>
            <a:off x="7224448" y="7006699"/>
            <a:ext cx="2352146" cy="402483"/>
          </a:xfrm>
          <a:prstGeom prst="rect">
            <a:avLst/>
          </a:prstGeom>
          <a:noFill/>
          <a:ln>
            <a:noFill/>
          </a:ln>
        </p:spPr>
        <p:txBody>
          <a:bodyPr spcFirstLastPara="1" wrap="square" lIns="100775" tIns="50375" rIns="100775" bIns="50375" anchor="ctr" anchorCtr="0">
            <a:noAutofit/>
          </a:bodyPr>
          <a:lstStyle/>
          <a:p>
            <a:pPr marL="0" lvl="0" indent="0" algn="r" rtl="0">
              <a:lnSpc>
                <a:spcPct val="93000"/>
              </a:lnSpc>
              <a:spcBef>
                <a:spcPts val="0"/>
              </a:spcBef>
              <a:spcAft>
                <a:spcPts val="0"/>
              </a:spcAft>
              <a:buSzPts val="1300"/>
              <a:buNone/>
            </a:pPr>
            <a:fld id="{00000000-1234-1234-1234-123412341234}" type="slidenum">
              <a:rPr lang="en-US"/>
              <a:t>9</a:t>
            </a:fld>
            <a:endParaRPr/>
          </a:p>
        </p:txBody>
      </p:sp>
      <p:pic>
        <p:nvPicPr>
          <p:cNvPr id="115" name="Google Shape;115;p9"/>
          <p:cNvPicPr preferRelativeResize="0"/>
          <p:nvPr/>
        </p:nvPicPr>
        <p:blipFill rotWithShape="1">
          <a:blip r:embed="rId3">
            <a:alphaModFix/>
          </a:blip>
          <a:srcRect/>
          <a:stretch/>
        </p:blipFill>
        <p:spPr>
          <a:xfrm>
            <a:off x="959285" y="2249124"/>
            <a:ext cx="8617309" cy="3061426"/>
          </a:xfrm>
          <a:prstGeom prst="rect">
            <a:avLst/>
          </a:prstGeom>
          <a:noFill/>
          <a:ln>
            <a:noFill/>
          </a:ln>
        </p:spPr>
      </p:pic>
      <p:sp>
        <p:nvSpPr>
          <p:cNvPr id="116" name="Google Shape;116;p9"/>
          <p:cNvSpPr/>
          <p:nvPr/>
        </p:nvSpPr>
        <p:spPr>
          <a:xfrm>
            <a:off x="154510" y="1383915"/>
            <a:ext cx="9926115" cy="1040285"/>
          </a:xfrm>
          <a:prstGeom prst="rect">
            <a:avLst/>
          </a:prstGeom>
          <a:noFill/>
          <a:ln>
            <a:noFill/>
          </a:ln>
        </p:spPr>
        <p:txBody>
          <a:bodyPr spcFirstLastPara="1" wrap="square" lIns="91425" tIns="45700" rIns="91425" bIns="45700" anchor="t" anchorCtr="0">
            <a:spAutoFit/>
          </a:bodyPr>
          <a:lstStyle/>
          <a:p>
            <a:pPr marL="377979" marR="0" lvl="0" indent="-377979" algn="l" rtl="0">
              <a:lnSpc>
                <a:spcPct val="100000"/>
              </a:lnSpc>
              <a:spcBef>
                <a:spcPts val="0"/>
              </a:spcBef>
              <a:spcAft>
                <a:spcPts val="0"/>
              </a:spcAft>
              <a:buClr>
                <a:srgbClr val="000000"/>
              </a:buClr>
              <a:buSzPts val="2800"/>
              <a:buFont typeface="Arial"/>
              <a:buChar char="•"/>
            </a:pPr>
            <a:r>
              <a:rPr lang="en-US" sz="2800" b="0" i="0" u="none" strike="noStrike" cap="none">
                <a:solidFill>
                  <a:srgbClr val="000000"/>
                </a:solidFill>
                <a:latin typeface="Times New Roman"/>
                <a:ea typeface="Times New Roman"/>
                <a:cs typeface="Times New Roman"/>
                <a:sym typeface="Times New Roman"/>
              </a:rPr>
              <a:t>DNCC Becomes obvious choice to the Computer vision societies</a:t>
            </a:r>
            <a:endParaRPr sz="1400" b="0" i="0" u="none" strike="noStrike" cap="none">
              <a:solidFill>
                <a:srgbClr val="000000"/>
              </a:solidFill>
              <a:latin typeface="Arial"/>
              <a:ea typeface="Arial"/>
              <a:cs typeface="Arial"/>
              <a:sym typeface="Arial"/>
            </a:endParaRPr>
          </a:p>
          <a:p>
            <a:pPr marL="377979" marR="0" lvl="0" indent="-200179" algn="l" rtl="0">
              <a:lnSpc>
                <a:spcPct val="100000"/>
              </a:lnSpc>
              <a:spcBef>
                <a:spcPts val="560"/>
              </a:spcBef>
              <a:spcAft>
                <a:spcPts val="0"/>
              </a:spcAft>
              <a:buClr>
                <a:schemeClr val="dk1"/>
              </a:buClr>
              <a:buSzPts val="2800"/>
              <a:buFont typeface="Arial"/>
              <a:buNone/>
            </a:pPr>
            <a:endParaRPr sz="2800" b="0" i="0" u="none" strike="noStrike" cap="none">
              <a:solidFill>
                <a:srgbClr val="000000"/>
              </a:solidFill>
              <a:latin typeface="Calibri"/>
              <a:ea typeface="Calibri"/>
              <a:cs typeface="Calibri"/>
              <a:sym typeface="Calibri"/>
            </a:endParaRPr>
          </a:p>
        </p:txBody>
      </p:sp>
      <p:sp>
        <p:nvSpPr>
          <p:cNvPr id="117" name="Google Shape;117;p9"/>
          <p:cNvSpPr/>
          <p:nvPr/>
        </p:nvSpPr>
        <p:spPr>
          <a:xfrm>
            <a:off x="1296158" y="5739934"/>
            <a:ext cx="7943562" cy="435825"/>
          </a:xfrm>
          <a:prstGeom prst="rect">
            <a:avLst/>
          </a:prstGeom>
          <a:noFill/>
          <a:ln>
            <a:noFill/>
          </a:ln>
        </p:spPr>
        <p:txBody>
          <a:bodyPr spcFirstLastPara="1" wrap="square" lIns="91425" tIns="45700" rIns="91425" bIns="45700" anchor="t" anchorCtr="0">
            <a:spAutoFit/>
          </a:bodyPr>
          <a:lstStyle/>
          <a:p>
            <a:pPr marL="0" marR="0" lvl="0" indent="0" algn="ctr" rtl="0">
              <a:lnSpc>
                <a:spcPct val="93000"/>
              </a:lnSpc>
              <a:spcBef>
                <a:spcPts val="0"/>
              </a:spcBef>
              <a:spcAft>
                <a:spcPts val="0"/>
              </a:spcAft>
              <a:buClr>
                <a:srgbClr val="000000"/>
              </a:buClr>
              <a:buSzPts val="2400"/>
              <a:buFont typeface="Arial"/>
              <a:buNone/>
            </a:pPr>
            <a:r>
              <a:rPr lang="en-US" sz="2400" b="0" i="0" u="none" strike="noStrike" cap="none">
                <a:solidFill>
                  <a:srgbClr val="000000"/>
                </a:solidFill>
                <a:latin typeface="Times New Roman"/>
                <a:ea typeface="Times New Roman"/>
                <a:cs typeface="Times New Roman"/>
                <a:sym typeface="Times New Roman"/>
              </a:rPr>
              <a:t>Fig-4. Examples of state-of-the-art CNN architectures.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TotalTime>
  <Words>741</Words>
  <Application>Microsoft Office PowerPoint</Application>
  <PresentationFormat>Custom</PresentationFormat>
  <Paragraphs>151</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Noto Sans Symbols</vt:lpstr>
      <vt:lpstr>Times New Roman</vt:lpstr>
      <vt:lpstr>Verdana</vt:lpstr>
      <vt:lpstr>Tema de Office</vt:lpstr>
      <vt:lpstr>Brain Tissue Segmentation Using NeuroNet With Different Pre-processing Techniques  </vt:lpstr>
      <vt:lpstr>Outline</vt:lpstr>
      <vt:lpstr>Introduction</vt:lpstr>
      <vt:lpstr>Introduction: CAD</vt:lpstr>
      <vt:lpstr>1.Introduction:Magnetic Resonance Imaging</vt:lpstr>
      <vt:lpstr>1.Introduction: Brain Tissue Segmentation</vt:lpstr>
      <vt:lpstr>2. Dataset</vt:lpstr>
      <vt:lpstr>3. Previous Studies</vt:lpstr>
      <vt:lpstr>4. Method: DCNN</vt:lpstr>
      <vt:lpstr>4. Method: DCNN</vt:lpstr>
      <vt:lpstr>4. Method: Transfer Learning</vt:lpstr>
      <vt:lpstr>4. Method: NeuroNet</vt:lpstr>
      <vt:lpstr>4. Method: Pre-processing Pipelines</vt:lpstr>
      <vt:lpstr>4. Method: Pre-processing pipeline-2</vt:lpstr>
      <vt:lpstr>4. Method: Pre-processing pipeline-2</vt:lpstr>
      <vt:lpstr>4. Method: Pre-processing pipeline-2</vt:lpstr>
      <vt:lpstr>4. Methods: Pre-processing pipeline-2</vt:lpstr>
      <vt:lpstr>5. Experiments and Results</vt:lpstr>
      <vt:lpstr>5. Experiments and Results</vt:lpstr>
      <vt:lpstr>6. Conclusion and Future work</vt:lpstr>
      <vt:lpstr>7. Resources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 Tissue Segmentation Using NeuroNet With Different Pre-processing Techniques  </dc:title>
  <dc:creator>robert</dc:creator>
  <cp:lastModifiedBy>Tushar Tushar</cp:lastModifiedBy>
  <cp:revision>2</cp:revision>
  <dcterms:modified xsi:type="dcterms:W3CDTF">2019-06-01T22:47:11Z</dcterms:modified>
</cp:coreProperties>
</file>