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6" r:id="rId14"/>
    <p:sldId id="277" r:id="rId15"/>
    <p:sldId id="278" r:id="rId16"/>
    <p:sldId id="279" r:id="rId17"/>
    <p:sldId id="280" r:id="rId18"/>
    <p:sldId id="281" r:id="rId19"/>
    <p:sldId id="285" r:id="rId20"/>
    <p:sldId id="286" r:id="rId21"/>
    <p:sldId id="288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471" autoAdjust="0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5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7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1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3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3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4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5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4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5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6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5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5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6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1">14235 17339 0,'-18'18'16,"36"17"-1,-18-17-15,17 35 16,1-18-16,-18 0 0,18 0 15,-18-17-15,35 35 16,-18-35-16,1-1 16,0-17-16,-1 0 0,19 0 15,-19-17 1,1-1-16</inkml:trace>
  <inkml:trace contextRef="#ctx0" brushRef="#br0" timeOffset="35641.2429">14570 17321 0,'17'0'16,"1"0"0,17 36-1,-17-1-15,-36 0 16,18-17-16,-17 0 15,17-1-15,0 1 16,35-18 15,-17 17-31,17-17 0,18-17 16,-36 17 0,1-18-16</inkml:trace>
  <inkml:trace contextRef="#ctx0" brushRef="#br0" timeOffset="35968.8955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4">24853 1852 0,'-17'71'16,"17"-36"-16,0 53 16,0-35-1,-18 0-15</inkml:trace>
  <inkml:trace contextRef="#ctx0" brushRef="#br0" timeOffset="47074.7685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1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39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4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7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7">9102 2840 0,'53'0'16,"-18"0"-16,35 0 15,-34 0 1,34 0-16,-34 0 15,-19 0-15</inkml:trace>
  <inkml:trace contextRef="#ctx0" brushRef="#br0" timeOffset="194530.9264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4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3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7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6">13723 4886 0,'18'35'16,"-18"1"-1,17-19-15,-17 1 0,18-1 16</inkml:trace>
  <inkml:trace contextRef="#ctx0" brushRef="#br0" timeOffset="293753.8466">13705 4745 0,'18'0'31,"17"18"-31</inkml:trace>
  <inkml:trace contextRef="#ctx0" brushRef="#br0" timeOffset="294115.3177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6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2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7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6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1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6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8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6">12488 5556 0,'18'0'47,"0"0"-47,-1 0 0,19 0 15,-19 0 1,1 0-16,-18 18 16,-18 17-16,1 0 15,-1-17-15,-17 17 16,35-17-1,-18 0-15,36-18 16,-1 0 0,19 0-16,-19 0 15,18 0 1,-17 17-16,0-17 16,-1 0-16</inkml:trace>
  <inkml:trace contextRef="#ctx0" brushRef="#br0" timeOffset="329245.3779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8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7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1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7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79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2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6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6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7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7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8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1">20020 17974 0,'18'0'0,"-1"0"16,19-18-1</inkml:trace>
  <inkml:trace contextRef="#ctx0" brushRef="#br1" timeOffset="585840.2903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4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2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4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1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5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5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5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4">29069 14129 0,'-35'0'16,"17"17"-16,-17 1 15,-1 53-15,19-18 16,-1-1-16,1 19 0,17 0 16,0 52-16,17-70 15,1 0-15,-1-18 0,1 18 16,17 0-1,-17-35-15</inkml:trace>
  <inkml:trace contextRef="#ctx0" brushRef="#br0" timeOffset="68826.8127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1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2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69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4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4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4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4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6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5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5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3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3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7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6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8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2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8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8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6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6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8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7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6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19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5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6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2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09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2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1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1">20532 12912 0,'0'17'0,"35"-17"15,-17 18-15,35-18 16,-18 0-16,18 0 16,-18 0-16,0 18 15,-17-18 1</inkml:trace>
  <inkml:trace contextRef="#ctx0" brushRef="#br0" timeOffset="70009.9662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6">21149 12894 0,'0'0'0,"0"18"109,35-18-93,-17 0-16,0 17 15,-1-17-15,19 0 0,-1 0 16,0 0 0,-17-17-16</inkml:trace>
  <inkml:trace contextRef="#ctx0" brushRef="#br0" timeOffset="76394.4176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1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3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3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4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4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4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3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3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7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3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3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3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8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79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6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6">6809 12612 0,'17'0'16,"19"0"0,16 0-1,-34 0-15,53 0 16,-54 0-16,1 0 15</inkml:trace>
  <inkml:trace contextRef="#ctx0" brushRef="#br0" timeOffset="309909.0187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7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6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19">29669 5627 0,'17'0'16,"36"17"-1,71 19 1,-36-19-16,-35 1 16,-53 0-16,0 17 15,-53 18 1,-18 0 0,18-36-16,-17 19 15</inkml:trace>
  <inkml:trace contextRef="#ctx0" brushRef="#br0" timeOffset="337643.3077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2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6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09">16916 5468 0,'0'-18'15,"0"-17"1,0 0-1,-18 17-15,-17-52 16,17 34-16,-17-34 16,17 17-16,1 18 0,-19-36 15,1 1 1,17 34-16,1 1 16,-1 17-16,18-17 0,-18 17 15,18 1-15</inkml:trace>
  <inkml:trace contextRef="#ctx0" brushRef="#br1" timeOffset="38352.7205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7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4">19879 4110 0,'18'18'0,"-1"-1"15,1-17-15,-18 18 0,18-1 16,-18 1-1,-18 17 1,18 1 0,18-19-16,-1 1 15,19-18-15,-19 0 16,1-18 0</inkml:trace>
  <inkml:trace contextRef="#ctx0" brushRef="#br1" timeOffset="42992.6935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2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7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2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8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2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4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3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1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3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6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3">28346 9737 0,'53'0'16,"17"0"0,-17-18-16</inkml:trace>
  <inkml:trace contextRef="#ctx0" brushRef="#br0" timeOffset="201289.5883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3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4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4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3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5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7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6">7056 9031 0,'17'53'16,"18"35"-16,-17-52 15,35 16-15,18 54 16,-36-35 0,-17-54-16,-18 1 15</inkml:trace>
  <inkml:trace contextRef="#ctx0" brushRef="#br0" timeOffset="285035.6178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7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8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7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6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6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7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6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7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6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7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6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7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6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7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19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8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7">9384 16986 0,'0'18'16,"18"-18"15,17 18-16,-18-1-15,19-17 0,-1 35 16,0-17-16,18 0 0,0 17 16,0-17-16,71 17 15,-72-17-15,19-1 0,-18-17 16,0 18-16,-18-18 16,0 17-16,-17-17 0,0 18 15,-36 0 1</inkml:trace>
  <inkml:trace contextRef="#ctx0" brushRef="#br2" timeOffset="493147.3418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8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69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699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2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7">28769 14958 0,'35'0'16,"-17"0"-16,53 0 15,-54 0-15,54 0 16,-54 0-16,19-18 16</inkml:trace>
  <inkml:trace contextRef="#ctx0" brushRef="#br0" timeOffset="611205.6848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69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1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3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1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4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2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1">14975 12488 0,'0'36'0,"0"-1"16,0-17 0,0-1-16,0 1 0,0-1 15,18 1 1,0-18-16</inkml:trace>
  <inkml:trace contextRef="#ctx0" brushRef="#br0" timeOffset="82599.0404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8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8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7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8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3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19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7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4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7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4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6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7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09">22437 9155 0,'0'35'16,"17"-17"-16,1 17 16,17 18-1,1-18-15,-1 0 0,18 1 16,-18-19-16,-17 1 16,35-1-1,-36 1-15,-17-36 0</inkml:trace>
  <inkml:trace contextRef="#ctx0" brushRef="#br0" timeOffset="248746.8816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6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3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4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6">25682 6015 0,'0'35'0,"0"36"16,0-36-16,0 53 16,18-53-1,0 18-15,-1-17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4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3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6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2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3">8061 14111 0,'18'18'0,"35"-18"15,-36 17-15,36-17 16,-35 18-16,-1-18 15</inkml:trace>
  <inkml:trace contextRef="#ctx0" brushRef="#br0" timeOffset="45874.5977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7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6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5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3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5">18203 16175 0,'0'53'0,"0"-36"16,18 1-16,-18 0 15,18-18 1,-1 0 0</inkml:trace>
  <inkml:trace contextRef="#ctx0" brushRef="#br0" timeOffset="152956.8885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2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8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4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7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4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6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8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6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3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6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8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5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5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7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19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3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1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4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4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4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7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4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3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4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3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3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39">24483 14676 0,'17'0'0,"1"0"16,0 0 15,-1 0-15,1 0-1,-18 17-15,18-17 16,-18 18-16,17-1 16,-17 1-16,-17 0 15,-1-1 1,-17 1-16,-1-18 15,19 18-15,-36-1 16,35-17-16,1 0 0,-1 0 16,0 0-16</inkml:trace>
  <inkml:trace contextRef="#ctx0" brushRef="#br0" timeOffset="188509.0244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4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4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4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5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8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8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6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6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7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7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2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6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69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199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8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4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5">11165 12400 0,'53'53'15,"0"35"1,-35-35-16,17 35 15,-35-35-15,0 0 0,18-18 16,-36 1-16,18-1 16,-17 0-16,-1-17 0,0 0 0,-35 17 15,36-17-15</inkml:trace>
  <inkml:trace contextRef="#ctx0" brushRef="#br0" timeOffset="90359.2323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3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0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6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1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2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6">2910 15522 0,'0'18'0,"18"0"31,17 52-15,36 1-1,-18-36-15,-18 0 0,53 18 16,-52-18-1,-1 1-15,18-1 16,-36-17-16,1-1 0,0 1 16,-1-18-16,-34 0 15</inkml:trace>
  <inkml:trace contextRef="#ctx0" brushRef="#br0" timeOffset="41660.1272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3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4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2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6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4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5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3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89">20867 14799 0,'17'0'16,"1"0"-16,17 0 0,36-18 16,-36 18-16,0-17 15,-17 17-15,17 0 0,-35-18 16</inkml:trace>
  <inkml:trace contextRef="#ctx0" brushRef="#br0" timeOffset="159111.8547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5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4">23036 15505 0,'53'17'16,"-17"1"-16,52-18 15,-53-18-15,0 18 16,-17-17-16</inkml:trace>
  <inkml:trace contextRef="#ctx0" brushRef="#br0" timeOffset="161791.8039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4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1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4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1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3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9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39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5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4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2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8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1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5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7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1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3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1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5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1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6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6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6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6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6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1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4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2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58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2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1.png"/><Relationship Id="rId7" Type="http://schemas.openxmlformats.org/officeDocument/2006/relationships/image" Target="NUL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3.png"/><Relationship Id="rId5" Type="http://schemas.openxmlformats.org/officeDocument/2006/relationships/image" Target="../media/image53.png"/><Relationship Id="rId10" Type="http://schemas.openxmlformats.org/officeDocument/2006/relationships/customXml" Target="../ink/ink10.xml"/><Relationship Id="rId4" Type="http://schemas.openxmlformats.org/officeDocument/2006/relationships/image" Target="../media/image44.pn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2.png"/><Relationship Id="rId7" Type="http://schemas.openxmlformats.org/officeDocument/2006/relationships/image" Target="../media/image30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customXml" Target="../ink/ink12.xml"/><Relationship Id="rId4" Type="http://schemas.openxmlformats.org/officeDocument/2006/relationships/image" Target="../media/image45.png"/><Relationship Id="rId9" Type="http://schemas.openxmlformats.org/officeDocument/2006/relationships/image" Target="../media/image5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4.xm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314.png"/><Relationship Id="rId7" Type="http://schemas.openxmlformats.org/officeDocument/2006/relationships/image" Target="../media/image7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314.png"/><Relationship Id="rId7" Type="http://schemas.openxmlformats.org/officeDocument/2006/relationships/image" Target="../media/image7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7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7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683</Words>
  <Application>Microsoft Office PowerPoint</Application>
  <PresentationFormat>Widescreen</PresentationFormat>
  <Paragraphs>219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Computing gradients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Bashar Talafha</cp:lastModifiedBy>
  <cp:revision>38</cp:revision>
  <dcterms:created xsi:type="dcterms:W3CDTF">2017-07-05T17:13:12Z</dcterms:created>
  <dcterms:modified xsi:type="dcterms:W3CDTF">2017-11-10T22:06:17Z</dcterms:modified>
</cp:coreProperties>
</file>