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5" r:id="rId20"/>
    <p:sldId id="286" r:id="rId21"/>
    <p:sldId id="288" r:id="rId22"/>
    <p:sldId id="289" r:id="rId23"/>
    <p:sldId id="290" r:id="rId24"/>
    <p:sldId id="291" r:id="rId25"/>
    <p:sldId id="293" r:id="rId26"/>
    <p:sldId id="294" r:id="rId27"/>
    <p:sldId id="296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471" autoAdjust="0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2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3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4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3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4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39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4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5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3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09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3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6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6">9102 2840 0,'53'0'16,"-18"0"-16,35 0 15,-34 0 1,34 0-16,-34 0 15,-19 0-15</inkml:trace>
  <inkml:trace contextRef="#ctx0" brushRef="#br0" timeOffset="194530.9263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3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6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09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6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1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6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7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7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6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6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1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6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6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7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">20020 17974 0,'18'0'0,"-1"0"16,19-18-1</inkml:trace>
  <inkml:trace contextRef="#ctx0" brushRef="#br1" timeOffset="585840.2902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3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1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49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69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4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1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8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3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3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5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4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4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2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6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7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1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7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7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79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7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6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8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4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09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5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">20532 12912 0,'0'17'0,"35"-17"15,-17 18-15,35-18 16,-18 0-16,18 0 16,-18 0-16,0 18 15,-17-18 1</inkml:trace>
  <inkml:trace contextRef="#ctx0" brushRef="#br0" timeOffset="70009.9661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5">21149 12894 0,'0'0'0,"0"18"109,35-18-93,-17 0-16,0 17 15,-1-17-15,19 0 0,-1 0 16,0 0 0,-17-17-16</inkml:trace>
  <inkml:trace contextRef="#ctx0" brushRef="#br0" timeOffset="76394.4175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3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3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3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6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7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6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6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8">29669 5627 0,'17'0'16,"36"17"-1,71 19 1,-36-19-16,-35 1 16,-53 0-16,0 17 15,-53 18 1,-18 0 0,18-36-16,-17 19 15</inkml:trace>
  <inkml:trace contextRef="#ctx0" brushRef="#br0" timeOffset="337643.3076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5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8">16916 5468 0,'0'-18'15,"0"-17"1,0 0-1,-18 17-15,-17-52 16,17 34-16,-17-34 16,17 17-16,1 18 0,-19-36 15,1 1 1,17 34-16,1 1 16,-1 17-16,18-17 0,-18 17 15,18 1-15</inkml:trace>
  <inkml:trace contextRef="#ctx0" brushRef="#br1" timeOffset="38352.7204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6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3">19879 4110 0,'18'18'0,"-1"-1"15,1-17-15,-18 18 0,18-1 16,-18 1-1,-18 17 1,18 1 0,18-19-16,-1 1 15,19-18-15,-19 0 16,1-18 0</inkml:trace>
  <inkml:trace contextRef="#ctx0" brushRef="#br1" timeOffset="42992.6934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1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6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1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7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3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2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5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3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3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4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6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7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6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7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79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6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6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6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6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6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6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8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7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6">9384 16986 0,'0'18'16,"18"-18"15,17 18-16,-18-1-15,19-17 0,-1 35 16,0-17-16,18 0 0,0 17 16,0-17-16,71 17 15,-72-17-15,19-1 0,-18-17 16,0 18-16,-18-18 16,0 17-16,-17-17 0,0 18 15,-36 0 1</inkml:trace>
  <inkml:trace contextRef="#ctx0" brushRef="#br2" timeOffset="493147.3417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7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8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1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6">28769 14958 0,'35'0'16,"-17"0"-16,53 0 15,-54 0-15,54 0 16,-54 0-16,19-18 16</inkml:trace>
  <inkml:trace contextRef="#ctx0" brushRef="#br0" timeOffset="611205.6847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2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1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7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7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6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2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8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6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3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3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8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5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6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5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5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3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3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2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5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2">8061 14111 0,'18'18'0,"35"-18"15,-36 17-15,36-17 16,-35 18-16,-1-18 15</inkml:trace>
  <inkml:trace contextRef="#ctx0" brushRef="#br0" timeOffset="45874.5976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6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5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4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4">18203 16175 0,'0'53'0,"0"-36"16,18 1-16,-18 0 15,18-18 1,-1 0 0</inkml:trace>
  <inkml:trace contextRef="#ctx0" brushRef="#br0" timeOffset="152956.8884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1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8">7602 16210 0,'0'0'0,"0"-17"15,18 17 1,17-18-16,-17-17 15,0 17-15,17-17 16,-18 17-16,1-17 0,0 35 16,-18-18-16,17 0 0,-17 36 31,0 17-15,18 1-16,-18-19 0,35 54 15,-17-53 1,0-1-16,17 1 0,-17-1 0</inkml:trace>
  <inkml:trace contextRef="#ctx0" brushRef="#br0" timeOffset="5557.5369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5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2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79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5">4251 8678 0</inkml:trace>
  <inkml:trace contextRef="#ctx0" brushRef="#br0" timeOffset="154987.4443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7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6">23777 17216 0,'36'0'16,"-19"0"-1,18 0-15,89 0 16,-54 0-16,19 0 16,-19 0-16,18 0 0,18 0 15,-18 0-15,-17-18 0,17 18 16,-17 0-16,35-18 0,-54 18 15,-34 0 1,0 0-16,-18-17 0</inkml:trace>
  <inkml:trace contextRef="#ctx0" brushRef="#br0" timeOffset="272318.9686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6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7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8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7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6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7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19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3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6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3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5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7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2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7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6">7796 6597 0,'0'0'16,"18"71"-16,-18-19 0,0 37 16,0-36-16</inkml:trace>
  <inkml:trace contextRef="#ctx0" brushRef="#br0" timeOffset="47532.1672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5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1">8855 4445 0,'0'0'0,"0"35"16,0 1-16,17-19 15,-17 1-15,36-18 16,-19 0-1,-17-18 1</inkml:trace>
  <inkml:trace contextRef="#ctx0" brushRef="#br0" timeOffset="52625.0292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5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49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6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5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399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3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7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3">26917 9155 0,'18'0'15,"17"0"1,-17 0-16,-1 0 16,-17-18-16,18 18 15</inkml:trace>
  <inkml:trace contextRef="#ctx0" brushRef="#br0" timeOffset="164276.5594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3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5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4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3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6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1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7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09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7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6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6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6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5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8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2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69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3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799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5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8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5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3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3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3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29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6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7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4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4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9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09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3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3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3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6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3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2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29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3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2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3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3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3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3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4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7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7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6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1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8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8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7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29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3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69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4">11165 12400 0,'53'53'15,"0"35"1,-35-35-16,17 35 15,-35-35-15,0 0 0,18-18 16,-36 1-16,18-1 16,-17 0-16,-1-17 0,0 0 0,-35 17 15,36-17-15</inkml:trace>
  <inkml:trace contextRef="#ctx0" brushRef="#br0" timeOffset="90359.2322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2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59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5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1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5">2910 15522 0,'0'18'0,"18"0"31,17 52-15,36 1-1,-18-36-15,-18 0 0,53 18 16,-52-18-1,-1 1-15,18-1 16,-36-17-16,1-1 0,0 1 16,-1-18-16,-34 0 15</inkml:trace>
  <inkml:trace contextRef="#ctx0" brushRef="#br0" timeOffset="41660.1271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2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3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1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5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3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4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6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4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3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3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3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2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8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9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3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1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7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9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6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4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5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1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0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2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4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png"/><Relationship Id="rId12" Type="http://schemas.openxmlformats.org/officeDocument/2006/relationships/image" Target="../media/image70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png"/><Relationship Id="rId11" Type="http://schemas.openxmlformats.org/officeDocument/2006/relationships/customXml" Target="../ink/ink19.xml"/><Relationship Id="rId5" Type="http://schemas.openxmlformats.org/officeDocument/2006/relationships/image" Target="../media/image37.emf"/><Relationship Id="rId10" Type="http://schemas.openxmlformats.org/officeDocument/2006/relationships/image" Target="../media/image50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701</Words>
  <Application>Microsoft Office PowerPoint</Application>
  <PresentationFormat>Widescreen</PresentationFormat>
  <Paragraphs>227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Acrobat Document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Computing gradients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  <vt:lpstr>Intuition about deep representation</vt:lpstr>
      <vt:lpstr>PowerPoint Presentation</vt:lpstr>
      <vt:lpstr>Forward and backward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Bashar Talafha</cp:lastModifiedBy>
  <cp:revision>40</cp:revision>
  <dcterms:created xsi:type="dcterms:W3CDTF">2017-07-05T17:13:12Z</dcterms:created>
  <dcterms:modified xsi:type="dcterms:W3CDTF">2017-11-10T23:01:16Z</dcterms:modified>
</cp:coreProperties>
</file>