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D94AA-E39C-4DDA-9930-603422BDE14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E24C67-7A46-47D5-9384-C12A92271AF2}">
      <dgm:prSet/>
      <dgm:spPr/>
      <dgm:t>
        <a:bodyPr/>
        <a:lstStyle/>
        <a:p>
          <a:r>
            <a:rPr lang="en-US" b="0" i="0" baseline="0" dirty="0"/>
            <a:t>It is important to note that this "unnecessary text" elimination process</a:t>
          </a:r>
          <a:endParaRPr lang="en-US" dirty="0"/>
        </a:p>
      </dgm:t>
    </dgm:pt>
    <dgm:pt modelId="{9B98DE6B-F7C8-411F-9484-8AE876991F3E}" type="parTrans" cxnId="{E079C12D-B3A4-4C60-B180-D6B34F700337}">
      <dgm:prSet/>
      <dgm:spPr/>
      <dgm:t>
        <a:bodyPr/>
        <a:lstStyle/>
        <a:p>
          <a:endParaRPr lang="en-US"/>
        </a:p>
      </dgm:t>
    </dgm:pt>
    <dgm:pt modelId="{61E20F2D-1FC5-4CAD-86CE-3A8CD4E4EBA3}" type="sibTrans" cxnId="{E079C12D-B3A4-4C60-B180-D6B34F700337}">
      <dgm:prSet/>
      <dgm:spPr/>
      <dgm:t>
        <a:bodyPr/>
        <a:lstStyle/>
        <a:p>
          <a:endParaRPr lang="en-US"/>
        </a:p>
      </dgm:t>
    </dgm:pt>
    <dgm:pt modelId="{1FB53C6B-CAED-4AFE-B33D-73FE0D38A3A2}">
      <dgm:prSet/>
      <dgm:spPr/>
      <dgm:t>
        <a:bodyPr/>
        <a:lstStyle/>
        <a:p>
          <a:r>
            <a:rPr lang="en-US" b="0" i="0" baseline="0"/>
            <a:t>could be more successful when followed in a particular sequence.</a:t>
          </a:r>
          <a:endParaRPr lang="en-US"/>
        </a:p>
      </dgm:t>
    </dgm:pt>
    <dgm:pt modelId="{253310FC-CB09-43FA-8B94-8D7EAB539E2C}" type="parTrans" cxnId="{DFD3984D-B39E-4215-ADB1-04673BC994C4}">
      <dgm:prSet/>
      <dgm:spPr/>
      <dgm:t>
        <a:bodyPr/>
        <a:lstStyle/>
        <a:p>
          <a:endParaRPr lang="en-US"/>
        </a:p>
      </dgm:t>
    </dgm:pt>
    <dgm:pt modelId="{50E0B576-BA43-4851-A89E-C45E0222F17F}" type="sibTrans" cxnId="{DFD3984D-B39E-4215-ADB1-04673BC994C4}">
      <dgm:prSet/>
      <dgm:spPr/>
      <dgm:t>
        <a:bodyPr/>
        <a:lstStyle/>
        <a:p>
          <a:endParaRPr lang="en-US"/>
        </a:p>
      </dgm:t>
    </dgm:pt>
    <dgm:pt modelId="{02E93E3F-34C6-48A4-AF48-E2215D320C60}">
      <dgm:prSet/>
      <dgm:spPr/>
      <dgm:t>
        <a:bodyPr/>
        <a:lstStyle/>
        <a:p>
          <a:r>
            <a:rPr lang="en-US" b="0" i="0" baseline="0"/>
            <a:t>For instance, elimination of special characters before removal of</a:t>
          </a:r>
          <a:endParaRPr lang="en-US"/>
        </a:p>
      </dgm:t>
    </dgm:pt>
    <dgm:pt modelId="{47B3901F-C8C3-47C8-B877-D6ACA5A7ED29}" type="parTrans" cxnId="{8EBDC6F1-804B-4754-811F-59C01EBFA814}">
      <dgm:prSet/>
      <dgm:spPr/>
      <dgm:t>
        <a:bodyPr/>
        <a:lstStyle/>
        <a:p>
          <a:endParaRPr lang="en-US"/>
        </a:p>
      </dgm:t>
    </dgm:pt>
    <dgm:pt modelId="{06FA509F-B7B2-47AD-830A-13065B6DB1ED}" type="sibTrans" cxnId="{8EBDC6F1-804B-4754-811F-59C01EBFA814}">
      <dgm:prSet/>
      <dgm:spPr/>
      <dgm:t>
        <a:bodyPr/>
        <a:lstStyle/>
        <a:p>
          <a:endParaRPr lang="en-US"/>
        </a:p>
      </dgm:t>
    </dgm:pt>
    <dgm:pt modelId="{525FCE55-5598-4A4F-941F-C01DD3A03A0B}">
      <dgm:prSet/>
      <dgm:spPr/>
      <dgm:t>
        <a:bodyPr/>
        <a:lstStyle/>
        <a:p>
          <a:r>
            <a:rPr lang="en-US" b="0" i="0" baseline="0"/>
            <a:t>hashtags, usernames defeats our purpose as the text following a '#' could be</a:t>
          </a:r>
          <a:endParaRPr lang="en-US"/>
        </a:p>
      </dgm:t>
    </dgm:pt>
    <dgm:pt modelId="{99C481FF-6B50-4D5F-9312-8565D5EE0F98}" type="parTrans" cxnId="{29C6E949-9171-4F01-9610-E6107627CE02}">
      <dgm:prSet/>
      <dgm:spPr/>
      <dgm:t>
        <a:bodyPr/>
        <a:lstStyle/>
        <a:p>
          <a:endParaRPr lang="en-US"/>
        </a:p>
      </dgm:t>
    </dgm:pt>
    <dgm:pt modelId="{CAEAF5C0-CEEF-4ECF-8546-37A38749CD66}" type="sibTrans" cxnId="{29C6E949-9171-4F01-9610-E6107627CE02}">
      <dgm:prSet/>
      <dgm:spPr/>
      <dgm:t>
        <a:bodyPr/>
        <a:lstStyle/>
        <a:p>
          <a:endParaRPr lang="en-US"/>
        </a:p>
      </dgm:t>
    </dgm:pt>
    <dgm:pt modelId="{199766E1-22FA-4670-B9FB-438D1DF32E00}">
      <dgm:prSet/>
      <dgm:spPr/>
      <dgm:t>
        <a:bodyPr/>
        <a:lstStyle/>
        <a:p>
          <a:r>
            <a:rPr lang="en-US" b="0" i="0" baseline="0"/>
            <a:t>considered a token. </a:t>
          </a:r>
          <a:endParaRPr lang="en-US"/>
        </a:p>
      </dgm:t>
    </dgm:pt>
    <dgm:pt modelId="{8F3627F4-2AF2-43AB-838E-2C494D1BAD73}" type="parTrans" cxnId="{DAABE183-67C8-49C5-BE48-8AB39C9E052D}">
      <dgm:prSet/>
      <dgm:spPr/>
      <dgm:t>
        <a:bodyPr/>
        <a:lstStyle/>
        <a:p>
          <a:endParaRPr lang="en-US"/>
        </a:p>
      </dgm:t>
    </dgm:pt>
    <dgm:pt modelId="{45CB1516-05EC-41F2-8502-D8E5055364C1}" type="sibTrans" cxnId="{DAABE183-67C8-49C5-BE48-8AB39C9E052D}">
      <dgm:prSet/>
      <dgm:spPr/>
      <dgm:t>
        <a:bodyPr/>
        <a:lstStyle/>
        <a:p>
          <a:endParaRPr lang="en-US"/>
        </a:p>
      </dgm:t>
    </dgm:pt>
    <dgm:pt modelId="{10441A53-8284-49E4-B530-B7B4F4CA7971}">
      <dgm:prSet/>
      <dgm:spPr/>
      <dgm:t>
        <a:bodyPr/>
        <a:lstStyle/>
        <a:p>
          <a:r>
            <a:rPr lang="en-US" b="0" i="0" baseline="0"/>
            <a:t>Here is the sequence we will implement:</a:t>
          </a:r>
          <a:endParaRPr lang="en-US"/>
        </a:p>
      </dgm:t>
    </dgm:pt>
    <dgm:pt modelId="{30BF2C59-4A7B-47C8-A6D9-7AF566199AA4}" type="parTrans" cxnId="{513A7CFF-A7A9-459F-AE92-EF295D224F3D}">
      <dgm:prSet/>
      <dgm:spPr/>
      <dgm:t>
        <a:bodyPr/>
        <a:lstStyle/>
        <a:p>
          <a:endParaRPr lang="en-US"/>
        </a:p>
      </dgm:t>
    </dgm:pt>
    <dgm:pt modelId="{D529984D-59C9-418E-97CB-3A55F905F9CE}" type="sibTrans" cxnId="{513A7CFF-A7A9-459F-AE92-EF295D224F3D}">
      <dgm:prSet/>
      <dgm:spPr/>
      <dgm:t>
        <a:bodyPr/>
        <a:lstStyle/>
        <a:p>
          <a:endParaRPr lang="en-US"/>
        </a:p>
      </dgm:t>
    </dgm:pt>
    <dgm:pt modelId="{6FB71DB6-89BB-413B-9256-19F5BAFC5727}">
      <dgm:prSet/>
      <dgm:spPr/>
      <dgm:t>
        <a:bodyPr/>
        <a:lstStyle/>
        <a:p>
          <a:r>
            <a:rPr lang="en-US" b="0" i="0" baseline="0"/>
            <a:t>HTML codes (if present)</a:t>
          </a:r>
          <a:endParaRPr lang="en-US"/>
        </a:p>
      </dgm:t>
    </dgm:pt>
    <dgm:pt modelId="{CA1EB0FC-1E3A-4A4B-A42F-5BA4AE57E45E}" type="parTrans" cxnId="{CC70F847-FB45-40F3-AEB9-B744F9B23423}">
      <dgm:prSet/>
      <dgm:spPr/>
      <dgm:t>
        <a:bodyPr/>
        <a:lstStyle/>
        <a:p>
          <a:endParaRPr lang="en-US"/>
        </a:p>
      </dgm:t>
    </dgm:pt>
    <dgm:pt modelId="{23AE712C-55EA-4B6D-A6B6-FE9E99101229}" type="sibTrans" cxnId="{CC70F847-FB45-40F3-AEB9-B744F9B23423}">
      <dgm:prSet/>
      <dgm:spPr/>
      <dgm:t>
        <a:bodyPr/>
        <a:lstStyle/>
        <a:p>
          <a:endParaRPr lang="en-US"/>
        </a:p>
      </dgm:t>
    </dgm:pt>
    <dgm:pt modelId="{68243FFD-2CCD-4929-93BF-C5869E8F53DD}">
      <dgm:prSet/>
      <dgm:spPr/>
      <dgm:t>
        <a:bodyPr/>
        <a:lstStyle/>
        <a:p>
          <a:r>
            <a:rPr lang="en-US" b="0" i="0" baseline="0"/>
            <a:t>URLs/ email addresses</a:t>
          </a:r>
          <a:endParaRPr lang="en-US"/>
        </a:p>
      </dgm:t>
    </dgm:pt>
    <dgm:pt modelId="{257BB829-B29C-48F4-A157-A85654FD01EE}" type="parTrans" cxnId="{245B8989-D04D-468B-9F6A-F4F4C003CF51}">
      <dgm:prSet/>
      <dgm:spPr/>
      <dgm:t>
        <a:bodyPr/>
        <a:lstStyle/>
        <a:p>
          <a:endParaRPr lang="en-US"/>
        </a:p>
      </dgm:t>
    </dgm:pt>
    <dgm:pt modelId="{74E2AB44-C3B6-4312-AC21-1EC134138E27}" type="sibTrans" cxnId="{245B8989-D04D-468B-9F6A-F4F4C003CF51}">
      <dgm:prSet/>
      <dgm:spPr/>
      <dgm:t>
        <a:bodyPr/>
        <a:lstStyle/>
        <a:p>
          <a:endParaRPr lang="en-US"/>
        </a:p>
      </dgm:t>
    </dgm:pt>
    <dgm:pt modelId="{4F75695E-5F7C-4523-927F-7CA074B57107}">
      <dgm:prSet/>
      <dgm:spPr/>
      <dgm:t>
        <a:bodyPr/>
        <a:lstStyle/>
        <a:p>
          <a:r>
            <a:rPr lang="en-US" b="0" i="0" baseline="0"/>
            <a:t>Hashtags/Usernames</a:t>
          </a:r>
          <a:endParaRPr lang="en-US"/>
        </a:p>
      </dgm:t>
    </dgm:pt>
    <dgm:pt modelId="{2FD1188F-7EC8-4904-AD06-F19988BC58FB}" type="parTrans" cxnId="{0471E476-5F7F-493E-AC6C-8CFDB93FC387}">
      <dgm:prSet/>
      <dgm:spPr/>
      <dgm:t>
        <a:bodyPr/>
        <a:lstStyle/>
        <a:p>
          <a:endParaRPr lang="en-US"/>
        </a:p>
      </dgm:t>
    </dgm:pt>
    <dgm:pt modelId="{15382D4E-6446-4CFF-B5C6-9A84B9105EB1}" type="sibTrans" cxnId="{0471E476-5F7F-493E-AC6C-8CFDB93FC387}">
      <dgm:prSet/>
      <dgm:spPr/>
      <dgm:t>
        <a:bodyPr/>
        <a:lstStyle/>
        <a:p>
          <a:endParaRPr lang="en-US"/>
        </a:p>
      </dgm:t>
    </dgm:pt>
    <dgm:pt modelId="{250C1ED2-88CE-4A15-A656-6926208E2074}">
      <dgm:prSet/>
      <dgm:spPr/>
      <dgm:t>
        <a:bodyPr/>
        <a:lstStyle/>
        <a:p>
          <a:r>
            <a:rPr lang="en-US" b="0" i="0" baseline="0"/>
            <a:t>Emojis</a:t>
          </a:r>
          <a:endParaRPr lang="en-US"/>
        </a:p>
      </dgm:t>
    </dgm:pt>
    <dgm:pt modelId="{2F578A36-8252-42CC-B312-64AC8D8B2945}" type="parTrans" cxnId="{F741E158-5575-4C59-85E8-146F001F6D9C}">
      <dgm:prSet/>
      <dgm:spPr/>
      <dgm:t>
        <a:bodyPr/>
        <a:lstStyle/>
        <a:p>
          <a:endParaRPr lang="en-US"/>
        </a:p>
      </dgm:t>
    </dgm:pt>
    <dgm:pt modelId="{AFAA74DD-62C4-4886-80E1-CAAC818E5952}" type="sibTrans" cxnId="{F741E158-5575-4C59-85E8-146F001F6D9C}">
      <dgm:prSet/>
      <dgm:spPr/>
      <dgm:t>
        <a:bodyPr/>
        <a:lstStyle/>
        <a:p>
          <a:endParaRPr lang="en-US"/>
        </a:p>
      </dgm:t>
    </dgm:pt>
    <dgm:pt modelId="{93EFE3ED-E8A0-446F-AB52-1BA96C6499AC}">
      <dgm:prSet/>
      <dgm:spPr/>
      <dgm:t>
        <a:bodyPr/>
        <a:lstStyle/>
        <a:p>
          <a:r>
            <a:rPr lang="en-US" b="0" i="0" baseline="0"/>
            <a:t>Stopwords</a:t>
          </a:r>
          <a:endParaRPr lang="en-US"/>
        </a:p>
      </dgm:t>
    </dgm:pt>
    <dgm:pt modelId="{495138F5-4585-412A-8DAC-5E06317C8BD8}" type="parTrans" cxnId="{F6729BE0-6613-430E-AB4D-452797C1C224}">
      <dgm:prSet/>
      <dgm:spPr/>
      <dgm:t>
        <a:bodyPr/>
        <a:lstStyle/>
        <a:p>
          <a:endParaRPr lang="en-US"/>
        </a:p>
      </dgm:t>
    </dgm:pt>
    <dgm:pt modelId="{5757BB2D-F491-4D9B-B424-AA5CC9C9C70A}" type="sibTrans" cxnId="{F6729BE0-6613-430E-AB4D-452797C1C224}">
      <dgm:prSet/>
      <dgm:spPr/>
      <dgm:t>
        <a:bodyPr/>
        <a:lstStyle/>
        <a:p>
          <a:endParaRPr lang="en-US"/>
        </a:p>
      </dgm:t>
    </dgm:pt>
    <dgm:pt modelId="{49E12A2C-C5C8-4BA0-91B8-977EFE757C90}">
      <dgm:prSet/>
      <dgm:spPr/>
      <dgm:t>
        <a:bodyPr/>
        <a:lstStyle/>
        <a:p>
          <a:r>
            <a:rPr lang="en-US" b="0" i="0" baseline="0"/>
            <a:t>Expanding Abbreviations</a:t>
          </a:r>
          <a:endParaRPr lang="en-US"/>
        </a:p>
      </dgm:t>
    </dgm:pt>
    <dgm:pt modelId="{4A56E1EE-2C38-4704-86E4-36877A6AF155}" type="parTrans" cxnId="{745730DE-C9F7-40AF-90AC-0606F76B5883}">
      <dgm:prSet/>
      <dgm:spPr/>
      <dgm:t>
        <a:bodyPr/>
        <a:lstStyle/>
        <a:p>
          <a:endParaRPr lang="en-US"/>
        </a:p>
      </dgm:t>
    </dgm:pt>
    <dgm:pt modelId="{A96F6DD4-9F2F-4EBA-9E18-70653D81BB8C}" type="sibTrans" cxnId="{745730DE-C9F7-40AF-90AC-0606F76B5883}">
      <dgm:prSet/>
      <dgm:spPr/>
      <dgm:t>
        <a:bodyPr/>
        <a:lstStyle/>
        <a:p>
          <a:endParaRPr lang="en-US"/>
        </a:p>
      </dgm:t>
    </dgm:pt>
    <dgm:pt modelId="{ADEEAF89-BD7B-4007-9290-894DA5665442}">
      <dgm:prSet/>
      <dgm:spPr/>
      <dgm:t>
        <a:bodyPr/>
        <a:lstStyle/>
        <a:p>
          <a:r>
            <a:rPr lang="en-US" b="0" i="0" baseline="0"/>
            <a:t>Punctuations</a:t>
          </a:r>
          <a:endParaRPr lang="en-US"/>
        </a:p>
      </dgm:t>
    </dgm:pt>
    <dgm:pt modelId="{08B90E07-A16C-4B08-9440-A73C64A0A9EE}" type="parTrans" cxnId="{F1E1B2CD-6375-4195-9777-93CC79DE9E6C}">
      <dgm:prSet/>
      <dgm:spPr/>
      <dgm:t>
        <a:bodyPr/>
        <a:lstStyle/>
        <a:p>
          <a:endParaRPr lang="en-US"/>
        </a:p>
      </dgm:t>
    </dgm:pt>
    <dgm:pt modelId="{927C56B6-DEE8-42C9-8728-21CC3FF56044}" type="sibTrans" cxnId="{F1E1B2CD-6375-4195-9777-93CC79DE9E6C}">
      <dgm:prSet/>
      <dgm:spPr/>
      <dgm:t>
        <a:bodyPr/>
        <a:lstStyle/>
        <a:p>
          <a:endParaRPr lang="en-US"/>
        </a:p>
      </dgm:t>
    </dgm:pt>
    <dgm:pt modelId="{999C0CE6-D806-4764-A670-0011C07A7074}">
      <dgm:prSet/>
      <dgm:spPr/>
      <dgm:t>
        <a:bodyPr/>
        <a:lstStyle/>
        <a:p>
          <a:r>
            <a:rPr lang="en-US" b="0" i="0" baseline="0"/>
            <a:t>Special characters/ Numbers</a:t>
          </a:r>
          <a:endParaRPr lang="en-US"/>
        </a:p>
      </dgm:t>
    </dgm:pt>
    <dgm:pt modelId="{528AD3C8-D117-47BC-A819-62C66B1DBFE2}" type="parTrans" cxnId="{C42F8998-7CF7-4D91-A318-90FC3C0DE2BB}">
      <dgm:prSet/>
      <dgm:spPr/>
      <dgm:t>
        <a:bodyPr/>
        <a:lstStyle/>
        <a:p>
          <a:endParaRPr lang="en-US"/>
        </a:p>
      </dgm:t>
    </dgm:pt>
    <dgm:pt modelId="{0F8588BF-13E6-4F8C-B51B-FA4A4837227D}" type="sibTrans" cxnId="{C42F8998-7CF7-4D91-A318-90FC3C0DE2BB}">
      <dgm:prSet/>
      <dgm:spPr/>
      <dgm:t>
        <a:bodyPr/>
        <a:lstStyle/>
        <a:p>
          <a:endParaRPr lang="en-US"/>
        </a:p>
      </dgm:t>
    </dgm:pt>
    <dgm:pt modelId="{85F78622-7D20-49EC-B601-E40EEEFB7382}" type="pres">
      <dgm:prSet presAssocID="{C5ED94AA-E39C-4DDA-9930-603422BDE143}" presName="diagram" presStyleCnt="0">
        <dgm:presLayoutVars>
          <dgm:dir/>
          <dgm:resizeHandles val="exact"/>
        </dgm:presLayoutVars>
      </dgm:prSet>
      <dgm:spPr/>
    </dgm:pt>
    <dgm:pt modelId="{63644A35-37FD-48DC-A1FD-FD935A79A3D1}" type="pres">
      <dgm:prSet presAssocID="{47E24C67-7A46-47D5-9384-C12A92271AF2}" presName="node" presStyleLbl="node1" presStyleIdx="0" presStyleCnt="14">
        <dgm:presLayoutVars>
          <dgm:bulletEnabled val="1"/>
        </dgm:presLayoutVars>
      </dgm:prSet>
      <dgm:spPr/>
    </dgm:pt>
    <dgm:pt modelId="{626D9474-01ED-401D-8C0A-AAD56294434C}" type="pres">
      <dgm:prSet presAssocID="{61E20F2D-1FC5-4CAD-86CE-3A8CD4E4EBA3}" presName="sibTrans" presStyleCnt="0"/>
      <dgm:spPr/>
    </dgm:pt>
    <dgm:pt modelId="{D0C6D7FA-89B6-4C33-AF81-424AF83F577C}" type="pres">
      <dgm:prSet presAssocID="{1FB53C6B-CAED-4AFE-B33D-73FE0D38A3A2}" presName="node" presStyleLbl="node1" presStyleIdx="1" presStyleCnt="14">
        <dgm:presLayoutVars>
          <dgm:bulletEnabled val="1"/>
        </dgm:presLayoutVars>
      </dgm:prSet>
      <dgm:spPr/>
    </dgm:pt>
    <dgm:pt modelId="{7E216B78-F5EA-46D8-A3DC-A7EC43A6A49B}" type="pres">
      <dgm:prSet presAssocID="{50E0B576-BA43-4851-A89E-C45E0222F17F}" presName="sibTrans" presStyleCnt="0"/>
      <dgm:spPr/>
    </dgm:pt>
    <dgm:pt modelId="{A00DA907-2D68-4D00-A353-F04DE0A0F01E}" type="pres">
      <dgm:prSet presAssocID="{02E93E3F-34C6-48A4-AF48-E2215D320C60}" presName="node" presStyleLbl="node1" presStyleIdx="2" presStyleCnt="14">
        <dgm:presLayoutVars>
          <dgm:bulletEnabled val="1"/>
        </dgm:presLayoutVars>
      </dgm:prSet>
      <dgm:spPr/>
    </dgm:pt>
    <dgm:pt modelId="{F9916425-C5A9-45B8-B4F4-0567B09F8031}" type="pres">
      <dgm:prSet presAssocID="{06FA509F-B7B2-47AD-830A-13065B6DB1ED}" presName="sibTrans" presStyleCnt="0"/>
      <dgm:spPr/>
    </dgm:pt>
    <dgm:pt modelId="{C1F92304-6033-48F5-8876-57A945348CE0}" type="pres">
      <dgm:prSet presAssocID="{525FCE55-5598-4A4F-941F-C01DD3A03A0B}" presName="node" presStyleLbl="node1" presStyleIdx="3" presStyleCnt="14">
        <dgm:presLayoutVars>
          <dgm:bulletEnabled val="1"/>
        </dgm:presLayoutVars>
      </dgm:prSet>
      <dgm:spPr/>
    </dgm:pt>
    <dgm:pt modelId="{DAC0631E-1B50-4679-A3C6-7E3EABAB325B}" type="pres">
      <dgm:prSet presAssocID="{CAEAF5C0-CEEF-4ECF-8546-37A38749CD66}" presName="sibTrans" presStyleCnt="0"/>
      <dgm:spPr/>
    </dgm:pt>
    <dgm:pt modelId="{5584D836-ED1B-401F-B87C-7BA00578271A}" type="pres">
      <dgm:prSet presAssocID="{199766E1-22FA-4670-B9FB-438D1DF32E00}" presName="node" presStyleLbl="node1" presStyleIdx="4" presStyleCnt="14">
        <dgm:presLayoutVars>
          <dgm:bulletEnabled val="1"/>
        </dgm:presLayoutVars>
      </dgm:prSet>
      <dgm:spPr/>
    </dgm:pt>
    <dgm:pt modelId="{2EBF2BAF-ACDC-4007-825B-A8071927E428}" type="pres">
      <dgm:prSet presAssocID="{45CB1516-05EC-41F2-8502-D8E5055364C1}" presName="sibTrans" presStyleCnt="0"/>
      <dgm:spPr/>
    </dgm:pt>
    <dgm:pt modelId="{56683481-8640-4CDF-B703-4320C5A02A3D}" type="pres">
      <dgm:prSet presAssocID="{10441A53-8284-49E4-B530-B7B4F4CA7971}" presName="node" presStyleLbl="node1" presStyleIdx="5" presStyleCnt="14">
        <dgm:presLayoutVars>
          <dgm:bulletEnabled val="1"/>
        </dgm:presLayoutVars>
      </dgm:prSet>
      <dgm:spPr/>
    </dgm:pt>
    <dgm:pt modelId="{A692F85B-8BA1-4672-8816-73044C3C5501}" type="pres">
      <dgm:prSet presAssocID="{D529984D-59C9-418E-97CB-3A55F905F9CE}" presName="sibTrans" presStyleCnt="0"/>
      <dgm:spPr/>
    </dgm:pt>
    <dgm:pt modelId="{3B3C3909-DA45-479D-9A5E-B6879DC4FD4C}" type="pres">
      <dgm:prSet presAssocID="{6FB71DB6-89BB-413B-9256-19F5BAFC5727}" presName="node" presStyleLbl="node1" presStyleIdx="6" presStyleCnt="14">
        <dgm:presLayoutVars>
          <dgm:bulletEnabled val="1"/>
        </dgm:presLayoutVars>
      </dgm:prSet>
      <dgm:spPr/>
    </dgm:pt>
    <dgm:pt modelId="{2E6E2C8E-7866-4B8B-B240-DE47DCA3406F}" type="pres">
      <dgm:prSet presAssocID="{23AE712C-55EA-4B6D-A6B6-FE9E99101229}" presName="sibTrans" presStyleCnt="0"/>
      <dgm:spPr/>
    </dgm:pt>
    <dgm:pt modelId="{6F394386-5FDE-4CE8-AE7B-FB24DC5FFA43}" type="pres">
      <dgm:prSet presAssocID="{68243FFD-2CCD-4929-93BF-C5869E8F53DD}" presName="node" presStyleLbl="node1" presStyleIdx="7" presStyleCnt="14">
        <dgm:presLayoutVars>
          <dgm:bulletEnabled val="1"/>
        </dgm:presLayoutVars>
      </dgm:prSet>
      <dgm:spPr/>
    </dgm:pt>
    <dgm:pt modelId="{57D9E35F-D5DA-4FF1-91E7-EA2A01A1D381}" type="pres">
      <dgm:prSet presAssocID="{74E2AB44-C3B6-4312-AC21-1EC134138E27}" presName="sibTrans" presStyleCnt="0"/>
      <dgm:spPr/>
    </dgm:pt>
    <dgm:pt modelId="{D47C78FD-7656-421F-9EF5-6C7D7898494F}" type="pres">
      <dgm:prSet presAssocID="{4F75695E-5F7C-4523-927F-7CA074B57107}" presName="node" presStyleLbl="node1" presStyleIdx="8" presStyleCnt="14">
        <dgm:presLayoutVars>
          <dgm:bulletEnabled val="1"/>
        </dgm:presLayoutVars>
      </dgm:prSet>
      <dgm:spPr/>
    </dgm:pt>
    <dgm:pt modelId="{4C51D193-4F78-44C7-A3E0-66FD46A33E48}" type="pres">
      <dgm:prSet presAssocID="{15382D4E-6446-4CFF-B5C6-9A84B9105EB1}" presName="sibTrans" presStyleCnt="0"/>
      <dgm:spPr/>
    </dgm:pt>
    <dgm:pt modelId="{4C0326D9-F33C-411F-91D5-F8389D2966D6}" type="pres">
      <dgm:prSet presAssocID="{250C1ED2-88CE-4A15-A656-6926208E2074}" presName="node" presStyleLbl="node1" presStyleIdx="9" presStyleCnt="14">
        <dgm:presLayoutVars>
          <dgm:bulletEnabled val="1"/>
        </dgm:presLayoutVars>
      </dgm:prSet>
      <dgm:spPr/>
    </dgm:pt>
    <dgm:pt modelId="{B5138541-B587-4E17-B378-FB036F559618}" type="pres">
      <dgm:prSet presAssocID="{AFAA74DD-62C4-4886-80E1-CAAC818E5952}" presName="sibTrans" presStyleCnt="0"/>
      <dgm:spPr/>
    </dgm:pt>
    <dgm:pt modelId="{A3F896DB-E5FC-4DE7-99CF-85977722EC94}" type="pres">
      <dgm:prSet presAssocID="{93EFE3ED-E8A0-446F-AB52-1BA96C6499AC}" presName="node" presStyleLbl="node1" presStyleIdx="10" presStyleCnt="14">
        <dgm:presLayoutVars>
          <dgm:bulletEnabled val="1"/>
        </dgm:presLayoutVars>
      </dgm:prSet>
      <dgm:spPr/>
    </dgm:pt>
    <dgm:pt modelId="{74F5164F-B110-4E57-BEF1-988F782C00AF}" type="pres">
      <dgm:prSet presAssocID="{5757BB2D-F491-4D9B-B424-AA5CC9C9C70A}" presName="sibTrans" presStyleCnt="0"/>
      <dgm:spPr/>
    </dgm:pt>
    <dgm:pt modelId="{B598F016-B01D-46F6-B98F-B669C7B0C451}" type="pres">
      <dgm:prSet presAssocID="{49E12A2C-C5C8-4BA0-91B8-977EFE757C90}" presName="node" presStyleLbl="node1" presStyleIdx="11" presStyleCnt="14">
        <dgm:presLayoutVars>
          <dgm:bulletEnabled val="1"/>
        </dgm:presLayoutVars>
      </dgm:prSet>
      <dgm:spPr/>
    </dgm:pt>
    <dgm:pt modelId="{6A882037-98F4-4A14-AC81-86E9786E0229}" type="pres">
      <dgm:prSet presAssocID="{A96F6DD4-9F2F-4EBA-9E18-70653D81BB8C}" presName="sibTrans" presStyleCnt="0"/>
      <dgm:spPr/>
    </dgm:pt>
    <dgm:pt modelId="{242D0736-530D-4B80-BAF9-A54D86704B8C}" type="pres">
      <dgm:prSet presAssocID="{ADEEAF89-BD7B-4007-9290-894DA5665442}" presName="node" presStyleLbl="node1" presStyleIdx="12" presStyleCnt="14">
        <dgm:presLayoutVars>
          <dgm:bulletEnabled val="1"/>
        </dgm:presLayoutVars>
      </dgm:prSet>
      <dgm:spPr/>
    </dgm:pt>
    <dgm:pt modelId="{CFAFB4CC-71A8-4D2C-91F8-4B2135BF00D8}" type="pres">
      <dgm:prSet presAssocID="{927C56B6-DEE8-42C9-8728-21CC3FF56044}" presName="sibTrans" presStyleCnt="0"/>
      <dgm:spPr/>
    </dgm:pt>
    <dgm:pt modelId="{1E794D22-3961-43AA-834B-F71C9025CAA6}" type="pres">
      <dgm:prSet presAssocID="{999C0CE6-D806-4764-A670-0011C07A7074}" presName="node" presStyleLbl="node1" presStyleIdx="13" presStyleCnt="14">
        <dgm:presLayoutVars>
          <dgm:bulletEnabled val="1"/>
        </dgm:presLayoutVars>
      </dgm:prSet>
      <dgm:spPr/>
    </dgm:pt>
  </dgm:ptLst>
  <dgm:cxnLst>
    <dgm:cxn modelId="{55F36601-8F56-4F55-AB3C-C07DBB47C486}" type="presOf" srcId="{10441A53-8284-49E4-B530-B7B4F4CA7971}" destId="{56683481-8640-4CDF-B703-4320C5A02A3D}" srcOrd="0" destOrd="0" presId="urn:microsoft.com/office/officeart/2005/8/layout/default"/>
    <dgm:cxn modelId="{0D81CF1B-0FC1-445C-BBCB-3662B4046DF1}" type="presOf" srcId="{250C1ED2-88CE-4A15-A656-6926208E2074}" destId="{4C0326D9-F33C-411F-91D5-F8389D2966D6}" srcOrd="0" destOrd="0" presId="urn:microsoft.com/office/officeart/2005/8/layout/default"/>
    <dgm:cxn modelId="{88A9D71B-9C4C-4A20-80E4-EBAA8E22EA77}" type="presOf" srcId="{ADEEAF89-BD7B-4007-9290-894DA5665442}" destId="{242D0736-530D-4B80-BAF9-A54D86704B8C}" srcOrd="0" destOrd="0" presId="urn:microsoft.com/office/officeart/2005/8/layout/default"/>
    <dgm:cxn modelId="{E079C12D-B3A4-4C60-B180-D6B34F700337}" srcId="{C5ED94AA-E39C-4DDA-9930-603422BDE143}" destId="{47E24C67-7A46-47D5-9384-C12A92271AF2}" srcOrd="0" destOrd="0" parTransId="{9B98DE6B-F7C8-411F-9484-8AE876991F3E}" sibTransId="{61E20F2D-1FC5-4CAD-86CE-3A8CD4E4EBA3}"/>
    <dgm:cxn modelId="{61C7353E-F61E-4487-83B0-EFCA23D07701}" type="presOf" srcId="{02E93E3F-34C6-48A4-AF48-E2215D320C60}" destId="{A00DA907-2D68-4D00-A353-F04DE0A0F01E}" srcOrd="0" destOrd="0" presId="urn:microsoft.com/office/officeart/2005/8/layout/default"/>
    <dgm:cxn modelId="{25680242-4A78-4C02-9240-EAB6ED9267BD}" type="presOf" srcId="{49E12A2C-C5C8-4BA0-91B8-977EFE757C90}" destId="{B598F016-B01D-46F6-B98F-B669C7B0C451}" srcOrd="0" destOrd="0" presId="urn:microsoft.com/office/officeart/2005/8/layout/default"/>
    <dgm:cxn modelId="{CC70F847-FB45-40F3-AEB9-B744F9B23423}" srcId="{C5ED94AA-E39C-4DDA-9930-603422BDE143}" destId="{6FB71DB6-89BB-413B-9256-19F5BAFC5727}" srcOrd="6" destOrd="0" parTransId="{CA1EB0FC-1E3A-4A4B-A42F-5BA4AE57E45E}" sibTransId="{23AE712C-55EA-4B6D-A6B6-FE9E99101229}"/>
    <dgm:cxn modelId="{29C6E949-9171-4F01-9610-E6107627CE02}" srcId="{C5ED94AA-E39C-4DDA-9930-603422BDE143}" destId="{525FCE55-5598-4A4F-941F-C01DD3A03A0B}" srcOrd="3" destOrd="0" parTransId="{99C481FF-6B50-4D5F-9312-8565D5EE0F98}" sibTransId="{CAEAF5C0-CEEF-4ECF-8546-37A38749CD66}"/>
    <dgm:cxn modelId="{DFD3984D-B39E-4215-ADB1-04673BC994C4}" srcId="{C5ED94AA-E39C-4DDA-9930-603422BDE143}" destId="{1FB53C6B-CAED-4AFE-B33D-73FE0D38A3A2}" srcOrd="1" destOrd="0" parTransId="{253310FC-CB09-43FA-8B94-8D7EAB539E2C}" sibTransId="{50E0B576-BA43-4851-A89E-C45E0222F17F}"/>
    <dgm:cxn modelId="{9386196E-712D-4BF3-9256-6FCD8BA0C7BE}" type="presOf" srcId="{199766E1-22FA-4670-B9FB-438D1DF32E00}" destId="{5584D836-ED1B-401F-B87C-7BA00578271A}" srcOrd="0" destOrd="0" presId="urn:microsoft.com/office/officeart/2005/8/layout/default"/>
    <dgm:cxn modelId="{0471E476-5F7F-493E-AC6C-8CFDB93FC387}" srcId="{C5ED94AA-E39C-4DDA-9930-603422BDE143}" destId="{4F75695E-5F7C-4523-927F-7CA074B57107}" srcOrd="8" destOrd="0" parTransId="{2FD1188F-7EC8-4904-AD06-F19988BC58FB}" sibTransId="{15382D4E-6446-4CFF-B5C6-9A84B9105EB1}"/>
    <dgm:cxn modelId="{F741E158-5575-4C59-85E8-146F001F6D9C}" srcId="{C5ED94AA-E39C-4DDA-9930-603422BDE143}" destId="{250C1ED2-88CE-4A15-A656-6926208E2074}" srcOrd="9" destOrd="0" parTransId="{2F578A36-8252-42CC-B312-64AC8D8B2945}" sibTransId="{AFAA74DD-62C4-4886-80E1-CAAC818E5952}"/>
    <dgm:cxn modelId="{8981E658-58A1-46B8-AA7A-6D99C2AEDE07}" type="presOf" srcId="{6FB71DB6-89BB-413B-9256-19F5BAFC5727}" destId="{3B3C3909-DA45-479D-9A5E-B6879DC4FD4C}" srcOrd="0" destOrd="0" presId="urn:microsoft.com/office/officeart/2005/8/layout/default"/>
    <dgm:cxn modelId="{D791F07C-AD2D-4495-9532-6D7B13D1520F}" type="presOf" srcId="{1FB53C6B-CAED-4AFE-B33D-73FE0D38A3A2}" destId="{D0C6D7FA-89B6-4C33-AF81-424AF83F577C}" srcOrd="0" destOrd="0" presId="urn:microsoft.com/office/officeart/2005/8/layout/default"/>
    <dgm:cxn modelId="{96529C82-E137-4548-9262-7E1C3C13C006}" type="presOf" srcId="{47E24C67-7A46-47D5-9384-C12A92271AF2}" destId="{63644A35-37FD-48DC-A1FD-FD935A79A3D1}" srcOrd="0" destOrd="0" presId="urn:microsoft.com/office/officeart/2005/8/layout/default"/>
    <dgm:cxn modelId="{DAABE183-67C8-49C5-BE48-8AB39C9E052D}" srcId="{C5ED94AA-E39C-4DDA-9930-603422BDE143}" destId="{199766E1-22FA-4670-B9FB-438D1DF32E00}" srcOrd="4" destOrd="0" parTransId="{8F3627F4-2AF2-43AB-838E-2C494D1BAD73}" sibTransId="{45CB1516-05EC-41F2-8502-D8E5055364C1}"/>
    <dgm:cxn modelId="{79D2B086-30E7-4AD0-A13C-6C2BFDD094B1}" type="presOf" srcId="{93EFE3ED-E8A0-446F-AB52-1BA96C6499AC}" destId="{A3F896DB-E5FC-4DE7-99CF-85977722EC94}" srcOrd="0" destOrd="0" presId="urn:microsoft.com/office/officeart/2005/8/layout/default"/>
    <dgm:cxn modelId="{245B8989-D04D-468B-9F6A-F4F4C003CF51}" srcId="{C5ED94AA-E39C-4DDA-9930-603422BDE143}" destId="{68243FFD-2CCD-4929-93BF-C5869E8F53DD}" srcOrd="7" destOrd="0" parTransId="{257BB829-B29C-48F4-A157-A85654FD01EE}" sibTransId="{74E2AB44-C3B6-4312-AC21-1EC134138E27}"/>
    <dgm:cxn modelId="{C42F8998-7CF7-4D91-A318-90FC3C0DE2BB}" srcId="{C5ED94AA-E39C-4DDA-9930-603422BDE143}" destId="{999C0CE6-D806-4764-A670-0011C07A7074}" srcOrd="13" destOrd="0" parTransId="{528AD3C8-D117-47BC-A819-62C66B1DBFE2}" sibTransId="{0F8588BF-13E6-4F8C-B51B-FA4A4837227D}"/>
    <dgm:cxn modelId="{44B70D9A-22E7-40C8-9591-531FCCD93A92}" type="presOf" srcId="{4F75695E-5F7C-4523-927F-7CA074B57107}" destId="{D47C78FD-7656-421F-9EF5-6C7D7898494F}" srcOrd="0" destOrd="0" presId="urn:microsoft.com/office/officeart/2005/8/layout/default"/>
    <dgm:cxn modelId="{73DF20AB-4000-49AF-BF6A-B697FB1F0FA8}" type="presOf" srcId="{999C0CE6-D806-4764-A670-0011C07A7074}" destId="{1E794D22-3961-43AA-834B-F71C9025CAA6}" srcOrd="0" destOrd="0" presId="urn:microsoft.com/office/officeart/2005/8/layout/default"/>
    <dgm:cxn modelId="{DFC200C3-70DD-4311-9038-0B554C5F4637}" type="presOf" srcId="{525FCE55-5598-4A4F-941F-C01DD3A03A0B}" destId="{C1F92304-6033-48F5-8876-57A945348CE0}" srcOrd="0" destOrd="0" presId="urn:microsoft.com/office/officeart/2005/8/layout/default"/>
    <dgm:cxn modelId="{F1E1B2CD-6375-4195-9777-93CC79DE9E6C}" srcId="{C5ED94AA-E39C-4DDA-9930-603422BDE143}" destId="{ADEEAF89-BD7B-4007-9290-894DA5665442}" srcOrd="12" destOrd="0" parTransId="{08B90E07-A16C-4B08-9440-A73C64A0A9EE}" sibTransId="{927C56B6-DEE8-42C9-8728-21CC3FF56044}"/>
    <dgm:cxn modelId="{745730DE-C9F7-40AF-90AC-0606F76B5883}" srcId="{C5ED94AA-E39C-4DDA-9930-603422BDE143}" destId="{49E12A2C-C5C8-4BA0-91B8-977EFE757C90}" srcOrd="11" destOrd="0" parTransId="{4A56E1EE-2C38-4704-86E4-36877A6AF155}" sibTransId="{A96F6DD4-9F2F-4EBA-9E18-70653D81BB8C}"/>
    <dgm:cxn modelId="{7A5B6DDE-7708-4720-9D3E-FC7C8A416676}" type="presOf" srcId="{68243FFD-2CCD-4929-93BF-C5869E8F53DD}" destId="{6F394386-5FDE-4CE8-AE7B-FB24DC5FFA43}" srcOrd="0" destOrd="0" presId="urn:microsoft.com/office/officeart/2005/8/layout/default"/>
    <dgm:cxn modelId="{F6729BE0-6613-430E-AB4D-452797C1C224}" srcId="{C5ED94AA-E39C-4DDA-9930-603422BDE143}" destId="{93EFE3ED-E8A0-446F-AB52-1BA96C6499AC}" srcOrd="10" destOrd="0" parTransId="{495138F5-4585-412A-8DAC-5E06317C8BD8}" sibTransId="{5757BB2D-F491-4D9B-B424-AA5CC9C9C70A}"/>
    <dgm:cxn modelId="{23C9DFE3-93D8-470D-9766-2B7C6C265AFD}" type="presOf" srcId="{C5ED94AA-E39C-4DDA-9930-603422BDE143}" destId="{85F78622-7D20-49EC-B601-E40EEEFB7382}" srcOrd="0" destOrd="0" presId="urn:microsoft.com/office/officeart/2005/8/layout/default"/>
    <dgm:cxn modelId="{8EBDC6F1-804B-4754-811F-59C01EBFA814}" srcId="{C5ED94AA-E39C-4DDA-9930-603422BDE143}" destId="{02E93E3F-34C6-48A4-AF48-E2215D320C60}" srcOrd="2" destOrd="0" parTransId="{47B3901F-C8C3-47C8-B877-D6ACA5A7ED29}" sibTransId="{06FA509F-B7B2-47AD-830A-13065B6DB1ED}"/>
    <dgm:cxn modelId="{513A7CFF-A7A9-459F-AE92-EF295D224F3D}" srcId="{C5ED94AA-E39C-4DDA-9930-603422BDE143}" destId="{10441A53-8284-49E4-B530-B7B4F4CA7971}" srcOrd="5" destOrd="0" parTransId="{30BF2C59-4A7B-47C8-A6D9-7AF566199AA4}" sibTransId="{D529984D-59C9-418E-97CB-3A55F905F9CE}"/>
    <dgm:cxn modelId="{93CEE479-0DB6-4118-8BB1-7FD972E768FC}" type="presParOf" srcId="{85F78622-7D20-49EC-B601-E40EEEFB7382}" destId="{63644A35-37FD-48DC-A1FD-FD935A79A3D1}" srcOrd="0" destOrd="0" presId="urn:microsoft.com/office/officeart/2005/8/layout/default"/>
    <dgm:cxn modelId="{5612933F-391A-4B5E-91DF-F283373E8BEB}" type="presParOf" srcId="{85F78622-7D20-49EC-B601-E40EEEFB7382}" destId="{626D9474-01ED-401D-8C0A-AAD56294434C}" srcOrd="1" destOrd="0" presId="urn:microsoft.com/office/officeart/2005/8/layout/default"/>
    <dgm:cxn modelId="{19AC5F0D-4CED-4FF8-98B4-9935FDBCCD07}" type="presParOf" srcId="{85F78622-7D20-49EC-B601-E40EEEFB7382}" destId="{D0C6D7FA-89B6-4C33-AF81-424AF83F577C}" srcOrd="2" destOrd="0" presId="urn:microsoft.com/office/officeart/2005/8/layout/default"/>
    <dgm:cxn modelId="{77603555-002E-4583-A2CB-D8FA8BE95329}" type="presParOf" srcId="{85F78622-7D20-49EC-B601-E40EEEFB7382}" destId="{7E216B78-F5EA-46D8-A3DC-A7EC43A6A49B}" srcOrd="3" destOrd="0" presId="urn:microsoft.com/office/officeart/2005/8/layout/default"/>
    <dgm:cxn modelId="{12513746-50C9-41AA-ADB4-CC0E53204CE2}" type="presParOf" srcId="{85F78622-7D20-49EC-B601-E40EEEFB7382}" destId="{A00DA907-2D68-4D00-A353-F04DE0A0F01E}" srcOrd="4" destOrd="0" presId="urn:microsoft.com/office/officeart/2005/8/layout/default"/>
    <dgm:cxn modelId="{948BD7E1-D720-4E36-80F7-0CC0BFC9B818}" type="presParOf" srcId="{85F78622-7D20-49EC-B601-E40EEEFB7382}" destId="{F9916425-C5A9-45B8-B4F4-0567B09F8031}" srcOrd="5" destOrd="0" presId="urn:microsoft.com/office/officeart/2005/8/layout/default"/>
    <dgm:cxn modelId="{9B8B64C4-158F-4D6A-AE14-0F3CA154E72F}" type="presParOf" srcId="{85F78622-7D20-49EC-B601-E40EEEFB7382}" destId="{C1F92304-6033-48F5-8876-57A945348CE0}" srcOrd="6" destOrd="0" presId="urn:microsoft.com/office/officeart/2005/8/layout/default"/>
    <dgm:cxn modelId="{25489E51-C4A3-4C6E-A80F-2992A67ACDED}" type="presParOf" srcId="{85F78622-7D20-49EC-B601-E40EEEFB7382}" destId="{DAC0631E-1B50-4679-A3C6-7E3EABAB325B}" srcOrd="7" destOrd="0" presId="urn:microsoft.com/office/officeart/2005/8/layout/default"/>
    <dgm:cxn modelId="{19003481-6647-4CB7-A053-58C6D77B7B23}" type="presParOf" srcId="{85F78622-7D20-49EC-B601-E40EEEFB7382}" destId="{5584D836-ED1B-401F-B87C-7BA00578271A}" srcOrd="8" destOrd="0" presId="urn:microsoft.com/office/officeart/2005/8/layout/default"/>
    <dgm:cxn modelId="{D21E8392-CCED-4C15-B84B-94CE813A0C43}" type="presParOf" srcId="{85F78622-7D20-49EC-B601-E40EEEFB7382}" destId="{2EBF2BAF-ACDC-4007-825B-A8071927E428}" srcOrd="9" destOrd="0" presId="urn:microsoft.com/office/officeart/2005/8/layout/default"/>
    <dgm:cxn modelId="{64D44DE7-E1CA-4B15-996E-A7B703CF0247}" type="presParOf" srcId="{85F78622-7D20-49EC-B601-E40EEEFB7382}" destId="{56683481-8640-4CDF-B703-4320C5A02A3D}" srcOrd="10" destOrd="0" presId="urn:microsoft.com/office/officeart/2005/8/layout/default"/>
    <dgm:cxn modelId="{A00B50E4-9854-405B-977E-7A260E6407E9}" type="presParOf" srcId="{85F78622-7D20-49EC-B601-E40EEEFB7382}" destId="{A692F85B-8BA1-4672-8816-73044C3C5501}" srcOrd="11" destOrd="0" presId="urn:microsoft.com/office/officeart/2005/8/layout/default"/>
    <dgm:cxn modelId="{C7BCF046-34B8-4394-BF1C-EC42E323E80D}" type="presParOf" srcId="{85F78622-7D20-49EC-B601-E40EEEFB7382}" destId="{3B3C3909-DA45-479D-9A5E-B6879DC4FD4C}" srcOrd="12" destOrd="0" presId="urn:microsoft.com/office/officeart/2005/8/layout/default"/>
    <dgm:cxn modelId="{8EA082E7-6B49-48F3-88C2-B133610F2523}" type="presParOf" srcId="{85F78622-7D20-49EC-B601-E40EEEFB7382}" destId="{2E6E2C8E-7866-4B8B-B240-DE47DCA3406F}" srcOrd="13" destOrd="0" presId="urn:microsoft.com/office/officeart/2005/8/layout/default"/>
    <dgm:cxn modelId="{5CB8BC4E-4386-4A69-9AE8-C1E79BF55ADB}" type="presParOf" srcId="{85F78622-7D20-49EC-B601-E40EEEFB7382}" destId="{6F394386-5FDE-4CE8-AE7B-FB24DC5FFA43}" srcOrd="14" destOrd="0" presId="urn:microsoft.com/office/officeart/2005/8/layout/default"/>
    <dgm:cxn modelId="{3E36F667-F3DA-400E-AE10-8E3A47537204}" type="presParOf" srcId="{85F78622-7D20-49EC-B601-E40EEEFB7382}" destId="{57D9E35F-D5DA-4FF1-91E7-EA2A01A1D381}" srcOrd="15" destOrd="0" presId="urn:microsoft.com/office/officeart/2005/8/layout/default"/>
    <dgm:cxn modelId="{6FC11E4A-F5DA-4D82-9B2C-CAA254DE73FA}" type="presParOf" srcId="{85F78622-7D20-49EC-B601-E40EEEFB7382}" destId="{D47C78FD-7656-421F-9EF5-6C7D7898494F}" srcOrd="16" destOrd="0" presId="urn:microsoft.com/office/officeart/2005/8/layout/default"/>
    <dgm:cxn modelId="{6F7D212B-09C7-4906-90DE-A31478054BD1}" type="presParOf" srcId="{85F78622-7D20-49EC-B601-E40EEEFB7382}" destId="{4C51D193-4F78-44C7-A3E0-66FD46A33E48}" srcOrd="17" destOrd="0" presId="urn:microsoft.com/office/officeart/2005/8/layout/default"/>
    <dgm:cxn modelId="{89290009-DA8D-4622-9579-6F62ABB0D599}" type="presParOf" srcId="{85F78622-7D20-49EC-B601-E40EEEFB7382}" destId="{4C0326D9-F33C-411F-91D5-F8389D2966D6}" srcOrd="18" destOrd="0" presId="urn:microsoft.com/office/officeart/2005/8/layout/default"/>
    <dgm:cxn modelId="{C845B2EA-E92C-4A19-9478-177655A4096B}" type="presParOf" srcId="{85F78622-7D20-49EC-B601-E40EEEFB7382}" destId="{B5138541-B587-4E17-B378-FB036F559618}" srcOrd="19" destOrd="0" presId="urn:microsoft.com/office/officeart/2005/8/layout/default"/>
    <dgm:cxn modelId="{01CE07D6-C685-4D81-BE5A-F26A9348C20A}" type="presParOf" srcId="{85F78622-7D20-49EC-B601-E40EEEFB7382}" destId="{A3F896DB-E5FC-4DE7-99CF-85977722EC94}" srcOrd="20" destOrd="0" presId="urn:microsoft.com/office/officeart/2005/8/layout/default"/>
    <dgm:cxn modelId="{10BCF75B-8AA0-4E32-AA03-3C427C69A744}" type="presParOf" srcId="{85F78622-7D20-49EC-B601-E40EEEFB7382}" destId="{74F5164F-B110-4E57-BEF1-988F782C00AF}" srcOrd="21" destOrd="0" presId="urn:microsoft.com/office/officeart/2005/8/layout/default"/>
    <dgm:cxn modelId="{A764265F-0AC3-427E-AE12-73A4AAA74D0E}" type="presParOf" srcId="{85F78622-7D20-49EC-B601-E40EEEFB7382}" destId="{B598F016-B01D-46F6-B98F-B669C7B0C451}" srcOrd="22" destOrd="0" presId="urn:microsoft.com/office/officeart/2005/8/layout/default"/>
    <dgm:cxn modelId="{203CE26A-5F02-49A3-89A9-727863414087}" type="presParOf" srcId="{85F78622-7D20-49EC-B601-E40EEEFB7382}" destId="{6A882037-98F4-4A14-AC81-86E9786E0229}" srcOrd="23" destOrd="0" presId="urn:microsoft.com/office/officeart/2005/8/layout/default"/>
    <dgm:cxn modelId="{F8D4D65B-C032-4A8D-A2CF-8B644B722AA8}" type="presParOf" srcId="{85F78622-7D20-49EC-B601-E40EEEFB7382}" destId="{242D0736-530D-4B80-BAF9-A54D86704B8C}" srcOrd="24" destOrd="0" presId="urn:microsoft.com/office/officeart/2005/8/layout/default"/>
    <dgm:cxn modelId="{F7437A53-5CAC-47C9-895D-7AC8F92FB24D}" type="presParOf" srcId="{85F78622-7D20-49EC-B601-E40EEEFB7382}" destId="{CFAFB4CC-71A8-4D2C-91F8-4B2135BF00D8}" srcOrd="25" destOrd="0" presId="urn:microsoft.com/office/officeart/2005/8/layout/default"/>
    <dgm:cxn modelId="{FE7E6BEA-F152-424D-A1C1-2C4FF019D886}" type="presParOf" srcId="{85F78622-7D20-49EC-B601-E40EEEFB7382}" destId="{1E794D22-3961-43AA-834B-F71C9025CAA6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44A35-37FD-48DC-A1FD-FD935A79A3D1}">
      <dsp:nvSpPr>
        <dsp:cNvPr id="0" name=""/>
        <dsp:cNvSpPr/>
      </dsp:nvSpPr>
      <dsp:spPr>
        <a:xfrm>
          <a:off x="3948" y="13357"/>
          <a:ext cx="2137781" cy="12826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It is important to note that this "unnecessary text" elimination process</a:t>
          </a:r>
          <a:endParaRPr lang="en-US" sz="1600" kern="1200" dirty="0"/>
        </a:p>
      </dsp:txBody>
      <dsp:txXfrm>
        <a:off x="3948" y="13357"/>
        <a:ext cx="2137781" cy="1282669"/>
      </dsp:txXfrm>
    </dsp:sp>
    <dsp:sp modelId="{D0C6D7FA-89B6-4C33-AF81-424AF83F577C}">
      <dsp:nvSpPr>
        <dsp:cNvPr id="0" name=""/>
        <dsp:cNvSpPr/>
      </dsp:nvSpPr>
      <dsp:spPr>
        <a:xfrm>
          <a:off x="2355508" y="13357"/>
          <a:ext cx="2137781" cy="1282669"/>
        </a:xfrm>
        <a:prstGeom prst="rect">
          <a:avLst/>
        </a:prstGeom>
        <a:solidFill>
          <a:schemeClr val="accent5">
            <a:hueOff val="116833"/>
            <a:satOff val="824"/>
            <a:lumOff val="-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could be more successful when followed in a particular sequence.</a:t>
          </a:r>
          <a:endParaRPr lang="en-US" sz="1600" kern="1200"/>
        </a:p>
      </dsp:txBody>
      <dsp:txXfrm>
        <a:off x="2355508" y="13357"/>
        <a:ext cx="2137781" cy="1282669"/>
      </dsp:txXfrm>
    </dsp:sp>
    <dsp:sp modelId="{A00DA907-2D68-4D00-A353-F04DE0A0F01E}">
      <dsp:nvSpPr>
        <dsp:cNvPr id="0" name=""/>
        <dsp:cNvSpPr/>
      </dsp:nvSpPr>
      <dsp:spPr>
        <a:xfrm>
          <a:off x="4707068" y="13357"/>
          <a:ext cx="2137781" cy="1282669"/>
        </a:xfrm>
        <a:prstGeom prst="rect">
          <a:avLst/>
        </a:prstGeom>
        <a:solidFill>
          <a:schemeClr val="accent5">
            <a:hueOff val="233666"/>
            <a:satOff val="1648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For instance, elimination of special characters before removal of</a:t>
          </a:r>
          <a:endParaRPr lang="en-US" sz="1600" kern="1200"/>
        </a:p>
      </dsp:txBody>
      <dsp:txXfrm>
        <a:off x="4707068" y="13357"/>
        <a:ext cx="2137781" cy="1282669"/>
      </dsp:txXfrm>
    </dsp:sp>
    <dsp:sp modelId="{C1F92304-6033-48F5-8876-57A945348CE0}">
      <dsp:nvSpPr>
        <dsp:cNvPr id="0" name=""/>
        <dsp:cNvSpPr/>
      </dsp:nvSpPr>
      <dsp:spPr>
        <a:xfrm>
          <a:off x="7058628" y="13357"/>
          <a:ext cx="2137781" cy="1282669"/>
        </a:xfrm>
        <a:prstGeom prst="rect">
          <a:avLst/>
        </a:prstGeom>
        <a:solidFill>
          <a:schemeClr val="accent5">
            <a:hueOff val="350499"/>
            <a:satOff val="2472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hashtags, usernames defeats our purpose as the text following a '#' could be</a:t>
          </a:r>
          <a:endParaRPr lang="en-US" sz="1600" kern="1200"/>
        </a:p>
      </dsp:txBody>
      <dsp:txXfrm>
        <a:off x="7058628" y="13357"/>
        <a:ext cx="2137781" cy="1282669"/>
      </dsp:txXfrm>
    </dsp:sp>
    <dsp:sp modelId="{5584D836-ED1B-401F-B87C-7BA00578271A}">
      <dsp:nvSpPr>
        <dsp:cNvPr id="0" name=""/>
        <dsp:cNvSpPr/>
      </dsp:nvSpPr>
      <dsp:spPr>
        <a:xfrm>
          <a:off x="9410188" y="13357"/>
          <a:ext cx="2137781" cy="1282669"/>
        </a:xfrm>
        <a:prstGeom prst="rect">
          <a:avLst/>
        </a:prstGeom>
        <a:solidFill>
          <a:schemeClr val="accent5">
            <a:hueOff val="467332"/>
            <a:satOff val="3296"/>
            <a:lumOff val="-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considered a token. </a:t>
          </a:r>
          <a:endParaRPr lang="en-US" sz="1600" kern="1200"/>
        </a:p>
      </dsp:txBody>
      <dsp:txXfrm>
        <a:off x="9410188" y="13357"/>
        <a:ext cx="2137781" cy="1282669"/>
      </dsp:txXfrm>
    </dsp:sp>
    <dsp:sp modelId="{56683481-8640-4CDF-B703-4320C5A02A3D}">
      <dsp:nvSpPr>
        <dsp:cNvPr id="0" name=""/>
        <dsp:cNvSpPr/>
      </dsp:nvSpPr>
      <dsp:spPr>
        <a:xfrm>
          <a:off x="3948" y="1509804"/>
          <a:ext cx="2137781" cy="1282669"/>
        </a:xfrm>
        <a:prstGeom prst="rect">
          <a:avLst/>
        </a:prstGeom>
        <a:solidFill>
          <a:schemeClr val="accent5">
            <a:hueOff val="584164"/>
            <a:satOff val="4120"/>
            <a:lumOff val="-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Here is the sequence we will implement:</a:t>
          </a:r>
          <a:endParaRPr lang="en-US" sz="1600" kern="1200"/>
        </a:p>
      </dsp:txBody>
      <dsp:txXfrm>
        <a:off x="3948" y="1509804"/>
        <a:ext cx="2137781" cy="1282669"/>
      </dsp:txXfrm>
    </dsp:sp>
    <dsp:sp modelId="{3B3C3909-DA45-479D-9A5E-B6879DC4FD4C}">
      <dsp:nvSpPr>
        <dsp:cNvPr id="0" name=""/>
        <dsp:cNvSpPr/>
      </dsp:nvSpPr>
      <dsp:spPr>
        <a:xfrm>
          <a:off x="2355508" y="1509804"/>
          <a:ext cx="2137781" cy="1282669"/>
        </a:xfrm>
        <a:prstGeom prst="rect">
          <a:avLst/>
        </a:prstGeom>
        <a:solidFill>
          <a:schemeClr val="accent5">
            <a:hueOff val="700997"/>
            <a:satOff val="4944"/>
            <a:lumOff val="-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HTML codes (if present)</a:t>
          </a:r>
          <a:endParaRPr lang="en-US" sz="1600" kern="1200"/>
        </a:p>
      </dsp:txBody>
      <dsp:txXfrm>
        <a:off x="2355508" y="1509804"/>
        <a:ext cx="2137781" cy="1282669"/>
      </dsp:txXfrm>
    </dsp:sp>
    <dsp:sp modelId="{6F394386-5FDE-4CE8-AE7B-FB24DC5FFA43}">
      <dsp:nvSpPr>
        <dsp:cNvPr id="0" name=""/>
        <dsp:cNvSpPr/>
      </dsp:nvSpPr>
      <dsp:spPr>
        <a:xfrm>
          <a:off x="4707068" y="1509804"/>
          <a:ext cx="2137781" cy="1282669"/>
        </a:xfrm>
        <a:prstGeom prst="rect">
          <a:avLst/>
        </a:prstGeom>
        <a:solidFill>
          <a:schemeClr val="accent5">
            <a:hueOff val="817830"/>
            <a:satOff val="5768"/>
            <a:lumOff val="-13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URLs/ email addresses</a:t>
          </a:r>
          <a:endParaRPr lang="en-US" sz="1600" kern="1200"/>
        </a:p>
      </dsp:txBody>
      <dsp:txXfrm>
        <a:off x="4707068" y="1509804"/>
        <a:ext cx="2137781" cy="1282669"/>
      </dsp:txXfrm>
    </dsp:sp>
    <dsp:sp modelId="{D47C78FD-7656-421F-9EF5-6C7D7898494F}">
      <dsp:nvSpPr>
        <dsp:cNvPr id="0" name=""/>
        <dsp:cNvSpPr/>
      </dsp:nvSpPr>
      <dsp:spPr>
        <a:xfrm>
          <a:off x="7058628" y="1509804"/>
          <a:ext cx="2137781" cy="1282669"/>
        </a:xfrm>
        <a:prstGeom prst="rect">
          <a:avLst/>
        </a:prstGeom>
        <a:solidFill>
          <a:schemeClr val="accent5">
            <a:hueOff val="934663"/>
            <a:satOff val="6592"/>
            <a:lumOff val="-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Hashtags/Usernames</a:t>
          </a:r>
          <a:endParaRPr lang="en-US" sz="1600" kern="1200"/>
        </a:p>
      </dsp:txBody>
      <dsp:txXfrm>
        <a:off x="7058628" y="1509804"/>
        <a:ext cx="2137781" cy="1282669"/>
      </dsp:txXfrm>
    </dsp:sp>
    <dsp:sp modelId="{4C0326D9-F33C-411F-91D5-F8389D2966D6}">
      <dsp:nvSpPr>
        <dsp:cNvPr id="0" name=""/>
        <dsp:cNvSpPr/>
      </dsp:nvSpPr>
      <dsp:spPr>
        <a:xfrm>
          <a:off x="9410188" y="1509804"/>
          <a:ext cx="2137781" cy="1282669"/>
        </a:xfrm>
        <a:prstGeom prst="rect">
          <a:avLst/>
        </a:prstGeom>
        <a:solidFill>
          <a:schemeClr val="accent5">
            <a:hueOff val="1051496"/>
            <a:satOff val="7416"/>
            <a:lumOff val="-17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Emojis</a:t>
          </a:r>
          <a:endParaRPr lang="en-US" sz="1600" kern="1200"/>
        </a:p>
      </dsp:txBody>
      <dsp:txXfrm>
        <a:off x="9410188" y="1509804"/>
        <a:ext cx="2137781" cy="1282669"/>
      </dsp:txXfrm>
    </dsp:sp>
    <dsp:sp modelId="{A3F896DB-E5FC-4DE7-99CF-85977722EC94}">
      <dsp:nvSpPr>
        <dsp:cNvPr id="0" name=""/>
        <dsp:cNvSpPr/>
      </dsp:nvSpPr>
      <dsp:spPr>
        <a:xfrm>
          <a:off x="1179728" y="3006251"/>
          <a:ext cx="2137781" cy="1282669"/>
        </a:xfrm>
        <a:prstGeom prst="rect">
          <a:avLst/>
        </a:prstGeom>
        <a:solidFill>
          <a:schemeClr val="accent5">
            <a:hueOff val="1168329"/>
            <a:satOff val="8240"/>
            <a:lumOff val="-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Stopwords</a:t>
          </a:r>
          <a:endParaRPr lang="en-US" sz="1600" kern="1200"/>
        </a:p>
      </dsp:txBody>
      <dsp:txXfrm>
        <a:off x="1179728" y="3006251"/>
        <a:ext cx="2137781" cy="1282669"/>
      </dsp:txXfrm>
    </dsp:sp>
    <dsp:sp modelId="{B598F016-B01D-46F6-B98F-B669C7B0C451}">
      <dsp:nvSpPr>
        <dsp:cNvPr id="0" name=""/>
        <dsp:cNvSpPr/>
      </dsp:nvSpPr>
      <dsp:spPr>
        <a:xfrm>
          <a:off x="3531288" y="3006251"/>
          <a:ext cx="2137781" cy="1282669"/>
        </a:xfrm>
        <a:prstGeom prst="rect">
          <a:avLst/>
        </a:prstGeom>
        <a:solidFill>
          <a:schemeClr val="accent5">
            <a:hueOff val="1285162"/>
            <a:satOff val="9064"/>
            <a:lumOff val="-21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Expanding Abbreviations</a:t>
          </a:r>
          <a:endParaRPr lang="en-US" sz="1600" kern="1200"/>
        </a:p>
      </dsp:txBody>
      <dsp:txXfrm>
        <a:off x="3531288" y="3006251"/>
        <a:ext cx="2137781" cy="1282669"/>
      </dsp:txXfrm>
    </dsp:sp>
    <dsp:sp modelId="{242D0736-530D-4B80-BAF9-A54D86704B8C}">
      <dsp:nvSpPr>
        <dsp:cNvPr id="0" name=""/>
        <dsp:cNvSpPr/>
      </dsp:nvSpPr>
      <dsp:spPr>
        <a:xfrm>
          <a:off x="5882848" y="3006251"/>
          <a:ext cx="2137781" cy="1282669"/>
        </a:xfrm>
        <a:prstGeom prst="rect">
          <a:avLst/>
        </a:prstGeom>
        <a:solidFill>
          <a:schemeClr val="accent5">
            <a:hueOff val="1401995"/>
            <a:satOff val="9888"/>
            <a:lumOff val="-23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Punctuations</a:t>
          </a:r>
          <a:endParaRPr lang="en-US" sz="1600" kern="1200"/>
        </a:p>
      </dsp:txBody>
      <dsp:txXfrm>
        <a:off x="5882848" y="3006251"/>
        <a:ext cx="2137781" cy="1282669"/>
      </dsp:txXfrm>
    </dsp:sp>
    <dsp:sp modelId="{1E794D22-3961-43AA-834B-F71C9025CAA6}">
      <dsp:nvSpPr>
        <dsp:cNvPr id="0" name=""/>
        <dsp:cNvSpPr/>
      </dsp:nvSpPr>
      <dsp:spPr>
        <a:xfrm>
          <a:off x="8234408" y="3006251"/>
          <a:ext cx="2137781" cy="1282669"/>
        </a:xfrm>
        <a:prstGeom prst="rect">
          <a:avLst/>
        </a:prstGeom>
        <a:solidFill>
          <a:schemeClr val="accent5">
            <a:hueOff val="1518827"/>
            <a:satOff val="10712"/>
            <a:lumOff val="-25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Special characters/ Numbers</a:t>
          </a:r>
          <a:endParaRPr lang="en-US" sz="1600" kern="1200"/>
        </a:p>
      </dsp:txBody>
      <dsp:txXfrm>
        <a:off x="8234408" y="3006251"/>
        <a:ext cx="2137781" cy="128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5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3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4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0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8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9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2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2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2A657-DFDA-4817-AE3D-9A31DAA2F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" b="1107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ABF9B-D4A0-47F9-99FB-F1AFDF612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tx1"/>
                </a:solidFill>
              </a:rPr>
              <a:t>Fake News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D35AE-3C5E-4245-B21C-D823690F8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IN" dirty="0"/>
              <a:t>Mahaboob Basha Shaik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7072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99A68-0C7F-4431-8CB5-332AC27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IN" sz="3600"/>
              <a:t>Problem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FF8F-2B97-43C8-BFBD-36D0715E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>
                <a:latin typeface="Trebuchet MS" pitchFamily="34" charset="0"/>
              </a:rPr>
              <a:t>The authenticity of Information has become a longstanding issue affecting businesses and society, both for printed and digital media. On social networks, the reach and effects of information spread occur at such a fast pace and so amplified that distorted, inaccurate, or false information acquires a tremendous potential to cause real-world impacts, within minutes, for millions of users. Recently, several public concerns about this problem and some approaches to mitigate the problem were expressed.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18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63BF7-FFE8-439D-9A41-5EB10334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EDA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8B2B7-6969-4778-A6A1-C58E4B310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29083"/>
              </p:ext>
            </p:extLst>
          </p:nvPr>
        </p:nvGraphicFramePr>
        <p:xfrm>
          <a:off x="426720" y="2098514"/>
          <a:ext cx="11551919" cy="4302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06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43360-2450-43D5-91CB-0D076210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/>
              <a:t>Assumption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1B512ED6-5C97-4759-80F6-216415AE9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73" r="3261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8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7F59-3EAE-41D1-A131-ACA97FC9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9" y="2091997"/>
            <a:ext cx="6837046" cy="393699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sz="1500" dirty="0"/>
              <a:t>The goal is to create a classifier model that can predict if input text is inappropriate (Fake). </a:t>
            </a:r>
          </a:p>
          <a:p>
            <a:pPr lvl="1" algn="just">
              <a:lnSpc>
                <a:spcPct val="110000"/>
              </a:lnSpc>
            </a:pPr>
            <a:r>
              <a:rPr lang="en-IN" sz="1500" dirty="0"/>
              <a:t>1. Explore the dataset to get a better picture of how the labels are distributed, how they correlate with each other, and what defines fake and true News.  </a:t>
            </a:r>
          </a:p>
          <a:p>
            <a:pPr lvl="1" algn="just">
              <a:lnSpc>
                <a:spcPct val="110000"/>
              </a:lnSpc>
            </a:pPr>
            <a:r>
              <a:rPr lang="en-IN" sz="1500" dirty="0"/>
              <a:t>2. Create a baseline score with a simple logistic regression classifier. </a:t>
            </a:r>
          </a:p>
          <a:p>
            <a:pPr lvl="1" algn="just">
              <a:lnSpc>
                <a:spcPct val="110000"/>
              </a:lnSpc>
            </a:pPr>
            <a:r>
              <a:rPr lang="en-IN" sz="1500" dirty="0"/>
              <a:t>3. Explore the effectiveness of multiple machine learning approaches and select the best for this problem. </a:t>
            </a:r>
          </a:p>
          <a:p>
            <a:pPr lvl="1" algn="just">
              <a:lnSpc>
                <a:spcPct val="110000"/>
              </a:lnSpc>
            </a:pPr>
            <a:r>
              <a:rPr lang="en-IN" sz="1500" dirty="0"/>
              <a:t>4. Select the best model and tune the parameters to maximize performance. </a:t>
            </a:r>
          </a:p>
          <a:p>
            <a:pPr lvl="1" algn="just">
              <a:lnSpc>
                <a:spcPct val="110000"/>
              </a:lnSpc>
            </a:pPr>
            <a:r>
              <a:rPr lang="en-IN" sz="1500" dirty="0"/>
              <a:t>5. Build the final model with the best performing algorithm and parameters and test it on a holdout subset of the data</a:t>
            </a:r>
            <a:endParaRPr lang="en-US" sz="1500" dirty="0"/>
          </a:p>
          <a:p>
            <a:pPr algn="just">
              <a:lnSpc>
                <a:spcPct val="110000"/>
              </a:lnSpc>
            </a:pPr>
            <a:endParaRPr lang="en-IN" sz="1500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24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E74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6F26D-49C2-4D16-A8E0-21E45966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Logistic Regression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1437E35-14BB-4101-B0D4-CAC1B9141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082"/>
          <a:stretch/>
        </p:blipFill>
        <p:spPr>
          <a:xfrm>
            <a:off x="5282335" y="1015660"/>
            <a:ext cx="6275667" cy="48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0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6F390F7-2620-4ADF-9518-BF5B85774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691159"/>
            <a:ext cx="10925102" cy="35233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7A2E6-FA93-4549-BFA7-8A528933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Summary of Models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384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3F3424"/>
      </a:dk2>
      <a:lt2>
        <a:srgbClr val="E2E7E8"/>
      </a:lt2>
      <a:accent1>
        <a:srgbClr val="E74B29"/>
      </a:accent1>
      <a:accent2>
        <a:srgbClr val="D58817"/>
      </a:accent2>
      <a:accent3>
        <a:srgbClr val="A6A81E"/>
      </a:accent3>
      <a:accent4>
        <a:srgbClr val="70B514"/>
      </a:accent4>
      <a:accent5>
        <a:srgbClr val="39BA21"/>
      </a:accent5>
      <a:accent6>
        <a:srgbClr val="14BA40"/>
      </a:accent6>
      <a:hlink>
        <a:srgbClr val="358EA1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Nova</vt:lpstr>
      <vt:lpstr>Arial Nova Light</vt:lpstr>
      <vt:lpstr>Calibri</vt:lpstr>
      <vt:lpstr>Trebuchet MS</vt:lpstr>
      <vt:lpstr>RetrospectVTI</vt:lpstr>
      <vt:lpstr>Fake News Project </vt:lpstr>
      <vt:lpstr>Problem Statement</vt:lpstr>
      <vt:lpstr>EDA</vt:lpstr>
      <vt:lpstr>Assumption</vt:lpstr>
      <vt:lpstr>Logistic Regression</vt:lpstr>
      <vt:lpstr>Summary of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Project</dc:title>
  <dc:creator>Mehaboob Basha Sheik</dc:creator>
  <cp:lastModifiedBy>Mehaboob Basha Sheik</cp:lastModifiedBy>
  <cp:revision>1</cp:revision>
  <dcterms:created xsi:type="dcterms:W3CDTF">2021-07-30T18:00:21Z</dcterms:created>
  <dcterms:modified xsi:type="dcterms:W3CDTF">2021-07-30T18:11:23Z</dcterms:modified>
</cp:coreProperties>
</file>