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" orient="horz"/>
        <p:guide pos="192"/>
        <p:guide pos="1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a2801c878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a2801c87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a2801c87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a2801c8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a2801c878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a2801c8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a2801c878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a2801c87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  Description automatically generated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background  Description automatically generated with medium confidence" id="9" name="Google Shape;9;p1"/>
          <p:cNvPicPr preferRelativeResize="0"/>
          <p:nvPr/>
        </p:nvPicPr>
        <p:blipFill rotWithShape="1">
          <a:blip r:embed="rId2">
            <a:alphaModFix amt="16000"/>
          </a:blip>
          <a:srcRect b="63695" l="0" r="1618" t="24724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bashayer2004/AICTE-AI-ML-Weak_3-Project-Submission.gi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desk with a computer  Description automatically generated" id="19" name="Google Shape;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"/>
          <p:cNvSpPr/>
          <p:nvPr/>
        </p:nvSpPr>
        <p:spPr>
          <a:xfrm>
            <a:off x="5873750" y="584200"/>
            <a:ext cx="4673600" cy="977900"/>
          </a:xfrm>
          <a:prstGeom prst="roundRect">
            <a:avLst>
              <a:gd fmla="val 16667" name="adj"/>
            </a:avLst>
          </a:prstGeom>
          <a:solidFill>
            <a:srgbClr val="EBEEF9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 txBox="1"/>
          <p:nvPr/>
        </p:nvSpPr>
        <p:spPr>
          <a:xfrm>
            <a:off x="4652523" y="2394806"/>
            <a:ext cx="6870802" cy="646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CROP &amp; FERTILIZER RECOMMENDATION SYSTEM USING MACHINE LEARNING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Student Name:BASHAYER.M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AICTE Stu_ID:STU65c84334163681707623220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6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descr="A close up of a logo  Description automatically generated" id="23" name="Google Shape;23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yellow and red shell logo  Description automatically generated" id="24" name="Google Shape;24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034065" y="1922858"/>
            <a:ext cx="10325912" cy="4072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Machine Learning-based Crop and Fertilizer Recommendation System empowers farmers with data-driven decisions.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enhances crop yield, optimizes fertilizer usage, and supports sustainable agriculture.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is scalable, customizable for regional needs, and has the potential to transform traditional farming through technology.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proper deployment and user adoption, it can help bridge the gap between modern AI tools and real-world farming practices.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656625" y="2608225"/>
            <a:ext cx="105060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GitHub Link: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hlink"/>
                </a:solidFill>
                <a:hlinkClick r:id="rId3"/>
              </a:rPr>
              <a:t>https://github.com/bashayer2004/AICTE-AI-ML-Weak_3-Project-Submission.git</a:t>
            </a:r>
            <a:endParaRPr b="1"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4158575" y="2535275"/>
            <a:ext cx="806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3976175" y="2845350"/>
            <a:ext cx="82443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073763"/>
                </a:solidFill>
              </a:rPr>
              <a:t>THANK YOU</a:t>
            </a:r>
            <a:endParaRPr b="1" sz="41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31" name="Google Shape;31;p7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www.freepik.com/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7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dder leading to a large yellow circle  Description automatically generated" id="33" name="Google Shape;33;p7"/>
          <p:cNvPicPr preferRelativeResize="0"/>
          <p:nvPr/>
        </p:nvPicPr>
        <p:blipFill rotWithShape="1">
          <a:blip r:embed="rId4">
            <a:alphaModFix amt="85000"/>
          </a:blip>
          <a:srcRect b="0" l="13763" r="13650" t="6135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35" name="Google Shape;35;p7"/>
          <p:cNvSpPr txBox="1"/>
          <p:nvPr/>
        </p:nvSpPr>
        <p:spPr>
          <a:xfrm>
            <a:off x="646064" y="2213822"/>
            <a:ext cx="6625613" cy="3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the impact of over- or under-use of fertilizers on crops and the environment.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agricultural datasets and perform data cleaning, model training etc.</a:t>
            </a:r>
            <a:endParaRPr sz="2400"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and create relevant features such as soil nutrients,temperature, humidity, rainfall,etc.</a:t>
            </a:r>
            <a:endParaRPr sz="2400"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model to predict the most recommended fertilizers based on input parameters.</a:t>
            </a:r>
            <a:endParaRPr sz="2400"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logic to recommend suitable crops and corresponding  ferlilizer for given condition.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Tools and Technology used</a:t>
            </a: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1" name="Google Shape;41;p8"/>
          <p:cNvSpPr txBox="1"/>
          <p:nvPr/>
        </p:nvSpPr>
        <p:spPr>
          <a:xfrm>
            <a:off x="468506" y="1793680"/>
            <a:ext cx="11295452" cy="4492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Python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Numpy, Pandas, Seaborn, Matplotlib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Techniques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Machine Learning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Decision Tree Classifier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Platforms: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Jupyter notebook or Google Collab</a:t>
            </a: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517097" y="1761362"/>
            <a:ext cx="10988216" cy="449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Recommend suitable crop &amp; Fertilizer based on soil and environmental factors.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Gather data on soil(N,P,K,pH), weather(temp.,rainfall), and crops from open source.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Preprocessing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Clean, normalize, and encode data; handle missing values and outliers.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Training: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Train Machine Learning model using Decision Tree for crop and fertilizer classification.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Evaluation: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 using Accuracy, precision, F1-score, and cross-validation.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 System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Suggest Crops and Fertilizers based on model predictions and agricultural rules.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 txBox="1"/>
          <p:nvPr/>
        </p:nvSpPr>
        <p:spPr>
          <a:xfrm>
            <a:off x="500938" y="1777521"/>
            <a:ext cx="11375990" cy="46698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 machine learning-based recommendation System to suggest the most suitable crops and fertilizes for a given piece of agricultural land.  The system should analyse soil properties, weather conditions and other relevant parameters to optimize agricultural productivity and sustainabiility.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581621" y="1664342"/>
            <a:ext cx="11150019" cy="4637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Intelligent Recommendation Engine &amp; Sustainable Agriculture: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Uses machine learning models to suggest the most suitable crop and fertilizers based on real-time environmental and soil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Reduces fertilizer overuse and increase yield, promoting eco-friendly and cost-effective farming practices.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2" title="10002526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6925"/>
            <a:ext cx="5374124" cy="30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2" title="10002526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9600" y="3038224"/>
            <a:ext cx="5801750" cy="32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3" title="10002526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25" y="845500"/>
            <a:ext cx="5535951" cy="311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 title="10002526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1" y="3506175"/>
            <a:ext cx="5961726" cy="3351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 title="10002526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125" y="845500"/>
            <a:ext cx="5699983" cy="320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 title="100025260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200" y="3544925"/>
            <a:ext cx="5700000" cy="3204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