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763540-9A84-4402-B162-1B21D54BED93}" type="datetimeFigureOut">
              <a:rPr lang="ru-RU" smtClean="0"/>
              <a:pPr/>
              <a:t>26.11.2016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B01C9-472B-4432-86D0-70201707B18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facoder.com/local/templates/ufacoder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4392486" cy="43924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BOT MONEY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NIGHTHACK 2016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Сервис для предоставления микро займов  через социальную сеть </a:t>
            </a:r>
            <a:r>
              <a:rPr lang="en-US" sz="3200" dirty="0" smtClean="0"/>
              <a:t>vk.com</a:t>
            </a:r>
            <a:r>
              <a:rPr lang="ru-RU" sz="3200" dirty="0" smtClean="0"/>
              <a:t>. Чат бот предоставляет возможность связать человека, который готов предоставить </a:t>
            </a:r>
            <a:r>
              <a:rPr lang="ru-RU" sz="3200" dirty="0" err="1" smtClean="0"/>
              <a:t>займ</a:t>
            </a:r>
            <a:r>
              <a:rPr lang="ru-RU" sz="3200" dirty="0" smtClean="0"/>
              <a:t> под определенный процент и человека, который хочет в кратчайшие сроки получить небольшую сумму денег.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Чат бот использует рейтинговую систему, которая зависит от количества:</a:t>
            </a:r>
          </a:p>
          <a:p>
            <a:pPr lvl="1"/>
            <a:r>
              <a:rPr lang="ru-RU" sz="3000" dirty="0" smtClean="0"/>
              <a:t>поручителей </a:t>
            </a:r>
          </a:p>
          <a:p>
            <a:pPr lvl="1"/>
            <a:r>
              <a:rPr lang="ru-RU" sz="3000" dirty="0" smtClean="0"/>
              <a:t>совершенных операций</a:t>
            </a:r>
          </a:p>
          <a:p>
            <a:pPr lvl="1"/>
            <a:r>
              <a:rPr lang="ru-RU" sz="3200" dirty="0" err="1" smtClean="0"/>
              <a:t>супер</a:t>
            </a:r>
            <a:r>
              <a:rPr lang="ru-RU" sz="3200" dirty="0" smtClean="0"/>
              <a:t> современного </a:t>
            </a:r>
            <a:br>
              <a:rPr lang="ru-RU" sz="3200" dirty="0" smtClean="0"/>
            </a:br>
            <a:r>
              <a:rPr lang="ru-RU" sz="3200" dirty="0" smtClean="0"/>
              <a:t>алгоритма</a:t>
            </a:r>
            <a:endParaRPr lang="ru-RU" sz="3200" dirty="0" smtClean="0"/>
          </a:p>
          <a:p>
            <a:endParaRPr lang="ru-RU" sz="3200" dirty="0"/>
          </a:p>
        </p:txBody>
      </p:sp>
      <p:pic>
        <p:nvPicPr>
          <p:cNvPr id="4" name="Рисунок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284984"/>
            <a:ext cx="2742857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MONEY</a:t>
            </a:r>
            <a:endParaRPr lang="ru-RU" dirty="0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96136" y="2492896"/>
            <a:ext cx="3048000" cy="3048000"/>
          </a:xfrm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11560" y="1916832"/>
            <a:ext cx="4608512" cy="4434840"/>
          </a:xfrm>
        </p:spPr>
        <p:txBody>
          <a:bodyPr/>
          <a:lstStyle/>
          <a:p>
            <a:r>
              <a:rPr lang="ru-RU" dirty="0" smtClean="0"/>
              <a:t>Это удобный </a:t>
            </a:r>
            <a:r>
              <a:rPr lang="ru-RU" dirty="0" err="1" smtClean="0"/>
              <a:t>займ</a:t>
            </a:r>
            <a:r>
              <a:rPr lang="ru-RU" dirty="0" smtClean="0"/>
              <a:t> не только у знакомых, но и у того, кто готов его дать</a:t>
            </a:r>
          </a:p>
          <a:p>
            <a:r>
              <a:rPr lang="ru-RU" dirty="0" smtClean="0"/>
              <a:t>Это быстрый и удобный сервис</a:t>
            </a:r>
          </a:p>
          <a:p>
            <a:r>
              <a:rPr lang="ru-RU" dirty="0" smtClean="0"/>
              <a:t>Без дополнительной установки </a:t>
            </a:r>
            <a:endParaRPr lang="ru-RU" dirty="0" smtClean="0"/>
          </a:p>
          <a:p>
            <a:r>
              <a:rPr lang="en-US" dirty="0" smtClean="0"/>
              <a:t>Easy Money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BOT MONEY</a:t>
            </a:r>
            <a:r>
              <a:rPr lang="ru-RU" dirty="0" smtClean="0"/>
              <a:t>                   </a:t>
            </a:r>
            <a:r>
              <a:rPr lang="en-US" dirty="0" smtClean="0"/>
              <a:t>https://vk.com/botmaney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  <a:p>
            <a:r>
              <a:rPr lang="ru-RU" smtClean="0"/>
              <a:t> </a:t>
            </a:r>
            <a:endParaRPr lang="ru-RU" dirty="0"/>
          </a:p>
        </p:txBody>
      </p:sp>
      <p:pic>
        <p:nvPicPr>
          <p:cNvPr id="4" name="Рисунок 3" descr="Скриншот (2016.11.26 14-35-50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20888"/>
            <a:ext cx="8343900" cy="34213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96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BOT MONEY</vt:lpstr>
      <vt:lpstr>BOT MONEY</vt:lpstr>
      <vt:lpstr>BOT MONEY</vt:lpstr>
      <vt:lpstr>BOT MONEY</vt:lpstr>
      <vt:lpstr>BOT MONEY                   https://vk.com/botmaney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MONEY</dc:title>
  <dc:creator>Ilnar Nazmutdinov</dc:creator>
  <cp:lastModifiedBy>Ilnar Nazmutdinov</cp:lastModifiedBy>
  <cp:revision>10</cp:revision>
  <dcterms:created xsi:type="dcterms:W3CDTF">2016-11-26T08:21:15Z</dcterms:created>
  <dcterms:modified xsi:type="dcterms:W3CDTF">2016-11-26T09:47:04Z</dcterms:modified>
</cp:coreProperties>
</file>