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DemoBlaze E-Commerce Website Testing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Manual Testing Project Report</a:t>
            </a:r>
          </a:p>
          <a:p>
            <a:r>
              <a:t>By: Bashira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Browsing Screenshot</a:t>
            </a:r>
          </a:p>
        </p:txBody>
      </p:sp>
      <p:pic>
        <p:nvPicPr>
          <p:cNvPr id="3" name="Picture 2" descr="browswer.png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Cart Page Screenshot</a:t>
            </a:r>
          </a:p>
        </p:txBody>
      </p:sp>
      <p:pic>
        <p:nvPicPr>
          <p:cNvPr id="3" name="Picture 2" descr="cart.png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DemoBlaze is an e-commerce web application with modules such as:</a:t>
            </a:r>
          </a:p>
          <a:p>
            <a:r>
              <a:t>- Login &amp; Registration</a:t>
            </a:r>
          </a:p>
          <a:p>
            <a:r>
              <a:t>- Product Browsing/Search</a:t>
            </a:r>
          </a:p>
          <a:p>
            <a:r>
              <a:t>- Add to Cart</a:t>
            </a:r>
          </a:p>
          <a:p>
            <a:r>
              <a:t>- Checkout</a:t>
            </a:r>
          </a:p>
          <a:p/>
          <a:p>
            <a:r>
              <a:t>Objective: Validate core functionalities through manual testing.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Plan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Scope: Login, Browse, Cart, Checkout modules</a:t>
            </a:r>
          </a:p>
          <a:p>
            <a:r>
              <a:t>- Tools: Excel, JIRA (optional)</a:t>
            </a:r>
          </a:p>
          <a:p>
            <a:r>
              <a:t>- Approach: Manual test cases execution</a:t>
            </a:r>
          </a:p>
          <a:p>
            <a:r>
              <a:t>- Deliverables: Test Plan, Test Cases, Defect Report, Execution Summary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Login Module:</a:t>
            </a:r>
          </a:p>
          <a:p>
            <a:r>
              <a:t>- Valid Login</a:t>
            </a:r>
          </a:p>
          <a:p>
            <a:r>
              <a:t>- Invalid Login</a:t>
            </a:r>
          </a:p>
          <a:p>
            <a:r>
              <a:t>- Empty Credentials</a:t>
            </a:r>
          </a:p>
          <a:p>
            <a:r>
              <a:t>- Logout</a:t>
            </a:r>
          </a:p>
          <a:p/>
          <a:p>
            <a:r>
              <a:t>Browse/Search Module:</a:t>
            </a:r>
          </a:p>
          <a:p>
            <a:r>
              <a:t>- Browse products by category</a:t>
            </a:r>
          </a:p>
          <a:p>
            <a:r>
              <a:t>- Search product</a:t>
            </a:r>
          </a:p>
          <a:p/>
          <a:p>
            <a:r>
              <a:t>Cart Module:</a:t>
            </a:r>
          </a:p>
          <a:p>
            <a:r>
              <a:t>- Add product to cart</a:t>
            </a:r>
          </a:p>
          <a:p>
            <a:r>
              <a:t>- Remove product from cart</a:t>
            </a:r>
          </a:p>
          <a:p>
            <a:r>
              <a:t>- Cart validation</a:t>
            </a:r>
          </a:p>
          <a:p/>
          <a:p>
            <a:r>
              <a:t>Checkout Module:</a:t>
            </a:r>
          </a:p>
          <a:p>
            <a:r>
              <a:t>- Valid checkout</a:t>
            </a:r>
          </a:p>
          <a:p>
            <a:r>
              <a:t>- Empty checkout</a:t>
            </a:r>
          </a:p>
          <a:p>
            <a:r>
              <a:t>- Invalid details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Sample:</a:t>
            </a:r>
          </a:p>
          <a:p/>
          <a:p>
            <a:r>
              <a:t>TC_Login_01: Verify valid login</a:t>
            </a:r>
          </a:p>
          <a:p>
            <a:r>
              <a:t>Steps: Open DemoBlaze → Click Login → Enter valid credentials → Submit</a:t>
            </a:r>
          </a:p>
          <a:p>
            <a:r>
              <a:t>Expected: User successfully logged in.</a:t>
            </a:r>
          </a:p>
          <a:p/>
          <a:p>
            <a:r>
              <a:t>TC_Cart_01: Add product to cart</a:t>
            </a:r>
          </a:p>
          <a:p>
            <a:r>
              <a:t>Expected: Product appears in cart with correct price.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Defect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Defects:</a:t>
            </a:r>
          </a:p>
          <a:p/>
          <a:p>
            <a:r>
              <a:t>1. Login accepts empty credentials → Bug ID: DEF_01</a:t>
            </a:r>
          </a:p>
          <a:p>
            <a:r>
              <a:t>2. Cart not updating total price correctly → Bug ID: DEF_02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Test Cases: 20</a:t>
            </a:r>
          </a:p>
          <a:p>
            <a:r>
              <a:t>Passed: 16</a:t>
            </a:r>
          </a:p>
          <a:p>
            <a:r>
              <a:t>Failed: 4</a:t>
            </a:r>
          </a:p>
          <a:p>
            <a:r>
              <a:t>Pass Percentage: 80%</a:t>
            </a:r>
          </a:p>
          <a:p/>
          <a:p>
            <a:r>
              <a:t>Overall Result: Application stable with few critical defects.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Core modules tested successfully</a:t>
            </a:r>
          </a:p>
          <a:p>
            <a:r>
              <a:t>✔ Critical bugs reported</a:t>
            </a:r>
          </a:p>
          <a:p>
            <a:r>
              <a:t>✔ Provides confidence in application stability</a:t>
            </a:r>
          </a:p>
          <a:p/>
          <a:p>
            <a:r>
              <a:t>Next Steps:</a:t>
            </a:r>
          </a:p>
          <a:p>
            <a:r>
              <a:t>- Fix reported defects</a:t>
            </a:r>
          </a:p>
          <a:p>
            <a:r>
              <a:t>- Retest failed scenarios</a:t>
            </a:r>
          </a:p>
          <a:p>
            <a:r>
              <a:t>- Regression testing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Login Page Screenshot</a:t>
            </a:r>
          </a:p>
        </p:txBody>
      </p:sp>
      <p:pic>
        <p:nvPicPr>
          <p:cNvPr id="3" name="Picture 2" descr="login.png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