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4.xml.rels" ContentType="application/vnd.openxmlformats-package.relationships+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スライドを移動するにはクリックします。</a:t>
            </a:r>
            <a:endParaRPr b="0" lang="en-US" sz="4400" spc="-1" strike="noStrike">
              <a:latin typeface="Arial"/>
            </a:endParaRPr>
          </a:p>
        </p:txBody>
      </p:sp>
      <p:sp>
        <p:nvSpPr>
          <p:cNvPr id="16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クリックしてノート書式の編集</a:t>
            </a:r>
            <a:endParaRPr b="0" lang="en-US" sz="2000" spc="-1" strike="noStrike">
              <a:latin typeface="Arial"/>
            </a:endParaRPr>
          </a:p>
        </p:txBody>
      </p:sp>
      <p:sp>
        <p:nvSpPr>
          <p:cNvPr id="169"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70"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71"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7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250C099-0FDB-4A74-B68D-0BCE00EBE31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107000" y="812520"/>
            <a:ext cx="5342760" cy="4006440"/>
          </a:xfrm>
          <a:prstGeom prst="rect">
            <a:avLst/>
          </a:prstGeom>
        </p:spPr>
      </p:sp>
      <p:sp>
        <p:nvSpPr>
          <p:cNvPr id="377" name="PlaceHolder 2"/>
          <p:cNvSpPr>
            <a:spLocks noGrp="1"/>
          </p:cNvSpPr>
          <p:nvPr>
            <p:ph type="body"/>
          </p:nvPr>
        </p:nvSpPr>
        <p:spPr>
          <a:xfrm>
            <a:off x="756000" y="5078520"/>
            <a:ext cx="6045120" cy="4811040"/>
          </a:xfrm>
          <a:prstGeom prst="rect">
            <a:avLst/>
          </a:prstGeom>
        </p:spPr>
        <p:txBody>
          <a:bodyPr lIns="0" rIns="0" tIns="0" bIns="0">
            <a:spAutoFit/>
          </a:bodyPr>
          <a:p>
            <a:pPr marL="216000" indent="-21384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3840">
              <a:lnSpc>
                <a:spcPct val="100000"/>
              </a:lnSpc>
            </a:pPr>
            <a:endParaRPr b="0" lang="en-US" sz="2000" spc="-1" strike="noStrike">
              <a:latin typeface="Arial"/>
            </a:endParaRPr>
          </a:p>
          <a:p>
            <a:pPr marL="216000" indent="-21384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384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3840">
              <a:lnSpc>
                <a:spcPct val="100000"/>
              </a:lnSpc>
            </a:pP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1107000" y="812520"/>
            <a:ext cx="5342760" cy="4006440"/>
          </a:xfrm>
          <a:prstGeom prst="rect">
            <a:avLst/>
          </a:prstGeom>
        </p:spPr>
      </p:sp>
      <p:sp>
        <p:nvSpPr>
          <p:cNvPr id="379" name="PlaceHolder 2"/>
          <p:cNvSpPr>
            <a:spLocks noGrp="1"/>
          </p:cNvSpPr>
          <p:nvPr>
            <p:ph type="body"/>
          </p:nvPr>
        </p:nvSpPr>
        <p:spPr>
          <a:xfrm>
            <a:off x="756000" y="5078520"/>
            <a:ext cx="6045120" cy="4811040"/>
          </a:xfrm>
          <a:prstGeom prst="rect">
            <a:avLst/>
          </a:prstGeom>
        </p:spPr>
        <p:txBody>
          <a:bodyPr lIns="0" rIns="0" tIns="0" bIns="0">
            <a:spAutoFit/>
          </a:bodyPr>
          <a:p>
            <a:pPr marL="216000" indent="-213840">
              <a:lnSpc>
                <a:spcPct val="100000"/>
              </a:lnSpc>
            </a:pPr>
            <a:r>
              <a:rPr b="0" lang="en-US" sz="2000" spc="-1" strike="noStrike">
                <a:latin typeface="Source Sans Pro"/>
              </a:rPr>
              <a:t>発表資料の後ろに日付をつけて管理している。この時修正が重なると～～コピー、～～最新といったファイル名になる。</a:t>
            </a:r>
            <a:endParaRPr b="0" lang="en-US" sz="2000" spc="-1" strike="noStrike">
              <a:latin typeface="Arial"/>
            </a:endParaRPr>
          </a:p>
          <a:p>
            <a:pPr marL="216000" indent="-213840">
              <a:lnSpc>
                <a:spcPct val="100000"/>
              </a:lnSpc>
            </a:pPr>
            <a:endParaRPr b="0" lang="en-US" sz="2000" spc="-1" strike="noStrike">
              <a:latin typeface="Arial"/>
            </a:endParaRPr>
          </a:p>
          <a:p>
            <a:pPr marL="216000" indent="-213840">
              <a:lnSpc>
                <a:spcPct val="100000"/>
              </a:lnSpc>
            </a:pPr>
            <a:r>
              <a:rPr b="0" lang="en-US" sz="2000" spc="-1" strike="noStrike">
                <a:latin typeface="Source Sans Pro"/>
              </a:rPr>
              <a:t>共有サーバーになる決算資料というファイルがあってそれを複数人で編集している場合。</a:t>
            </a:r>
            <a:endParaRPr b="0" lang="en-US" sz="2000" spc="-1" strike="noStrike">
              <a:latin typeface="Arial"/>
            </a:endParaRPr>
          </a:p>
          <a:p>
            <a:pPr marL="216000" indent="-213840">
              <a:lnSpc>
                <a:spcPct val="100000"/>
              </a:lnSpc>
            </a:pPr>
            <a:r>
              <a:rPr b="0" lang="en-US" sz="2000" spc="-1" strike="noStrike">
                <a:latin typeface="Source Sans Pro"/>
              </a:rPr>
              <a:t>A</a:t>
            </a:r>
            <a:r>
              <a:rPr b="0" lang="en-US" sz="2000" spc="-1" strike="noStrike">
                <a:latin typeface="Source Sans Pro"/>
              </a:rPr>
              <a:t>さんが最初にファイルを修正し、それに気づかず</a:t>
            </a:r>
            <a:r>
              <a:rPr b="0" lang="en-US" sz="2000" spc="-1" strike="noStrike">
                <a:latin typeface="Source Sans Pro"/>
              </a:rPr>
              <a:t>B</a:t>
            </a:r>
            <a:r>
              <a:rPr b="0" lang="en-US" sz="2000" spc="-1" strike="noStrike">
                <a:latin typeface="Source Sans Pro"/>
              </a:rPr>
              <a:t>さんが修正を加えてしまう可能性がある。だれがいつなんの修正をしたかがわかれば気を付けようがあるが、エクセルではわからない。</a:t>
            </a:r>
            <a:endParaRPr b="0" lang="en-US" sz="2000" spc="-1" strike="noStrike">
              <a:latin typeface="Arial"/>
            </a:endParaRPr>
          </a:p>
          <a:p>
            <a:pPr marL="216000" indent="-213840">
              <a:lnSpc>
                <a:spcPct val="100000"/>
              </a:lnSpc>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513360" cy="2090160"/>
          </a:xfrm>
          <a:prstGeom prst="rect">
            <a:avLst/>
          </a:prstGeom>
        </p:spPr>
        <p:txBody>
          <a:bodyPr lIns="0" rIns="0" tIns="0" bIns="0">
            <a:normAutofit fontScale="24000"/>
          </a:bodyPr>
          <a:p>
            <a:endParaRPr b="0" lang="en-US" sz="3200" spc="-1" strike="noStrike">
              <a:latin typeface="Arial"/>
            </a:endParaRPr>
          </a:p>
        </p:txBody>
      </p:sp>
      <p:sp>
        <p:nvSpPr>
          <p:cNvPr id="26" name="PlaceHolder 3"/>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29"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30"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
        <p:nvSpPr>
          <p:cNvPr id="31" name="PlaceHolder 5"/>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34" name="PlaceHolder 3"/>
          <p:cNvSpPr>
            <a:spLocks noGrp="1"/>
          </p:cNvSpPr>
          <p:nvPr>
            <p:ph type="body"/>
          </p:nvPr>
        </p:nvSpPr>
        <p:spPr>
          <a:xfrm>
            <a:off x="67752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35" name="PlaceHolder 4"/>
          <p:cNvSpPr>
            <a:spLocks noGrp="1"/>
          </p:cNvSpPr>
          <p:nvPr>
            <p:ph type="body"/>
          </p:nvPr>
        </p:nvSpPr>
        <p:spPr>
          <a:xfrm>
            <a:off x="85104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36" name="PlaceHolder 5"/>
          <p:cNvSpPr>
            <a:spLocks noGrp="1"/>
          </p:cNvSpPr>
          <p:nvPr>
            <p:ph type="body"/>
          </p:nvPr>
        </p:nvSpPr>
        <p:spPr>
          <a:xfrm>
            <a:off x="50400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37" name="PlaceHolder 6"/>
          <p:cNvSpPr>
            <a:spLocks noGrp="1"/>
          </p:cNvSpPr>
          <p:nvPr>
            <p:ph type="body"/>
          </p:nvPr>
        </p:nvSpPr>
        <p:spPr>
          <a:xfrm>
            <a:off x="67752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38" name="PlaceHolder 7"/>
          <p:cNvSpPr>
            <a:spLocks noGrp="1"/>
          </p:cNvSpPr>
          <p:nvPr>
            <p:ph type="body"/>
          </p:nvPr>
        </p:nvSpPr>
        <p:spPr>
          <a:xfrm>
            <a:off x="851040" y="4057920"/>
            <a:ext cx="1648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subTitle"/>
          </p:nvPr>
        </p:nvSpPr>
        <p:spPr>
          <a:xfrm>
            <a:off x="504000" y="1315800"/>
            <a:ext cx="51336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504000" y="1768680"/>
            <a:ext cx="51336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52"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61720"/>
            <a:ext cx="907056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57"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58"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15800"/>
            <a:ext cx="51336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61"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62" name="PlaceHolder 4"/>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65"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66" name="PlaceHolder 4"/>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513360" cy="2090160"/>
          </a:xfrm>
          <a:prstGeom prst="rect">
            <a:avLst/>
          </a:prstGeom>
        </p:spPr>
        <p:txBody>
          <a:bodyPr lIns="0" rIns="0" tIns="0" bIns="0">
            <a:normAutofit fontScale="24000"/>
          </a:bodyPr>
          <a:p>
            <a:endParaRPr b="0" lang="en-US" sz="3200" spc="-1" strike="noStrike">
              <a:latin typeface="Arial"/>
            </a:endParaRPr>
          </a:p>
        </p:txBody>
      </p:sp>
      <p:sp>
        <p:nvSpPr>
          <p:cNvPr id="69" name="PlaceHolder 3"/>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72"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73"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
        <p:nvSpPr>
          <p:cNvPr id="74" name="PlaceHolder 5"/>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50400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77" name="PlaceHolder 3"/>
          <p:cNvSpPr>
            <a:spLocks noGrp="1"/>
          </p:cNvSpPr>
          <p:nvPr>
            <p:ph type="body"/>
          </p:nvPr>
        </p:nvSpPr>
        <p:spPr>
          <a:xfrm>
            <a:off x="67752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78" name="PlaceHolder 4"/>
          <p:cNvSpPr>
            <a:spLocks noGrp="1"/>
          </p:cNvSpPr>
          <p:nvPr>
            <p:ph type="body"/>
          </p:nvPr>
        </p:nvSpPr>
        <p:spPr>
          <a:xfrm>
            <a:off x="85104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79" name="PlaceHolder 5"/>
          <p:cNvSpPr>
            <a:spLocks noGrp="1"/>
          </p:cNvSpPr>
          <p:nvPr>
            <p:ph type="body"/>
          </p:nvPr>
        </p:nvSpPr>
        <p:spPr>
          <a:xfrm>
            <a:off x="50400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80" name="PlaceHolder 6"/>
          <p:cNvSpPr>
            <a:spLocks noGrp="1"/>
          </p:cNvSpPr>
          <p:nvPr>
            <p:ph type="body"/>
          </p:nvPr>
        </p:nvSpPr>
        <p:spPr>
          <a:xfrm>
            <a:off x="67752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81" name="PlaceHolder 7"/>
          <p:cNvSpPr>
            <a:spLocks noGrp="1"/>
          </p:cNvSpPr>
          <p:nvPr>
            <p:ph type="body"/>
          </p:nvPr>
        </p:nvSpPr>
        <p:spPr>
          <a:xfrm>
            <a:off x="851040" y="4057920"/>
            <a:ext cx="1648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subTitle"/>
          </p:nvPr>
        </p:nvSpPr>
        <p:spPr>
          <a:xfrm>
            <a:off x="504000" y="1315800"/>
            <a:ext cx="51336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768680"/>
            <a:ext cx="51336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94"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51336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504000" y="261720"/>
            <a:ext cx="907056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99"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00"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03"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04" name="PlaceHolder 4"/>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07"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08" name="PlaceHolder 4"/>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10" name="PlaceHolder 2"/>
          <p:cNvSpPr>
            <a:spLocks noGrp="1"/>
          </p:cNvSpPr>
          <p:nvPr>
            <p:ph type="body"/>
          </p:nvPr>
        </p:nvSpPr>
        <p:spPr>
          <a:xfrm>
            <a:off x="504000" y="1768680"/>
            <a:ext cx="513360" cy="2090160"/>
          </a:xfrm>
          <a:prstGeom prst="rect">
            <a:avLst/>
          </a:prstGeom>
        </p:spPr>
        <p:txBody>
          <a:bodyPr lIns="0" rIns="0" tIns="0" bIns="0">
            <a:normAutofit fontScale="24000"/>
          </a:bodyPr>
          <a:p>
            <a:endParaRPr b="0" lang="en-US" sz="3200" spc="-1" strike="noStrike">
              <a:latin typeface="Arial"/>
            </a:endParaRPr>
          </a:p>
        </p:txBody>
      </p:sp>
      <p:sp>
        <p:nvSpPr>
          <p:cNvPr id="111" name="PlaceHolder 3"/>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14"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15"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
        <p:nvSpPr>
          <p:cNvPr id="116" name="PlaceHolder 5"/>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18" name="PlaceHolder 2"/>
          <p:cNvSpPr>
            <a:spLocks noGrp="1"/>
          </p:cNvSpPr>
          <p:nvPr>
            <p:ph type="body"/>
          </p:nvPr>
        </p:nvSpPr>
        <p:spPr>
          <a:xfrm>
            <a:off x="50400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119" name="PlaceHolder 3"/>
          <p:cNvSpPr>
            <a:spLocks noGrp="1"/>
          </p:cNvSpPr>
          <p:nvPr>
            <p:ph type="body"/>
          </p:nvPr>
        </p:nvSpPr>
        <p:spPr>
          <a:xfrm>
            <a:off x="67752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120" name="PlaceHolder 4"/>
          <p:cNvSpPr>
            <a:spLocks noGrp="1"/>
          </p:cNvSpPr>
          <p:nvPr>
            <p:ph type="body"/>
          </p:nvPr>
        </p:nvSpPr>
        <p:spPr>
          <a:xfrm>
            <a:off x="85104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121" name="PlaceHolder 5"/>
          <p:cNvSpPr>
            <a:spLocks noGrp="1"/>
          </p:cNvSpPr>
          <p:nvPr>
            <p:ph type="body"/>
          </p:nvPr>
        </p:nvSpPr>
        <p:spPr>
          <a:xfrm>
            <a:off x="50400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122" name="PlaceHolder 6"/>
          <p:cNvSpPr>
            <a:spLocks noGrp="1"/>
          </p:cNvSpPr>
          <p:nvPr>
            <p:ph type="body"/>
          </p:nvPr>
        </p:nvSpPr>
        <p:spPr>
          <a:xfrm>
            <a:off x="67752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123" name="PlaceHolder 7"/>
          <p:cNvSpPr>
            <a:spLocks noGrp="1"/>
          </p:cNvSpPr>
          <p:nvPr>
            <p:ph type="body"/>
          </p:nvPr>
        </p:nvSpPr>
        <p:spPr>
          <a:xfrm>
            <a:off x="851040" y="4057920"/>
            <a:ext cx="1648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32" name="PlaceHolder 2"/>
          <p:cNvSpPr>
            <a:spLocks noGrp="1"/>
          </p:cNvSpPr>
          <p:nvPr>
            <p:ph type="subTitle"/>
          </p:nvPr>
        </p:nvSpPr>
        <p:spPr>
          <a:xfrm>
            <a:off x="504000" y="1315800"/>
            <a:ext cx="513360" cy="5288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768680"/>
            <a:ext cx="51336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9"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36"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37"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61720"/>
            <a:ext cx="907056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42"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43"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46"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47" name="PlaceHolder 4"/>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49"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50"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51" name="PlaceHolder 4"/>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53" name="PlaceHolder 2"/>
          <p:cNvSpPr>
            <a:spLocks noGrp="1"/>
          </p:cNvSpPr>
          <p:nvPr>
            <p:ph type="body"/>
          </p:nvPr>
        </p:nvSpPr>
        <p:spPr>
          <a:xfrm>
            <a:off x="504000" y="1768680"/>
            <a:ext cx="513360" cy="2090160"/>
          </a:xfrm>
          <a:prstGeom prst="rect">
            <a:avLst/>
          </a:prstGeom>
        </p:spPr>
        <p:txBody>
          <a:bodyPr lIns="0" rIns="0" tIns="0" bIns="0">
            <a:normAutofit fontScale="24000"/>
          </a:bodyPr>
          <a:p>
            <a:endParaRPr b="0" lang="en-US" sz="3200" spc="-1" strike="noStrike">
              <a:latin typeface="Arial"/>
            </a:endParaRPr>
          </a:p>
        </p:txBody>
      </p:sp>
      <p:sp>
        <p:nvSpPr>
          <p:cNvPr id="154" name="PlaceHolder 3"/>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56"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57"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58"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
        <p:nvSpPr>
          <p:cNvPr id="159" name="PlaceHolder 5"/>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61" name="PlaceHolder 2"/>
          <p:cNvSpPr>
            <a:spLocks noGrp="1"/>
          </p:cNvSpPr>
          <p:nvPr>
            <p:ph type="body"/>
          </p:nvPr>
        </p:nvSpPr>
        <p:spPr>
          <a:xfrm>
            <a:off x="50400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162" name="PlaceHolder 3"/>
          <p:cNvSpPr>
            <a:spLocks noGrp="1"/>
          </p:cNvSpPr>
          <p:nvPr>
            <p:ph type="body"/>
          </p:nvPr>
        </p:nvSpPr>
        <p:spPr>
          <a:xfrm>
            <a:off x="67752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163" name="PlaceHolder 4"/>
          <p:cNvSpPr>
            <a:spLocks noGrp="1"/>
          </p:cNvSpPr>
          <p:nvPr>
            <p:ph type="body"/>
          </p:nvPr>
        </p:nvSpPr>
        <p:spPr>
          <a:xfrm>
            <a:off x="851040" y="1768680"/>
            <a:ext cx="164880" cy="2090160"/>
          </a:xfrm>
          <a:prstGeom prst="rect">
            <a:avLst/>
          </a:prstGeom>
        </p:spPr>
        <p:txBody>
          <a:bodyPr lIns="0" rIns="0" tIns="0" bIns="0">
            <a:normAutofit fontScale="24000"/>
          </a:bodyPr>
          <a:p>
            <a:endParaRPr b="0" lang="en-US" sz="3200" spc="-1" strike="noStrike">
              <a:latin typeface="Arial"/>
            </a:endParaRPr>
          </a:p>
        </p:txBody>
      </p:sp>
      <p:sp>
        <p:nvSpPr>
          <p:cNvPr id="164" name="PlaceHolder 5"/>
          <p:cNvSpPr>
            <a:spLocks noGrp="1"/>
          </p:cNvSpPr>
          <p:nvPr>
            <p:ph type="body"/>
          </p:nvPr>
        </p:nvSpPr>
        <p:spPr>
          <a:xfrm>
            <a:off x="50400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165" name="PlaceHolder 6"/>
          <p:cNvSpPr>
            <a:spLocks noGrp="1"/>
          </p:cNvSpPr>
          <p:nvPr>
            <p:ph type="body"/>
          </p:nvPr>
        </p:nvSpPr>
        <p:spPr>
          <a:xfrm>
            <a:off x="677520" y="4057920"/>
            <a:ext cx="164880" cy="2090160"/>
          </a:xfrm>
          <a:prstGeom prst="rect">
            <a:avLst/>
          </a:prstGeom>
        </p:spPr>
        <p:txBody>
          <a:bodyPr lIns="0" rIns="0" tIns="0" bIns="0">
            <a:normAutofit fontScale="24000"/>
          </a:bodyPr>
          <a:p>
            <a:endParaRPr b="0" lang="en-US" sz="3200" spc="-1" strike="noStrike">
              <a:latin typeface="Arial"/>
            </a:endParaRPr>
          </a:p>
        </p:txBody>
      </p:sp>
      <p:sp>
        <p:nvSpPr>
          <p:cNvPr id="166" name="PlaceHolder 7"/>
          <p:cNvSpPr>
            <a:spLocks noGrp="1"/>
          </p:cNvSpPr>
          <p:nvPr>
            <p:ph type="body"/>
          </p:nvPr>
        </p:nvSpPr>
        <p:spPr>
          <a:xfrm>
            <a:off x="851040" y="4057920"/>
            <a:ext cx="16488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61720"/>
            <a:ext cx="9070560" cy="62175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4" name="PlaceHolder 3"/>
          <p:cNvSpPr>
            <a:spLocks noGrp="1"/>
          </p:cNvSpPr>
          <p:nvPr>
            <p:ph type="body"/>
          </p:nvPr>
        </p:nvSpPr>
        <p:spPr>
          <a:xfrm>
            <a:off x="76716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5" name="PlaceHolder 4"/>
          <p:cNvSpPr>
            <a:spLocks noGrp="1"/>
          </p:cNvSpPr>
          <p:nvPr>
            <p:ph type="body"/>
          </p:nvPr>
        </p:nvSpPr>
        <p:spPr>
          <a:xfrm>
            <a:off x="50400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250200" cy="4382640"/>
          </a:xfrm>
          <a:prstGeom prst="rect">
            <a:avLst/>
          </a:prstGeom>
        </p:spPr>
        <p:txBody>
          <a:bodyPr lIns="0" rIns="0" tIns="0" bIns="0">
            <a:normAutofit fontScale="74000"/>
          </a:bodyPr>
          <a:p>
            <a:endParaRPr b="0" lang="en-US" sz="3200" spc="-1" strike="noStrike">
              <a:latin typeface="Arial"/>
            </a:endParaRPr>
          </a:p>
        </p:txBody>
      </p:sp>
      <p:sp>
        <p:nvSpPr>
          <p:cNvPr id="18"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19" name="PlaceHolder 4"/>
          <p:cNvSpPr>
            <a:spLocks noGrp="1"/>
          </p:cNvSpPr>
          <p:nvPr>
            <p:ph type="body"/>
          </p:nvPr>
        </p:nvSpPr>
        <p:spPr>
          <a:xfrm>
            <a:off x="767160" y="4057920"/>
            <a:ext cx="25020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61720"/>
            <a:ext cx="9070560" cy="13410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22" name="PlaceHolder 3"/>
          <p:cNvSpPr>
            <a:spLocks noGrp="1"/>
          </p:cNvSpPr>
          <p:nvPr>
            <p:ph type="body"/>
          </p:nvPr>
        </p:nvSpPr>
        <p:spPr>
          <a:xfrm>
            <a:off x="767160" y="1768680"/>
            <a:ext cx="250200" cy="2090160"/>
          </a:xfrm>
          <a:prstGeom prst="rect">
            <a:avLst/>
          </a:prstGeom>
        </p:spPr>
        <p:txBody>
          <a:bodyPr lIns="0" rIns="0" tIns="0" bIns="0">
            <a:normAutofit fontScale="24000"/>
          </a:bodyPr>
          <a:p>
            <a:endParaRPr b="0" lang="en-US" sz="3200" spc="-1" strike="noStrike">
              <a:latin typeface="Arial"/>
            </a:endParaRPr>
          </a:p>
        </p:txBody>
      </p:sp>
      <p:sp>
        <p:nvSpPr>
          <p:cNvPr id="23" name="PlaceHolder 4"/>
          <p:cNvSpPr>
            <a:spLocks noGrp="1"/>
          </p:cNvSpPr>
          <p:nvPr>
            <p:ph type="body"/>
          </p:nvPr>
        </p:nvSpPr>
        <p:spPr>
          <a:xfrm>
            <a:off x="504000" y="4057920"/>
            <a:ext cx="513360" cy="2090160"/>
          </a:xfrm>
          <a:prstGeom prst="rect">
            <a:avLst/>
          </a:prstGeom>
        </p:spPr>
        <p:txBody>
          <a:bodyPr lIns="0" rIns="0" tIns="0" bIns="0">
            <a:normAutofit fontScale="24000"/>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7480" cy="12574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7480" cy="12574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7480" cy="5374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7480" cy="5374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7480" cy="5374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261720"/>
            <a:ext cx="907056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44" name="PlaceHolder 6"/>
          <p:cNvSpPr>
            <a:spLocks noGrp="1"/>
          </p:cNvSpPr>
          <p:nvPr>
            <p:ph type="body"/>
          </p:nvPr>
        </p:nvSpPr>
        <p:spPr>
          <a:xfrm>
            <a:off x="504000" y="1768680"/>
            <a:ext cx="513360" cy="438264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45" name="PlaceHolder 7"/>
          <p:cNvSpPr>
            <a:spLocks noGrp="1"/>
          </p:cNvSpPr>
          <p:nvPr>
            <p:ph type="body"/>
          </p:nvPr>
        </p:nvSpPr>
        <p:spPr>
          <a:xfrm>
            <a:off x="1043640" y="1768680"/>
            <a:ext cx="513360" cy="438264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180000"/>
            <a:ext cx="9717480" cy="1257480"/>
          </a:xfrm>
          <a:prstGeom prst="rect">
            <a:avLst/>
          </a:prstGeom>
          <a:solidFill>
            <a:srgbClr val="e74c3c"/>
          </a:solidFill>
          <a:ln w="72000">
            <a:noFill/>
          </a:ln>
        </p:spPr>
        <p:style>
          <a:lnRef idx="0"/>
          <a:fillRef idx="0"/>
          <a:effectRef idx="0"/>
          <a:fontRef idx="minor"/>
        </p:style>
      </p:sp>
      <p:sp>
        <p:nvSpPr>
          <p:cNvPr id="83" name="CustomShape 2"/>
          <p:cNvSpPr/>
          <p:nvPr/>
        </p:nvSpPr>
        <p:spPr>
          <a:xfrm>
            <a:off x="7560000" y="6840000"/>
            <a:ext cx="2517480" cy="537480"/>
          </a:xfrm>
          <a:prstGeom prst="rect">
            <a:avLst/>
          </a:prstGeom>
          <a:solidFill>
            <a:srgbClr val="e74c3c"/>
          </a:solidFill>
          <a:ln w="72000">
            <a:noFill/>
          </a:ln>
        </p:spPr>
        <p:style>
          <a:lnRef idx="0"/>
          <a:fillRef idx="0"/>
          <a:effectRef idx="0"/>
          <a:fontRef idx="minor"/>
        </p:style>
      </p:sp>
      <p:sp>
        <p:nvSpPr>
          <p:cNvPr id="84" name="CustomShape 3"/>
          <p:cNvSpPr/>
          <p:nvPr/>
        </p:nvSpPr>
        <p:spPr>
          <a:xfrm>
            <a:off x="900000" y="6840000"/>
            <a:ext cx="6477480" cy="537480"/>
          </a:xfrm>
          <a:prstGeom prst="rect">
            <a:avLst/>
          </a:prstGeom>
          <a:solidFill>
            <a:srgbClr val="bdc3c7"/>
          </a:solidFill>
          <a:ln w="72000">
            <a:noFill/>
          </a:ln>
        </p:spPr>
        <p:style>
          <a:lnRef idx="0"/>
          <a:fillRef idx="0"/>
          <a:effectRef idx="0"/>
          <a:fontRef idx="minor"/>
        </p:style>
      </p:sp>
      <p:sp>
        <p:nvSpPr>
          <p:cNvPr id="85" name="CustomShape 4"/>
          <p:cNvSpPr/>
          <p:nvPr/>
        </p:nvSpPr>
        <p:spPr>
          <a:xfrm>
            <a:off x="180000" y="6840000"/>
            <a:ext cx="537480" cy="537480"/>
          </a:xfrm>
          <a:prstGeom prst="rect">
            <a:avLst/>
          </a:prstGeom>
          <a:noFill/>
          <a:ln w="72000">
            <a:noFill/>
          </a:ln>
        </p:spPr>
        <p:style>
          <a:lnRef idx="0"/>
          <a:fillRef idx="0"/>
          <a:effectRef idx="0"/>
          <a:fontRef idx="minor"/>
        </p:style>
      </p:sp>
      <p:sp>
        <p:nvSpPr>
          <p:cNvPr id="86"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87"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7480" cy="125748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7480" cy="53748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7480" cy="53748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7480" cy="53748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504000" y="261720"/>
            <a:ext cx="9070560" cy="1341000"/>
          </a:xfrm>
          <a:prstGeom prst="rect">
            <a:avLst/>
          </a:prstGeom>
        </p:spPr>
        <p:txBody>
          <a:bodyPr lIns="0" rIns="0" tIns="0" bIns="0" anchor="ctr">
            <a:spAutoFit/>
          </a:bodyPr>
          <a:p>
            <a:r>
              <a:rPr b="0" lang="en-US" sz="1800" spc="-1" strike="noStrike">
                <a:latin typeface="Arial"/>
              </a:rPr>
              <a:t>タイトルテキストの書式を編集するにはクリックします。</a:t>
            </a:r>
            <a:endParaRPr b="0" lang="en-US" sz="1800" spc="-1" strike="noStrike">
              <a:latin typeface="Arial"/>
            </a:endParaRPr>
          </a:p>
        </p:txBody>
      </p:sp>
      <p:sp>
        <p:nvSpPr>
          <p:cNvPr id="129" name="PlaceHolder 6"/>
          <p:cNvSpPr>
            <a:spLocks noGrp="1"/>
          </p:cNvSpPr>
          <p:nvPr>
            <p:ph type="body"/>
          </p:nvPr>
        </p:nvSpPr>
        <p:spPr>
          <a:xfrm>
            <a:off x="504000" y="1768680"/>
            <a:ext cx="513360" cy="438264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
        <p:nvSpPr>
          <p:cNvPr id="130" name="PlaceHolder 7"/>
          <p:cNvSpPr>
            <a:spLocks noGrp="1"/>
          </p:cNvSpPr>
          <p:nvPr>
            <p:ph type="body"/>
          </p:nvPr>
        </p:nvSpPr>
        <p:spPr>
          <a:xfrm>
            <a:off x="1043640" y="1768680"/>
            <a:ext cx="513360" cy="4382640"/>
          </a:xfrm>
          <a:prstGeom prst="rect">
            <a:avLst/>
          </a:prstGeom>
        </p:spPr>
        <p:txBody>
          <a:bodyPr lIns="0" rIns="0" tIns="0" bIns="0">
            <a:normAutofit fontScale="4000"/>
          </a:bodyPr>
          <a:p>
            <a:pPr marL="432000" indent="-324000">
              <a:spcBef>
                <a:spcPts val="1417"/>
              </a:spcBef>
              <a:buClr>
                <a:srgbClr val="000000"/>
              </a:buClr>
              <a:buSzPct val="45000"/>
              <a:buFont typeface="Wingdings" charset="2"/>
              <a:buChar char=""/>
            </a:pPr>
            <a:r>
              <a:rPr b="0" lang="en-US" sz="1800" spc="-1" strike="noStrike">
                <a:latin typeface="Arial"/>
              </a:rPr>
              <a:t>アウトラインテキストの書式を編集するにはクリックします。</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en-US"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en-US"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en-US"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en-US"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en-US"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en-US"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0.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33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74" name="CustomShape 2"/>
          <p:cNvSpPr/>
          <p:nvPr/>
        </p:nvSpPr>
        <p:spPr>
          <a:xfrm>
            <a:off x="540000" y="4680000"/>
            <a:ext cx="9177480" cy="25174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1c1c1c"/>
                </a:solidFill>
                <a:latin typeface="Source Sans Pro Light"/>
                <a:ea typeface="DejaVu Sans"/>
              </a:rPr>
              <a:t>1808</a:t>
            </a:r>
            <a:r>
              <a:rPr b="0" lang="en-US" sz="2200" spc="-1" strike="noStrike">
                <a:solidFill>
                  <a:srgbClr val="1c1c1c"/>
                </a:solidFill>
                <a:latin typeface="Source Sans Pro Light"/>
                <a:ea typeface="DejaVu Sans"/>
              </a:rPr>
              <a:t>　柴智彰</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6264000" y="2016000"/>
            <a:ext cx="3024000" cy="1656000"/>
          </a:xfrm>
          <a:prstGeom prst="rect">
            <a:avLst/>
          </a:prstGeom>
          <a:solidFill>
            <a:srgbClr val="afd095"/>
          </a:solidFill>
          <a:ln w="72000">
            <a:solidFill>
              <a:srgbClr val="3465a4"/>
            </a:solidFill>
            <a:round/>
          </a:ln>
        </p:spPr>
        <p:style>
          <a:lnRef idx="0"/>
          <a:fillRef idx="0"/>
          <a:effectRef idx="0"/>
          <a:fontRef idx="minor"/>
        </p:style>
      </p:sp>
      <p:sp>
        <p:nvSpPr>
          <p:cNvPr id="205" name="CustomShape 2"/>
          <p:cNvSpPr/>
          <p:nvPr/>
        </p:nvSpPr>
        <p:spPr>
          <a:xfrm rot="21586200">
            <a:off x="6770160" y="4673880"/>
            <a:ext cx="3014640" cy="1943280"/>
          </a:xfrm>
          <a:prstGeom prst="rect">
            <a:avLst/>
          </a:prstGeom>
          <a:solidFill>
            <a:srgbClr val="afd095"/>
          </a:solidFill>
          <a:ln w="72000">
            <a:solidFill>
              <a:srgbClr val="3465a4"/>
            </a:solidFill>
            <a:round/>
          </a:ln>
        </p:spPr>
        <p:style>
          <a:lnRef idx="0"/>
          <a:fillRef idx="0"/>
          <a:effectRef idx="0"/>
          <a:fontRef idx="minor"/>
        </p:style>
      </p:sp>
      <p:sp>
        <p:nvSpPr>
          <p:cNvPr id="206" name="CustomShape 3"/>
          <p:cNvSpPr/>
          <p:nvPr/>
        </p:nvSpPr>
        <p:spPr>
          <a:xfrm>
            <a:off x="504000" y="2952000"/>
            <a:ext cx="5902560" cy="3742560"/>
          </a:xfrm>
          <a:prstGeom prst="rect">
            <a:avLst/>
          </a:prstGeom>
          <a:solidFill>
            <a:srgbClr val="afd095"/>
          </a:solidFill>
          <a:ln w="72000">
            <a:solidFill>
              <a:srgbClr val="3465a4"/>
            </a:solidFill>
            <a:round/>
          </a:ln>
        </p:spPr>
        <p:style>
          <a:lnRef idx="0"/>
          <a:fillRef idx="0"/>
          <a:effectRef idx="0"/>
          <a:fontRef idx="minor"/>
        </p:style>
      </p:sp>
      <p:sp>
        <p:nvSpPr>
          <p:cNvPr id="207" name="CustomShape 4"/>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r>
              <a:rPr b="0" lang="en-US" sz="4400" spc="-1" strike="noStrike">
                <a:solidFill>
                  <a:srgbClr val="000000"/>
                </a:solidFill>
                <a:latin typeface="Arial"/>
                <a:ea typeface="DejaVu Sans"/>
              </a:rPr>
              <a:t>fix</a:t>
            </a:r>
            <a:endParaRPr b="0" lang="en-US" sz="4400" spc="-1" strike="noStrike">
              <a:latin typeface="Arial"/>
            </a:endParaRPr>
          </a:p>
        </p:txBody>
      </p:sp>
      <p:sp>
        <p:nvSpPr>
          <p:cNvPr id="208" name="CustomShape 5"/>
          <p:cNvSpPr/>
          <p:nvPr/>
        </p:nvSpPr>
        <p:spPr>
          <a:xfrm>
            <a:off x="1080000" y="4824000"/>
            <a:ext cx="934560" cy="129456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09" name="CustomShape 6"/>
          <p:cNvSpPr/>
          <p:nvPr/>
        </p:nvSpPr>
        <p:spPr>
          <a:xfrm>
            <a:off x="2016000" y="5873040"/>
            <a:ext cx="138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210" name="Line 7"/>
          <p:cNvSpPr/>
          <p:nvPr/>
        </p:nvSpPr>
        <p:spPr>
          <a:xfrm flipV="1">
            <a:off x="2232000" y="3744000"/>
            <a:ext cx="1152000" cy="792000"/>
          </a:xfrm>
          <a:prstGeom prst="line">
            <a:avLst/>
          </a:prstGeom>
          <a:ln>
            <a:solidFill>
              <a:srgbClr val="3465a4"/>
            </a:solidFill>
            <a:tailEnd len="med" type="triangle" w="med"/>
          </a:ln>
        </p:spPr>
        <p:style>
          <a:lnRef idx="0"/>
          <a:fillRef idx="0"/>
          <a:effectRef idx="0"/>
          <a:fontRef idx="minor"/>
        </p:style>
      </p:sp>
      <p:sp>
        <p:nvSpPr>
          <p:cNvPr id="211" name="Line 8"/>
          <p:cNvSpPr/>
          <p:nvPr/>
        </p:nvSpPr>
        <p:spPr>
          <a:xfrm flipH="1">
            <a:off x="2592000" y="4536000"/>
            <a:ext cx="1080000" cy="792000"/>
          </a:xfrm>
          <a:prstGeom prst="line">
            <a:avLst/>
          </a:prstGeom>
          <a:ln>
            <a:solidFill>
              <a:srgbClr val="3465a4"/>
            </a:solidFill>
            <a:tailEnd len="med" type="triangle" w="med"/>
          </a:ln>
        </p:spPr>
        <p:style>
          <a:lnRef idx="0"/>
          <a:fillRef idx="0"/>
          <a:effectRef idx="0"/>
          <a:fontRef idx="minor"/>
        </p:style>
      </p:sp>
      <p:sp>
        <p:nvSpPr>
          <p:cNvPr id="212" name="CustomShape 9"/>
          <p:cNvSpPr/>
          <p:nvPr/>
        </p:nvSpPr>
        <p:spPr>
          <a:xfrm>
            <a:off x="665280" y="3600000"/>
            <a:ext cx="228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スナップショットを記録</a:t>
            </a:r>
            <a:endParaRPr b="0" lang="en-US" sz="1800" spc="-1" strike="noStrike">
              <a:latin typeface="Arial"/>
            </a:endParaRPr>
          </a:p>
        </p:txBody>
      </p:sp>
      <p:sp>
        <p:nvSpPr>
          <p:cNvPr id="213" name="CustomShape 10"/>
          <p:cNvSpPr/>
          <p:nvPr/>
        </p:nvSpPr>
        <p:spPr>
          <a:xfrm>
            <a:off x="3137040" y="4909680"/>
            <a:ext cx="2189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Github</a:t>
            </a:r>
            <a:r>
              <a:rPr b="0" lang="en-US" sz="1800" spc="-1" strike="noStrike">
                <a:solidFill>
                  <a:srgbClr val="000000"/>
                </a:solidFill>
                <a:latin typeface="Arial"/>
                <a:ea typeface="DejaVu Sans"/>
              </a:rPr>
              <a:t>の記録を反映</a:t>
            </a:r>
            <a:endParaRPr b="0" lang="en-US" sz="1800" spc="-1" strike="noStrike">
              <a:latin typeface="Arial"/>
            </a:endParaRPr>
          </a:p>
        </p:txBody>
      </p:sp>
      <p:sp>
        <p:nvSpPr>
          <p:cNvPr id="214" name="CustomShape 11"/>
          <p:cNvSpPr/>
          <p:nvPr/>
        </p:nvSpPr>
        <p:spPr>
          <a:xfrm>
            <a:off x="3600000" y="3600000"/>
            <a:ext cx="1366560" cy="718560"/>
          </a:xfrm>
          <a:prstGeom prst="flowChartMagneticDisk">
            <a:avLst/>
          </a:prstGeom>
          <a:solidFill>
            <a:srgbClr val="729fcf"/>
          </a:solidFill>
          <a:ln>
            <a:solidFill>
              <a:srgbClr val="3465a4"/>
            </a:solidFill>
          </a:ln>
        </p:spPr>
        <p:style>
          <a:lnRef idx="0"/>
          <a:fillRef idx="0"/>
          <a:effectRef idx="0"/>
          <a:fontRef idx="minor"/>
        </p:style>
      </p:sp>
      <p:sp>
        <p:nvSpPr>
          <p:cNvPr id="215" name="CustomShape 12"/>
          <p:cNvSpPr/>
          <p:nvPr/>
        </p:nvSpPr>
        <p:spPr>
          <a:xfrm>
            <a:off x="3312000" y="3209040"/>
            <a:ext cx="1950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216" name="CustomShape 13"/>
          <p:cNvSpPr/>
          <p:nvPr/>
        </p:nvSpPr>
        <p:spPr>
          <a:xfrm>
            <a:off x="792000" y="2808000"/>
            <a:ext cx="122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217" name="Line 14"/>
          <p:cNvSpPr/>
          <p:nvPr/>
        </p:nvSpPr>
        <p:spPr>
          <a:xfrm flipV="1">
            <a:off x="4608000" y="2592000"/>
            <a:ext cx="1584000" cy="504000"/>
          </a:xfrm>
          <a:prstGeom prst="line">
            <a:avLst/>
          </a:prstGeom>
          <a:ln>
            <a:solidFill>
              <a:srgbClr val="3465a4"/>
            </a:solidFill>
            <a:tailEnd len="med" type="triangle" w="med"/>
          </a:ln>
        </p:spPr>
        <p:style>
          <a:lnRef idx="0"/>
          <a:fillRef idx="0"/>
          <a:effectRef idx="0"/>
          <a:fontRef idx="minor"/>
        </p:style>
      </p:sp>
      <p:sp>
        <p:nvSpPr>
          <p:cNvPr id="218" name="Line 15"/>
          <p:cNvSpPr/>
          <p:nvPr/>
        </p:nvSpPr>
        <p:spPr>
          <a:xfrm flipH="1">
            <a:off x="5256000" y="3240000"/>
            <a:ext cx="1584000" cy="504000"/>
          </a:xfrm>
          <a:prstGeom prst="line">
            <a:avLst/>
          </a:prstGeom>
          <a:ln>
            <a:solidFill>
              <a:srgbClr val="3465a4"/>
            </a:solidFill>
            <a:tailEnd len="med" type="triangle" w="med"/>
          </a:ln>
        </p:spPr>
        <p:style>
          <a:lnRef idx="0"/>
          <a:fillRef idx="0"/>
          <a:effectRef idx="0"/>
          <a:fontRef idx="minor"/>
        </p:style>
      </p:sp>
      <p:sp>
        <p:nvSpPr>
          <p:cNvPr id="219" name="CustomShape 16"/>
          <p:cNvSpPr/>
          <p:nvPr/>
        </p:nvSpPr>
        <p:spPr>
          <a:xfrm>
            <a:off x="6696000" y="2304000"/>
            <a:ext cx="1942560" cy="718560"/>
          </a:xfrm>
          <a:prstGeom prst="flowChartMagneticDisk">
            <a:avLst/>
          </a:prstGeom>
          <a:solidFill>
            <a:srgbClr val="729fcf"/>
          </a:solidFill>
          <a:ln>
            <a:solidFill>
              <a:srgbClr val="3465a4"/>
            </a:solidFill>
          </a:ln>
        </p:spPr>
        <p:style>
          <a:lnRef idx="0"/>
          <a:fillRef idx="0"/>
          <a:effectRef idx="0"/>
          <a:fontRef idx="minor"/>
        </p:style>
      </p:sp>
      <p:sp>
        <p:nvSpPr>
          <p:cNvPr id="220" name="CustomShape 17"/>
          <p:cNvSpPr/>
          <p:nvPr/>
        </p:nvSpPr>
        <p:spPr>
          <a:xfrm>
            <a:off x="6730560" y="1985040"/>
            <a:ext cx="183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221" name="CustomShape 18"/>
          <p:cNvSpPr/>
          <p:nvPr/>
        </p:nvSpPr>
        <p:spPr>
          <a:xfrm>
            <a:off x="8856000" y="5688000"/>
            <a:ext cx="574560" cy="79056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222" name="CustomShape 19"/>
          <p:cNvSpPr/>
          <p:nvPr/>
        </p:nvSpPr>
        <p:spPr>
          <a:xfrm>
            <a:off x="7488000" y="4824000"/>
            <a:ext cx="862560" cy="502560"/>
          </a:xfrm>
          <a:prstGeom prst="flowChartMagneticDisk">
            <a:avLst/>
          </a:prstGeom>
          <a:solidFill>
            <a:srgbClr val="729fcf"/>
          </a:solidFill>
          <a:ln>
            <a:solidFill>
              <a:srgbClr val="3465a4"/>
            </a:solidFill>
          </a:ln>
        </p:spPr>
        <p:style>
          <a:lnRef idx="0"/>
          <a:fillRef idx="0"/>
          <a:effectRef idx="0"/>
          <a:fontRef idx="minor"/>
        </p:style>
      </p:sp>
      <p:sp>
        <p:nvSpPr>
          <p:cNvPr id="223" name="Line 20"/>
          <p:cNvSpPr/>
          <p:nvPr/>
        </p:nvSpPr>
        <p:spPr>
          <a:xfrm>
            <a:off x="8568000" y="5112000"/>
            <a:ext cx="432000" cy="432000"/>
          </a:xfrm>
          <a:prstGeom prst="line">
            <a:avLst/>
          </a:prstGeom>
          <a:ln>
            <a:solidFill>
              <a:srgbClr val="3465a4"/>
            </a:solidFill>
            <a:tailEnd len="med" type="triangle" w="med"/>
          </a:ln>
        </p:spPr>
        <p:style>
          <a:lnRef idx="0"/>
          <a:fillRef idx="0"/>
          <a:effectRef idx="0"/>
          <a:fontRef idx="minor"/>
        </p:style>
      </p:sp>
      <p:sp>
        <p:nvSpPr>
          <p:cNvPr id="224" name="Line 21"/>
          <p:cNvSpPr/>
          <p:nvPr/>
        </p:nvSpPr>
        <p:spPr>
          <a:xfrm flipH="1" flipV="1">
            <a:off x="8064000" y="5616000"/>
            <a:ext cx="504000" cy="576000"/>
          </a:xfrm>
          <a:prstGeom prst="line">
            <a:avLst/>
          </a:prstGeom>
          <a:ln>
            <a:solidFill>
              <a:srgbClr val="3465a4"/>
            </a:solidFill>
            <a:tailEnd len="med" type="triangle" w="med"/>
          </a:ln>
        </p:spPr>
        <p:style>
          <a:lnRef idx="0"/>
          <a:fillRef idx="0"/>
          <a:effectRef idx="0"/>
          <a:fontRef idx="minor"/>
        </p:style>
      </p:sp>
      <p:sp>
        <p:nvSpPr>
          <p:cNvPr id="225" name="Line 22"/>
          <p:cNvSpPr/>
          <p:nvPr/>
        </p:nvSpPr>
        <p:spPr>
          <a:xfrm flipV="1">
            <a:off x="7632000" y="3456000"/>
            <a:ext cx="0" cy="1152000"/>
          </a:xfrm>
          <a:prstGeom prst="line">
            <a:avLst/>
          </a:prstGeom>
          <a:ln>
            <a:solidFill>
              <a:srgbClr val="3465a4"/>
            </a:solidFill>
            <a:tailEnd len="med" type="triangle" w="med"/>
          </a:ln>
        </p:spPr>
        <p:style>
          <a:lnRef idx="0"/>
          <a:fillRef idx="0"/>
          <a:effectRef idx="0"/>
          <a:fontRef idx="minor"/>
        </p:style>
      </p:sp>
      <p:sp>
        <p:nvSpPr>
          <p:cNvPr id="226" name="Line 23"/>
          <p:cNvSpPr/>
          <p:nvPr/>
        </p:nvSpPr>
        <p:spPr>
          <a:xfrm>
            <a:off x="8136000" y="3456000"/>
            <a:ext cx="0" cy="1224000"/>
          </a:xfrm>
          <a:prstGeom prst="line">
            <a:avLst/>
          </a:prstGeom>
          <a:ln>
            <a:solidFill>
              <a:srgbClr val="3465a4"/>
            </a:solidFill>
            <a:tailEnd len="med" type="triangle" w="med"/>
          </a:ln>
        </p:spPr>
        <p:style>
          <a:lnRef idx="0"/>
          <a:fillRef idx="0"/>
          <a:effectRef idx="0"/>
          <a:fontRef idx="minor"/>
        </p:style>
      </p:sp>
      <p:sp>
        <p:nvSpPr>
          <p:cNvPr id="227" name="CustomShape 24"/>
          <p:cNvSpPr/>
          <p:nvPr/>
        </p:nvSpPr>
        <p:spPr>
          <a:xfrm>
            <a:off x="8496000" y="4392000"/>
            <a:ext cx="122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228" name="CustomShape 25"/>
          <p:cNvSpPr/>
          <p:nvPr/>
        </p:nvSpPr>
        <p:spPr>
          <a:xfrm>
            <a:off x="4681440" y="1729440"/>
            <a:ext cx="194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リモート（</a:t>
            </a:r>
            <a:r>
              <a:rPr b="0" lang="en-US" sz="1800" spc="-1" strike="noStrike">
                <a:solidFill>
                  <a:srgbClr val="000000"/>
                </a:solidFill>
                <a:latin typeface="Arial"/>
                <a:ea typeface="DejaVu Sans"/>
              </a:rPr>
              <a:t>git hub</a:t>
            </a: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504000" y="383040"/>
            <a:ext cx="9070560" cy="1096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3600" spc="-1" strike="noStrike">
                <a:solidFill>
                  <a:srgbClr val="000000"/>
                </a:solidFill>
                <a:latin typeface="Arial"/>
                <a:ea typeface="DejaVu Sans"/>
              </a:rPr>
              <a:t>ローカルは</a:t>
            </a:r>
            <a:r>
              <a:rPr b="0" lang="en-US" sz="3600" spc="-1" strike="noStrike">
                <a:solidFill>
                  <a:srgbClr val="000000"/>
                </a:solidFill>
                <a:latin typeface="Arial"/>
                <a:ea typeface="DejaVu Sans"/>
              </a:rPr>
              <a:t>3</a:t>
            </a:r>
            <a:r>
              <a:rPr b="0" lang="en-US" sz="3600" spc="-1" strike="noStrike">
                <a:solidFill>
                  <a:srgbClr val="000000"/>
                </a:solidFill>
                <a:latin typeface="Arial"/>
                <a:ea typeface="DejaVu Sans"/>
              </a:rPr>
              <a:t>つのステージに分かれている</a:t>
            </a:r>
            <a:br/>
            <a:r>
              <a:rPr b="0" lang="en-US" sz="3600" spc="-1" strike="noStrike">
                <a:solidFill>
                  <a:srgbClr val="000000"/>
                </a:solidFill>
                <a:latin typeface="Arial"/>
                <a:ea typeface="DejaVu Sans"/>
              </a:rPr>
              <a:t>ワークツリー→ステージ→ローカルレポジトリ</a:t>
            </a:r>
            <a:endParaRPr b="0" lang="en-US" sz="3600" spc="-1" strike="noStrike">
              <a:latin typeface="Arial"/>
            </a:endParaRPr>
          </a:p>
        </p:txBody>
      </p:sp>
      <p:pic>
        <p:nvPicPr>
          <p:cNvPr id="230" name="" descr=""/>
          <p:cNvPicPr/>
          <p:nvPr/>
        </p:nvPicPr>
        <p:blipFill>
          <a:blip r:embed="rId1"/>
          <a:stretch/>
        </p:blipFill>
        <p:spPr>
          <a:xfrm>
            <a:off x="504000" y="1881000"/>
            <a:ext cx="9317520" cy="4453560"/>
          </a:xfrm>
          <a:prstGeom prst="rect">
            <a:avLst/>
          </a:prstGeom>
          <a:ln>
            <a:noFill/>
          </a:ln>
        </p:spPr>
      </p:pic>
      <p:sp>
        <p:nvSpPr>
          <p:cNvPr id="231" name="CustomShape 2"/>
          <p:cNvSpPr/>
          <p:nvPr/>
        </p:nvSpPr>
        <p:spPr>
          <a:xfrm>
            <a:off x="2520000" y="4896000"/>
            <a:ext cx="790560" cy="1078560"/>
          </a:xfrm>
          <a:prstGeom prst="flowChartPunchedCard">
            <a:avLst/>
          </a:prstGeom>
          <a:solidFill>
            <a:srgbClr val="729fcf"/>
          </a:solidFill>
          <a:ln>
            <a:solidFill>
              <a:srgbClr val="3465a4"/>
            </a:solidFill>
          </a:ln>
        </p:spPr>
        <p:style>
          <a:lnRef idx="0"/>
          <a:fillRef idx="0"/>
          <a:effectRef idx="0"/>
          <a:fontRef idx="minor"/>
        </p:style>
      </p:sp>
      <p:sp>
        <p:nvSpPr>
          <p:cNvPr id="232" name="CustomShape 3"/>
          <p:cNvSpPr/>
          <p:nvPr/>
        </p:nvSpPr>
        <p:spPr>
          <a:xfrm>
            <a:off x="3816000" y="5112000"/>
            <a:ext cx="2709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ファイルを変更する作業場</a:t>
            </a:r>
            <a:endParaRPr b="0" lang="en-US" sz="1800" spc="-1" strike="noStrike">
              <a:latin typeface="Arial"/>
            </a:endParaRPr>
          </a:p>
        </p:txBody>
      </p:sp>
      <p:sp>
        <p:nvSpPr>
          <p:cNvPr id="233" name="CustomShape 4"/>
          <p:cNvSpPr/>
          <p:nvPr/>
        </p:nvSpPr>
        <p:spPr>
          <a:xfrm>
            <a:off x="2029680" y="6017040"/>
            <a:ext cx="1640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ファイルの変更</a:t>
            </a:r>
            <a:endParaRPr b="0" lang="en-US" sz="1800" spc="-1" strike="noStrike">
              <a:latin typeface="Arial"/>
            </a:endParaRPr>
          </a:p>
        </p:txBody>
      </p:sp>
      <p:sp>
        <p:nvSpPr>
          <p:cNvPr id="234" name="CustomShape 5"/>
          <p:cNvSpPr/>
          <p:nvPr/>
        </p:nvSpPr>
        <p:spPr>
          <a:xfrm>
            <a:off x="4248000" y="3528000"/>
            <a:ext cx="1366560" cy="790560"/>
          </a:xfrm>
          <a:prstGeom prst="flowChartMagneticDisk">
            <a:avLst/>
          </a:prstGeom>
          <a:solidFill>
            <a:srgbClr val="dedce6"/>
          </a:solidFill>
          <a:ln>
            <a:solidFill>
              <a:srgbClr val="3465a4"/>
            </a:solidFill>
          </a:ln>
        </p:spPr>
        <p:style>
          <a:lnRef idx="0"/>
          <a:fillRef idx="0"/>
          <a:effectRef idx="0"/>
          <a:fontRef idx="minor"/>
        </p:style>
      </p:sp>
      <p:sp>
        <p:nvSpPr>
          <p:cNvPr id="235" name="CustomShape 6"/>
          <p:cNvSpPr/>
          <p:nvPr/>
        </p:nvSpPr>
        <p:spPr>
          <a:xfrm>
            <a:off x="2971080" y="3312000"/>
            <a:ext cx="11314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追加</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36" name="CustomShape 7"/>
          <p:cNvSpPr/>
          <p:nvPr/>
        </p:nvSpPr>
        <p:spPr>
          <a:xfrm>
            <a:off x="5857560" y="3528000"/>
            <a:ext cx="2355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コミットする変更を準備</a:t>
            </a:r>
            <a:endParaRPr b="0" lang="en-US" sz="1800" spc="-1" strike="noStrike">
              <a:latin typeface="Arial"/>
            </a:endParaRPr>
          </a:p>
        </p:txBody>
      </p:sp>
      <p:sp>
        <p:nvSpPr>
          <p:cNvPr id="237" name="Line 8"/>
          <p:cNvSpPr/>
          <p:nvPr/>
        </p:nvSpPr>
        <p:spPr>
          <a:xfrm flipV="1">
            <a:off x="3456000" y="4320000"/>
            <a:ext cx="720000" cy="648000"/>
          </a:xfrm>
          <a:prstGeom prst="line">
            <a:avLst/>
          </a:prstGeom>
          <a:ln>
            <a:solidFill>
              <a:srgbClr val="3465a4"/>
            </a:solidFill>
            <a:tailEnd len="med" type="triangle" w="med"/>
          </a:ln>
        </p:spPr>
        <p:style>
          <a:lnRef idx="0"/>
          <a:fillRef idx="0"/>
          <a:effectRef idx="0"/>
          <a:fontRef idx="minor"/>
        </p:style>
      </p:sp>
      <p:sp>
        <p:nvSpPr>
          <p:cNvPr id="238" name="Line 9"/>
          <p:cNvSpPr/>
          <p:nvPr/>
        </p:nvSpPr>
        <p:spPr>
          <a:xfrm flipV="1">
            <a:off x="5400000" y="2736000"/>
            <a:ext cx="720000" cy="648000"/>
          </a:xfrm>
          <a:prstGeom prst="line">
            <a:avLst/>
          </a:prstGeom>
          <a:ln>
            <a:solidFill>
              <a:srgbClr val="3465a4"/>
            </a:solidFill>
            <a:tailEnd len="med" type="triangle" w="med"/>
          </a:ln>
        </p:spPr>
        <p:style>
          <a:lnRef idx="0"/>
          <a:fillRef idx="0"/>
          <a:effectRef idx="0"/>
          <a:fontRef idx="minor"/>
        </p:style>
      </p:sp>
      <p:sp>
        <p:nvSpPr>
          <p:cNvPr id="239" name="CustomShape 10"/>
          <p:cNvSpPr/>
          <p:nvPr/>
        </p:nvSpPr>
        <p:spPr>
          <a:xfrm>
            <a:off x="6408000" y="2088000"/>
            <a:ext cx="1294560" cy="718560"/>
          </a:xfrm>
          <a:prstGeom prst="can">
            <a:avLst>
              <a:gd name="adj" fmla="val 25000"/>
            </a:avLst>
          </a:prstGeom>
          <a:solidFill>
            <a:srgbClr val="729fcf"/>
          </a:solidFill>
          <a:ln>
            <a:solidFill>
              <a:srgbClr val="3465a4"/>
            </a:solidFill>
          </a:ln>
        </p:spPr>
        <p:style>
          <a:lnRef idx="0"/>
          <a:fillRef idx="0"/>
          <a:effectRef idx="0"/>
          <a:fontRef idx="minor"/>
        </p:style>
      </p:sp>
      <p:sp>
        <p:nvSpPr>
          <p:cNvPr id="240" name="CustomShape 11"/>
          <p:cNvSpPr/>
          <p:nvPr/>
        </p:nvSpPr>
        <p:spPr>
          <a:xfrm>
            <a:off x="4752000" y="2088000"/>
            <a:ext cx="127188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コミット</a:t>
            </a:r>
            <a:endParaRPr b="0" lang="en-US" sz="1800" spc="-1" strike="noStrike">
              <a:latin typeface="Arial"/>
            </a:endParaRPr>
          </a:p>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のデータの持ち方</a:t>
            </a:r>
            <a:endParaRPr b="0" lang="en-US" sz="4400" spc="-1" strike="noStrike">
              <a:latin typeface="Arial"/>
            </a:endParaRPr>
          </a:p>
        </p:txBody>
      </p:sp>
      <p:pic>
        <p:nvPicPr>
          <p:cNvPr id="242" name="" descr=""/>
          <p:cNvPicPr/>
          <p:nvPr/>
        </p:nvPicPr>
        <p:blipFill>
          <a:blip r:embed="rId1"/>
          <a:stretch/>
        </p:blipFill>
        <p:spPr>
          <a:xfrm>
            <a:off x="504000" y="1881000"/>
            <a:ext cx="9142560" cy="4453560"/>
          </a:xfrm>
          <a:prstGeom prst="rect">
            <a:avLst/>
          </a:prstGeom>
          <a:ln>
            <a:noFill/>
          </a:ln>
        </p:spPr>
      </p:pic>
      <p:sp>
        <p:nvSpPr>
          <p:cNvPr id="243" name="CustomShape 2"/>
          <p:cNvSpPr/>
          <p:nvPr/>
        </p:nvSpPr>
        <p:spPr>
          <a:xfrm>
            <a:off x="864000" y="5400000"/>
            <a:ext cx="646560" cy="790560"/>
          </a:xfrm>
          <a:prstGeom prst="flowChartPunchedCard">
            <a:avLst/>
          </a:prstGeom>
          <a:solidFill>
            <a:srgbClr val="729fcf"/>
          </a:solidFill>
          <a:ln>
            <a:solidFill>
              <a:srgbClr val="3465a4"/>
            </a:solidFill>
          </a:ln>
        </p:spPr>
        <p:style>
          <a:lnRef idx="0"/>
          <a:fillRef idx="0"/>
          <a:effectRef idx="0"/>
          <a:fontRef idx="minor"/>
        </p:style>
      </p:sp>
      <p:sp>
        <p:nvSpPr>
          <p:cNvPr id="244" name="CustomShape 3"/>
          <p:cNvSpPr/>
          <p:nvPr/>
        </p:nvSpPr>
        <p:spPr>
          <a:xfrm>
            <a:off x="720000" y="3960000"/>
            <a:ext cx="862920" cy="430920"/>
          </a:xfrm>
          <a:prstGeom prst="can">
            <a:avLst>
              <a:gd name="adj" fmla="val 25000"/>
            </a:avLst>
          </a:prstGeom>
          <a:solidFill>
            <a:srgbClr val="b4c7dc"/>
          </a:solidFill>
          <a:ln>
            <a:solidFill>
              <a:srgbClr val="3465a4"/>
            </a:solidFill>
          </a:ln>
        </p:spPr>
        <p:style>
          <a:lnRef idx="0"/>
          <a:fillRef idx="0"/>
          <a:effectRef idx="0"/>
          <a:fontRef idx="minor"/>
        </p:style>
      </p:sp>
      <p:sp>
        <p:nvSpPr>
          <p:cNvPr id="245" name="CustomShape 4"/>
          <p:cNvSpPr/>
          <p:nvPr/>
        </p:nvSpPr>
        <p:spPr>
          <a:xfrm>
            <a:off x="720000" y="2520000"/>
            <a:ext cx="862920" cy="430920"/>
          </a:xfrm>
          <a:prstGeom prst="can">
            <a:avLst>
              <a:gd name="adj" fmla="val 25000"/>
            </a:avLst>
          </a:prstGeom>
          <a:solidFill>
            <a:srgbClr val="729fcf"/>
          </a:solidFill>
          <a:ln>
            <a:solidFill>
              <a:srgbClr val="3465a4"/>
            </a:solidFill>
          </a:ln>
        </p:spPr>
        <p:style>
          <a:lnRef idx="0"/>
          <a:fillRef idx="0"/>
          <a:effectRef idx="0"/>
          <a:fontRef idx="minor"/>
        </p:style>
      </p:sp>
      <p:sp>
        <p:nvSpPr>
          <p:cNvPr id="246" name="CustomShape 5"/>
          <p:cNvSpPr/>
          <p:nvPr/>
        </p:nvSpPr>
        <p:spPr>
          <a:xfrm>
            <a:off x="2160000" y="561600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47"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48" name="CustomShape 7"/>
          <p:cNvSpPr/>
          <p:nvPr/>
        </p:nvSpPr>
        <p:spPr>
          <a:xfrm>
            <a:off x="1872000" y="2016000"/>
            <a:ext cx="1798920" cy="100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49" name="CustomShape 8"/>
          <p:cNvSpPr/>
          <p:nvPr/>
        </p:nvSpPr>
        <p:spPr>
          <a:xfrm>
            <a:off x="2016000" y="1584360"/>
            <a:ext cx="1510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50" name="CustomShape 9"/>
          <p:cNvSpPr/>
          <p:nvPr/>
        </p:nvSpPr>
        <p:spPr>
          <a:xfrm>
            <a:off x="3960000" y="2016000"/>
            <a:ext cx="2734920" cy="100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の</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ファイル内容</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を圧縮</a:t>
            </a:r>
            <a:endParaRPr b="0" lang="en-US" sz="1800" spc="-1" strike="noStrike">
              <a:latin typeface="Arial"/>
            </a:endParaRPr>
          </a:p>
        </p:txBody>
      </p:sp>
      <p:sp>
        <p:nvSpPr>
          <p:cNvPr id="251" name="CustomShape 10"/>
          <p:cNvSpPr/>
          <p:nvPr/>
        </p:nvSpPr>
        <p:spPr>
          <a:xfrm>
            <a:off x="4536360" y="1584360"/>
            <a:ext cx="1510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52"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53" name="CustomShape 12"/>
          <p:cNvSpPr/>
          <p:nvPr/>
        </p:nvSpPr>
        <p:spPr>
          <a:xfrm>
            <a:off x="3672000" y="3960000"/>
            <a:ext cx="2734920" cy="574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54" name="CustomShape 13"/>
          <p:cNvSpPr/>
          <p:nvPr/>
        </p:nvSpPr>
        <p:spPr>
          <a:xfrm>
            <a:off x="4320360" y="3528360"/>
            <a:ext cx="1510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55" name="Line 14"/>
          <p:cNvSpPr/>
          <p:nvPr/>
        </p:nvSpPr>
        <p:spPr>
          <a:xfrm flipV="1">
            <a:off x="6120000" y="3168000"/>
            <a:ext cx="0" cy="648000"/>
          </a:xfrm>
          <a:prstGeom prst="line">
            <a:avLst/>
          </a:prstGeom>
          <a:ln>
            <a:solidFill>
              <a:srgbClr val="3465a4"/>
            </a:solidFill>
            <a:tailEnd len="med" type="triangle" w="med"/>
          </a:ln>
        </p:spPr>
        <p:style>
          <a:lnRef idx="0"/>
          <a:fillRef idx="0"/>
          <a:effectRef idx="0"/>
          <a:fontRef idx="minor"/>
        </p:style>
      </p:sp>
      <p:sp>
        <p:nvSpPr>
          <p:cNvPr id="256" name="CustomShape 15"/>
          <p:cNvSpPr/>
          <p:nvPr/>
        </p:nvSpPr>
        <p:spPr>
          <a:xfrm>
            <a:off x="6264000" y="345600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257" name="CustomShape 16"/>
          <p:cNvSpPr/>
          <p:nvPr/>
        </p:nvSpPr>
        <p:spPr>
          <a:xfrm>
            <a:off x="6912000" y="1944000"/>
            <a:ext cx="2447280" cy="1151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58" name="CustomShape 17"/>
          <p:cNvSpPr/>
          <p:nvPr/>
        </p:nvSpPr>
        <p:spPr>
          <a:xfrm>
            <a:off x="2520000" y="388800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59" name="CustomShape 18"/>
          <p:cNvSpPr/>
          <p:nvPr/>
        </p:nvSpPr>
        <p:spPr>
          <a:xfrm>
            <a:off x="2448000" y="3672000"/>
            <a:ext cx="43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260" name="CustomShape 19"/>
          <p:cNvSpPr/>
          <p:nvPr/>
        </p:nvSpPr>
        <p:spPr>
          <a:xfrm>
            <a:off x="3312000" y="3168000"/>
            <a:ext cx="574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261" name="CustomShape 20"/>
          <p:cNvSpPr/>
          <p:nvPr/>
        </p:nvSpPr>
        <p:spPr>
          <a:xfrm>
            <a:off x="6336000" y="3168000"/>
            <a:ext cx="43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262" name="CustomShape 21"/>
          <p:cNvSpPr/>
          <p:nvPr/>
        </p:nvSpPr>
        <p:spPr>
          <a:xfrm>
            <a:off x="6048000" y="2232000"/>
            <a:ext cx="574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263" name="CustomShape 22"/>
          <p:cNvSpPr/>
          <p:nvPr/>
        </p:nvSpPr>
        <p:spPr>
          <a:xfrm>
            <a:off x="7848360" y="1584360"/>
            <a:ext cx="1510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ファイルを追加したら</a:t>
            </a:r>
            <a:endParaRPr b="0" lang="en-US" sz="4400" spc="-1" strike="noStrike">
              <a:latin typeface="Arial"/>
            </a:endParaRPr>
          </a:p>
        </p:txBody>
      </p:sp>
      <p:pic>
        <p:nvPicPr>
          <p:cNvPr id="265" name="" descr=""/>
          <p:cNvPicPr/>
          <p:nvPr/>
        </p:nvPicPr>
        <p:blipFill>
          <a:blip r:embed="rId1"/>
          <a:stretch/>
        </p:blipFill>
        <p:spPr>
          <a:xfrm>
            <a:off x="432000" y="1846080"/>
            <a:ext cx="9214560" cy="4488480"/>
          </a:xfrm>
          <a:prstGeom prst="rect">
            <a:avLst/>
          </a:prstGeom>
          <a:ln>
            <a:noFill/>
          </a:ln>
        </p:spPr>
      </p:pic>
      <p:sp>
        <p:nvSpPr>
          <p:cNvPr id="266" name="CustomShape 2"/>
          <p:cNvSpPr/>
          <p:nvPr/>
        </p:nvSpPr>
        <p:spPr>
          <a:xfrm>
            <a:off x="864000" y="5400000"/>
            <a:ext cx="646560" cy="790560"/>
          </a:xfrm>
          <a:prstGeom prst="flowChartPunchedCard">
            <a:avLst/>
          </a:prstGeom>
          <a:solidFill>
            <a:srgbClr val="729fcf"/>
          </a:solidFill>
          <a:ln>
            <a:solidFill>
              <a:srgbClr val="3465a4"/>
            </a:solidFill>
          </a:ln>
        </p:spPr>
        <p:style>
          <a:lnRef idx="0"/>
          <a:fillRef idx="0"/>
          <a:effectRef idx="0"/>
          <a:fontRef idx="minor"/>
        </p:style>
      </p:sp>
      <p:sp>
        <p:nvSpPr>
          <p:cNvPr id="267" name="CustomShape 3"/>
          <p:cNvSpPr/>
          <p:nvPr/>
        </p:nvSpPr>
        <p:spPr>
          <a:xfrm>
            <a:off x="720000" y="3960000"/>
            <a:ext cx="862920" cy="430920"/>
          </a:xfrm>
          <a:prstGeom prst="can">
            <a:avLst>
              <a:gd name="adj" fmla="val 25000"/>
            </a:avLst>
          </a:prstGeom>
          <a:solidFill>
            <a:srgbClr val="b4c7dc"/>
          </a:solidFill>
          <a:ln>
            <a:solidFill>
              <a:srgbClr val="3465a4"/>
            </a:solidFill>
          </a:ln>
        </p:spPr>
        <p:style>
          <a:lnRef idx="0"/>
          <a:fillRef idx="0"/>
          <a:effectRef idx="0"/>
          <a:fontRef idx="minor"/>
        </p:style>
      </p:sp>
      <p:sp>
        <p:nvSpPr>
          <p:cNvPr id="268" name="CustomShape 4"/>
          <p:cNvSpPr/>
          <p:nvPr/>
        </p:nvSpPr>
        <p:spPr>
          <a:xfrm>
            <a:off x="720000" y="2520000"/>
            <a:ext cx="862920" cy="430920"/>
          </a:xfrm>
          <a:prstGeom prst="can">
            <a:avLst>
              <a:gd name="adj" fmla="val 25000"/>
            </a:avLst>
          </a:prstGeom>
          <a:solidFill>
            <a:srgbClr val="729fcf"/>
          </a:solidFill>
          <a:ln>
            <a:solidFill>
              <a:srgbClr val="3465a4"/>
            </a:solidFill>
          </a:ln>
        </p:spPr>
        <p:style>
          <a:lnRef idx="0"/>
          <a:fillRef idx="0"/>
          <a:effectRef idx="0"/>
          <a:fontRef idx="minor"/>
        </p:style>
      </p:sp>
      <p:sp>
        <p:nvSpPr>
          <p:cNvPr id="269" name="CustomShape 5"/>
          <p:cNvSpPr/>
          <p:nvPr/>
        </p:nvSpPr>
        <p:spPr>
          <a:xfrm>
            <a:off x="3960000" y="561204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70" name="Line 6"/>
          <p:cNvSpPr/>
          <p:nvPr/>
        </p:nvSpPr>
        <p:spPr>
          <a:xfrm flipV="1">
            <a:off x="2520000" y="3096000"/>
            <a:ext cx="0" cy="2376000"/>
          </a:xfrm>
          <a:prstGeom prst="line">
            <a:avLst/>
          </a:prstGeom>
          <a:ln>
            <a:solidFill>
              <a:srgbClr val="3465a4"/>
            </a:solidFill>
            <a:tailEnd len="med" type="triangle" w="med"/>
          </a:ln>
        </p:spPr>
        <p:style>
          <a:lnRef idx="0"/>
          <a:fillRef idx="0"/>
          <a:effectRef idx="0"/>
          <a:fontRef idx="minor"/>
        </p:style>
      </p:sp>
      <p:sp>
        <p:nvSpPr>
          <p:cNvPr id="271" name="CustomShape 7"/>
          <p:cNvSpPr/>
          <p:nvPr/>
        </p:nvSpPr>
        <p:spPr>
          <a:xfrm>
            <a:off x="1656000" y="2736000"/>
            <a:ext cx="2087280" cy="359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ff0000"/>
                </a:solidFill>
                <a:latin typeface="Arial"/>
                <a:ea typeface="DejaVu Sans"/>
              </a:rPr>
              <a:t>Index2.html</a:t>
            </a:r>
            <a:r>
              <a:rPr b="1" lang="en-US" sz="1800" spc="-1" strike="noStrike">
                <a:solidFill>
                  <a:srgbClr val="ff0000"/>
                </a:solidFill>
                <a:latin typeface="Arial"/>
                <a:ea typeface="DejaVu Sans"/>
              </a:rPr>
              <a:t>の圧縮</a:t>
            </a:r>
            <a:endParaRPr b="0" lang="en-US" sz="1800" spc="-1" strike="noStrike">
              <a:latin typeface="Arial"/>
            </a:endParaRPr>
          </a:p>
        </p:txBody>
      </p:sp>
      <p:sp>
        <p:nvSpPr>
          <p:cNvPr id="272" name="CustomShape 8"/>
          <p:cNvSpPr/>
          <p:nvPr/>
        </p:nvSpPr>
        <p:spPr>
          <a:xfrm>
            <a:off x="1800000" y="2448000"/>
            <a:ext cx="1510560" cy="358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B</a:t>
            </a:r>
            <a:endParaRPr b="0" lang="en-US" sz="1800" spc="-1" strike="noStrike">
              <a:latin typeface="Arial"/>
            </a:endParaRPr>
          </a:p>
        </p:txBody>
      </p:sp>
      <p:sp>
        <p:nvSpPr>
          <p:cNvPr id="273" name="CustomShape 9"/>
          <p:cNvSpPr/>
          <p:nvPr/>
        </p:nvSpPr>
        <p:spPr>
          <a:xfrm>
            <a:off x="3960000" y="2592000"/>
            <a:ext cx="2734920" cy="64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1" lang="en-US" sz="1800" spc="-1" strike="noStrike">
                <a:solidFill>
                  <a:srgbClr val="c9211e"/>
                </a:solidFill>
                <a:latin typeface="Arial"/>
                <a:ea typeface="DejaVu Sans"/>
              </a:rPr>
              <a:t>Index2.html </a:t>
            </a:r>
            <a:r>
              <a:rPr b="1" lang="en-US" sz="1800" spc="-1" strike="noStrike">
                <a:solidFill>
                  <a:srgbClr val="c9211e"/>
                </a:solidFill>
                <a:latin typeface="Arial"/>
                <a:ea typeface="DejaVu Sans"/>
              </a:rPr>
              <a:t>圧縮ファイル</a:t>
            </a:r>
            <a:r>
              <a:rPr b="1" lang="en-US" sz="1800" spc="-1" strike="noStrike">
                <a:solidFill>
                  <a:srgbClr val="c9211e"/>
                </a:solidFill>
                <a:latin typeface="Arial"/>
                <a:ea typeface="DejaVu Sans"/>
              </a:rPr>
              <a:t>B</a:t>
            </a:r>
            <a:endParaRPr b="0" lang="en-US" sz="1800" spc="-1" strike="noStrike">
              <a:latin typeface="Arial"/>
            </a:endParaRPr>
          </a:p>
        </p:txBody>
      </p:sp>
      <p:sp>
        <p:nvSpPr>
          <p:cNvPr id="274" name="CustomShape 10"/>
          <p:cNvSpPr/>
          <p:nvPr/>
        </p:nvSpPr>
        <p:spPr>
          <a:xfrm>
            <a:off x="4608720" y="2304720"/>
            <a:ext cx="1438560" cy="358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275" name="Line 11"/>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276" name="CustomShape 12"/>
          <p:cNvSpPr/>
          <p:nvPr/>
        </p:nvSpPr>
        <p:spPr>
          <a:xfrm>
            <a:off x="3672000" y="3960000"/>
            <a:ext cx="2734920" cy="64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B</a:t>
            </a:r>
            <a:endParaRPr b="0" lang="en-US" sz="1800" spc="-1" strike="noStrike">
              <a:latin typeface="Arial"/>
            </a:endParaRPr>
          </a:p>
        </p:txBody>
      </p:sp>
      <p:sp>
        <p:nvSpPr>
          <p:cNvPr id="277" name="CustomShape 13"/>
          <p:cNvSpPr/>
          <p:nvPr/>
        </p:nvSpPr>
        <p:spPr>
          <a:xfrm>
            <a:off x="4320360" y="3600360"/>
            <a:ext cx="151056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278" name="Line 14"/>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279" name="CustomShape 15"/>
          <p:cNvSpPr/>
          <p:nvPr/>
        </p:nvSpPr>
        <p:spPr>
          <a:xfrm>
            <a:off x="6264000" y="360000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280" name="CustomShape 16"/>
          <p:cNvSpPr/>
          <p:nvPr/>
        </p:nvSpPr>
        <p:spPr>
          <a:xfrm>
            <a:off x="6912000" y="1944000"/>
            <a:ext cx="2447280" cy="136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c9211e"/>
                </a:solidFill>
                <a:latin typeface="Arial"/>
                <a:ea typeface="DejaVu Sans"/>
              </a:rPr>
              <a:t>親コミット</a:t>
            </a:r>
            <a:r>
              <a:rPr b="0" lang="en-US" sz="1800" spc="-1" strike="noStrike">
                <a:solidFill>
                  <a:srgbClr val="c9211e"/>
                </a:solidFill>
                <a:latin typeface="Arial"/>
                <a:ea typeface="DejaVu Sans"/>
              </a:rPr>
              <a:t>1</a:t>
            </a:r>
            <a:endParaRPr b="0" lang="en-US" sz="1800" spc="-1" strike="noStrike">
              <a:latin typeface="Arial"/>
            </a:endParaRPr>
          </a:p>
          <a:p>
            <a:pPr>
              <a:lnSpc>
                <a:spcPct val="100000"/>
              </a:lnSpc>
            </a:pPr>
            <a:r>
              <a:rPr b="0" lang="en-US" sz="1800" spc="-1" strike="noStrike">
                <a:solidFill>
                  <a:srgbClr val="c9211e"/>
                </a:solidFill>
                <a:latin typeface="Arial"/>
                <a:ea typeface="DejaVu Sans"/>
              </a:rPr>
              <a:t>ツリー</a:t>
            </a:r>
            <a:r>
              <a:rPr b="0" lang="en-US" sz="1800" spc="-1" strike="noStrike">
                <a:solidFill>
                  <a:srgbClr val="c9211e"/>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281" name="CustomShape 17"/>
          <p:cNvSpPr/>
          <p:nvPr/>
        </p:nvSpPr>
        <p:spPr>
          <a:xfrm>
            <a:off x="2520000" y="388800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282" name="CustomShape 18"/>
          <p:cNvSpPr/>
          <p:nvPr/>
        </p:nvSpPr>
        <p:spPr>
          <a:xfrm>
            <a:off x="2448000" y="3672000"/>
            <a:ext cx="43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283" name="CustomShape 19"/>
          <p:cNvSpPr/>
          <p:nvPr/>
        </p:nvSpPr>
        <p:spPr>
          <a:xfrm>
            <a:off x="3312000" y="3168000"/>
            <a:ext cx="574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284" name="CustomShape 20"/>
          <p:cNvSpPr/>
          <p:nvPr/>
        </p:nvSpPr>
        <p:spPr>
          <a:xfrm>
            <a:off x="6264360" y="3384000"/>
            <a:ext cx="43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285" name="CustomShape 21"/>
          <p:cNvSpPr/>
          <p:nvPr/>
        </p:nvSpPr>
        <p:spPr>
          <a:xfrm>
            <a:off x="6336360" y="2376000"/>
            <a:ext cx="646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286" name="CustomShape 22"/>
          <p:cNvSpPr/>
          <p:nvPr/>
        </p:nvSpPr>
        <p:spPr>
          <a:xfrm>
            <a:off x="8064720" y="1584000"/>
            <a:ext cx="1510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コミット２</a:t>
            </a:r>
            <a:endParaRPr b="0" lang="en-US" sz="1800" spc="-1" strike="noStrike">
              <a:latin typeface="Arial"/>
            </a:endParaRPr>
          </a:p>
        </p:txBody>
      </p:sp>
      <p:sp>
        <p:nvSpPr>
          <p:cNvPr id="287" name="CustomShape 23"/>
          <p:cNvSpPr/>
          <p:nvPr/>
        </p:nvSpPr>
        <p:spPr>
          <a:xfrm>
            <a:off x="1872000" y="1881000"/>
            <a:ext cx="136728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p:txBody>
      </p:sp>
      <p:sp>
        <p:nvSpPr>
          <p:cNvPr id="288" name="CustomShape 24"/>
          <p:cNvSpPr/>
          <p:nvPr/>
        </p:nvSpPr>
        <p:spPr>
          <a:xfrm>
            <a:off x="3672000" y="1846080"/>
            <a:ext cx="136728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289" name="CustomShape 25"/>
          <p:cNvSpPr/>
          <p:nvPr/>
        </p:nvSpPr>
        <p:spPr>
          <a:xfrm>
            <a:off x="5184000" y="1846080"/>
            <a:ext cx="136728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290" name="Line 26"/>
          <p:cNvSpPr/>
          <p:nvPr/>
        </p:nvSpPr>
        <p:spPr>
          <a:xfrm flipH="1" flipV="1">
            <a:off x="6624000" y="2016000"/>
            <a:ext cx="360000" cy="72000"/>
          </a:xfrm>
          <a:prstGeom prst="line">
            <a:avLst/>
          </a:prstGeom>
          <a:ln>
            <a:solidFill>
              <a:srgbClr val="3465a4"/>
            </a:solidFill>
            <a:tailEnd len="med" type="triangle" w="med"/>
          </a:ln>
        </p:spPr>
        <p:style>
          <a:lnRef idx="0"/>
          <a:fillRef idx="0"/>
          <a:effectRef idx="0"/>
          <a:fontRef idx="minor"/>
        </p:style>
      </p:sp>
      <p:sp>
        <p:nvSpPr>
          <p:cNvPr id="291" name="Line 27"/>
          <p:cNvSpPr/>
          <p:nvPr/>
        </p:nvSpPr>
        <p:spPr>
          <a:xfrm flipH="1">
            <a:off x="6120000" y="2304000"/>
            <a:ext cx="792000" cy="144000"/>
          </a:xfrm>
          <a:prstGeom prst="line">
            <a:avLst/>
          </a:prstGeom>
          <a:ln>
            <a:solidFill>
              <a:srgbClr val="3465a4"/>
            </a:solidFill>
            <a:tailEnd len="med" type="triangle" w="med"/>
          </a:ln>
        </p:spPr>
        <p:style>
          <a:lnRef idx="0"/>
          <a:fillRef idx="0"/>
          <a:effectRef idx="0"/>
          <a:fontRef idx="minor"/>
        </p:style>
      </p:sp>
      <p:sp>
        <p:nvSpPr>
          <p:cNvPr id="292" name="CustomShape 28"/>
          <p:cNvSpPr/>
          <p:nvPr/>
        </p:nvSpPr>
        <p:spPr>
          <a:xfrm>
            <a:off x="2160000" y="5616000"/>
            <a:ext cx="151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c9211e"/>
                </a:solidFill>
                <a:latin typeface="Arial"/>
                <a:ea typeface="DejaVu Sans"/>
              </a:rPr>
              <a:t>Index2.html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ファイルを更新したら</a:t>
            </a:r>
            <a:endParaRPr b="0" lang="en-US" sz="4400" spc="-1" strike="noStrike">
              <a:latin typeface="Arial"/>
            </a:endParaRPr>
          </a:p>
        </p:txBody>
      </p:sp>
      <p:pic>
        <p:nvPicPr>
          <p:cNvPr id="294" name="" descr=""/>
          <p:cNvPicPr/>
          <p:nvPr/>
        </p:nvPicPr>
        <p:blipFill>
          <a:blip r:embed="rId1"/>
          <a:stretch/>
        </p:blipFill>
        <p:spPr>
          <a:xfrm>
            <a:off x="432000" y="1846080"/>
            <a:ext cx="9214560" cy="4488480"/>
          </a:xfrm>
          <a:prstGeom prst="rect">
            <a:avLst/>
          </a:prstGeom>
          <a:ln>
            <a:noFill/>
          </a:ln>
        </p:spPr>
      </p:pic>
      <p:sp>
        <p:nvSpPr>
          <p:cNvPr id="295" name="CustomShape 2"/>
          <p:cNvSpPr/>
          <p:nvPr/>
        </p:nvSpPr>
        <p:spPr>
          <a:xfrm>
            <a:off x="864000" y="5400000"/>
            <a:ext cx="646560" cy="790560"/>
          </a:xfrm>
          <a:prstGeom prst="flowChartPunchedCard">
            <a:avLst/>
          </a:prstGeom>
          <a:solidFill>
            <a:srgbClr val="729fcf"/>
          </a:solidFill>
          <a:ln>
            <a:solidFill>
              <a:srgbClr val="3465a4"/>
            </a:solidFill>
          </a:ln>
        </p:spPr>
        <p:style>
          <a:lnRef idx="0"/>
          <a:fillRef idx="0"/>
          <a:effectRef idx="0"/>
          <a:fontRef idx="minor"/>
        </p:style>
      </p:sp>
      <p:sp>
        <p:nvSpPr>
          <p:cNvPr id="296" name="CustomShape 3"/>
          <p:cNvSpPr/>
          <p:nvPr/>
        </p:nvSpPr>
        <p:spPr>
          <a:xfrm>
            <a:off x="720000" y="3960000"/>
            <a:ext cx="862920" cy="430920"/>
          </a:xfrm>
          <a:prstGeom prst="can">
            <a:avLst>
              <a:gd name="adj" fmla="val 25000"/>
            </a:avLst>
          </a:prstGeom>
          <a:solidFill>
            <a:srgbClr val="b4c7dc"/>
          </a:solidFill>
          <a:ln>
            <a:solidFill>
              <a:srgbClr val="3465a4"/>
            </a:solidFill>
          </a:ln>
        </p:spPr>
        <p:style>
          <a:lnRef idx="0"/>
          <a:fillRef idx="0"/>
          <a:effectRef idx="0"/>
          <a:fontRef idx="minor"/>
        </p:style>
      </p:sp>
      <p:sp>
        <p:nvSpPr>
          <p:cNvPr id="297" name="CustomShape 4"/>
          <p:cNvSpPr/>
          <p:nvPr/>
        </p:nvSpPr>
        <p:spPr>
          <a:xfrm>
            <a:off x="720000" y="2520000"/>
            <a:ext cx="862920" cy="430920"/>
          </a:xfrm>
          <a:prstGeom prst="can">
            <a:avLst>
              <a:gd name="adj" fmla="val 25000"/>
            </a:avLst>
          </a:prstGeom>
          <a:solidFill>
            <a:srgbClr val="729fcf"/>
          </a:solidFill>
          <a:ln>
            <a:solidFill>
              <a:srgbClr val="3465a4"/>
            </a:solidFill>
          </a:ln>
        </p:spPr>
        <p:style>
          <a:lnRef idx="0"/>
          <a:fillRef idx="0"/>
          <a:effectRef idx="0"/>
          <a:fontRef idx="minor"/>
        </p:style>
      </p:sp>
      <p:sp>
        <p:nvSpPr>
          <p:cNvPr id="298" name="CustomShape 5"/>
          <p:cNvSpPr/>
          <p:nvPr/>
        </p:nvSpPr>
        <p:spPr>
          <a:xfrm>
            <a:off x="3960000" y="561204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Index.html</a:t>
            </a:r>
            <a:endParaRPr b="0" lang="en-US" sz="1800" spc="-1" strike="noStrike">
              <a:latin typeface="Arial"/>
            </a:endParaRPr>
          </a:p>
        </p:txBody>
      </p:sp>
      <p:sp>
        <p:nvSpPr>
          <p:cNvPr id="299" name="Line 6"/>
          <p:cNvSpPr/>
          <p:nvPr/>
        </p:nvSpPr>
        <p:spPr>
          <a:xfrm flipV="1">
            <a:off x="2448000" y="3260160"/>
            <a:ext cx="0" cy="2207520"/>
          </a:xfrm>
          <a:prstGeom prst="line">
            <a:avLst/>
          </a:prstGeom>
          <a:ln>
            <a:solidFill>
              <a:srgbClr val="3465a4"/>
            </a:solidFill>
            <a:tailEnd len="med" type="triangle" w="med"/>
          </a:ln>
        </p:spPr>
        <p:style>
          <a:lnRef idx="0"/>
          <a:fillRef idx="0"/>
          <a:effectRef idx="0"/>
          <a:fontRef idx="minor"/>
        </p:style>
      </p:sp>
      <p:sp>
        <p:nvSpPr>
          <p:cNvPr id="300" name="CustomShape 7"/>
          <p:cNvSpPr/>
          <p:nvPr/>
        </p:nvSpPr>
        <p:spPr>
          <a:xfrm>
            <a:off x="1521720" y="2736000"/>
            <a:ext cx="2149920" cy="43164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c9211e"/>
                </a:solidFill>
                <a:latin typeface="Arial"/>
                <a:ea typeface="DejaVu Sans"/>
              </a:rPr>
              <a:t>Index2.html</a:t>
            </a:r>
            <a:r>
              <a:rPr b="0" lang="en-US" sz="1800" spc="-1" strike="noStrike">
                <a:solidFill>
                  <a:srgbClr val="c9211e"/>
                </a:solidFill>
                <a:latin typeface="Arial"/>
                <a:ea typeface="DejaVu Sans"/>
              </a:rPr>
              <a:t>の圧縮</a:t>
            </a:r>
            <a:endParaRPr b="0" lang="en-US" sz="1800" spc="-1" strike="noStrike">
              <a:latin typeface="Arial"/>
            </a:endParaRPr>
          </a:p>
        </p:txBody>
      </p:sp>
      <p:sp>
        <p:nvSpPr>
          <p:cNvPr id="301" name="CustomShape 8"/>
          <p:cNvSpPr/>
          <p:nvPr/>
        </p:nvSpPr>
        <p:spPr>
          <a:xfrm>
            <a:off x="2664000" y="2016000"/>
            <a:ext cx="791640" cy="287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a:t>
            </a:r>
            <a:r>
              <a:rPr b="0" lang="en-US" sz="1800" spc="-1" strike="noStrike">
                <a:solidFill>
                  <a:srgbClr val="000000"/>
                </a:solidFill>
                <a:latin typeface="Arial"/>
                <a:ea typeface="DejaVu Sans"/>
              </a:rPr>
              <a:t>B</a:t>
            </a:r>
            <a:endParaRPr b="0" lang="en-US" sz="1800" spc="-1" strike="noStrike">
              <a:latin typeface="Arial"/>
            </a:endParaRPr>
          </a:p>
        </p:txBody>
      </p:sp>
      <p:sp>
        <p:nvSpPr>
          <p:cNvPr id="302" name="CustomShape 9"/>
          <p:cNvSpPr/>
          <p:nvPr/>
        </p:nvSpPr>
        <p:spPr>
          <a:xfrm>
            <a:off x="3960000" y="2592000"/>
            <a:ext cx="2734920" cy="64692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 </a:t>
            </a: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C</a:t>
            </a:r>
            <a:endParaRPr b="0" lang="en-US" sz="1800" spc="-1" strike="noStrike">
              <a:latin typeface="Arial"/>
            </a:endParaRPr>
          </a:p>
        </p:txBody>
      </p:sp>
      <p:sp>
        <p:nvSpPr>
          <p:cNvPr id="303" name="Line 10"/>
          <p:cNvSpPr/>
          <p:nvPr/>
        </p:nvSpPr>
        <p:spPr>
          <a:xfrm>
            <a:off x="3096000" y="3240000"/>
            <a:ext cx="720000" cy="504000"/>
          </a:xfrm>
          <a:prstGeom prst="line">
            <a:avLst/>
          </a:prstGeom>
          <a:ln>
            <a:solidFill>
              <a:srgbClr val="3465a4"/>
            </a:solidFill>
            <a:tailEnd len="med" type="triangle" w="med"/>
          </a:ln>
        </p:spPr>
        <p:style>
          <a:lnRef idx="0"/>
          <a:fillRef idx="0"/>
          <a:effectRef idx="0"/>
          <a:fontRef idx="minor"/>
        </p:style>
      </p:sp>
      <p:sp>
        <p:nvSpPr>
          <p:cNvPr id="304" name="CustomShape 11"/>
          <p:cNvSpPr/>
          <p:nvPr/>
        </p:nvSpPr>
        <p:spPr>
          <a:xfrm>
            <a:off x="3672000" y="3960000"/>
            <a:ext cx="2734920" cy="64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Index.html</a:t>
            </a:r>
            <a:r>
              <a:rPr b="0" lang="en-US" sz="1800" spc="-1" strike="noStrike">
                <a:solidFill>
                  <a:srgbClr val="000000"/>
                </a:solidFill>
                <a:latin typeface="Arial"/>
                <a:ea typeface="DejaVu Sans"/>
              </a:rPr>
              <a:t>　圧縮ファイル</a:t>
            </a:r>
            <a:r>
              <a:rPr b="0" lang="en-US" sz="1800" spc="-1" strike="noStrike">
                <a:solidFill>
                  <a:srgbClr val="000000"/>
                </a:solidFill>
                <a:latin typeface="Arial"/>
                <a:ea typeface="DejaVu Sans"/>
              </a:rPr>
              <a:t>A</a:t>
            </a:r>
            <a:endParaRPr b="0" lang="en-US" sz="1800" spc="-1" strike="noStrike">
              <a:latin typeface="Arial"/>
            </a:endParaRPr>
          </a:p>
          <a:p>
            <a:pPr algn="ctr">
              <a:lnSpc>
                <a:spcPct val="100000"/>
              </a:lnSpc>
            </a:pPr>
            <a:r>
              <a:rPr b="0" lang="en-US" sz="1800" spc="-1" strike="noStrike">
                <a:solidFill>
                  <a:srgbClr val="c9211e"/>
                </a:solidFill>
                <a:latin typeface="Arial"/>
                <a:ea typeface="DejaVu Sans"/>
              </a:rPr>
              <a:t>Index2.html </a:t>
            </a:r>
            <a:r>
              <a:rPr b="0" lang="en-US" sz="1800" spc="-1" strike="noStrike">
                <a:solidFill>
                  <a:srgbClr val="c9211e"/>
                </a:solidFill>
                <a:latin typeface="Arial"/>
                <a:ea typeface="DejaVu Sans"/>
              </a:rPr>
              <a:t>圧縮ファイル</a:t>
            </a:r>
            <a:r>
              <a:rPr b="0" lang="en-US" sz="1800" spc="-1" strike="noStrike">
                <a:solidFill>
                  <a:srgbClr val="c9211e"/>
                </a:solidFill>
                <a:latin typeface="Arial"/>
                <a:ea typeface="DejaVu Sans"/>
              </a:rPr>
              <a:t>C</a:t>
            </a:r>
            <a:endParaRPr b="0" lang="en-US" sz="1800" spc="-1" strike="noStrike">
              <a:latin typeface="Arial"/>
            </a:endParaRPr>
          </a:p>
        </p:txBody>
      </p:sp>
      <p:sp>
        <p:nvSpPr>
          <p:cNvPr id="305" name="CustomShape 12"/>
          <p:cNvSpPr/>
          <p:nvPr/>
        </p:nvSpPr>
        <p:spPr>
          <a:xfrm>
            <a:off x="4320360" y="3600360"/>
            <a:ext cx="1510560" cy="4309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インデックス</a:t>
            </a:r>
            <a:endParaRPr b="0" lang="en-US" sz="1800" spc="-1" strike="noStrike">
              <a:latin typeface="Arial"/>
            </a:endParaRPr>
          </a:p>
        </p:txBody>
      </p:sp>
      <p:sp>
        <p:nvSpPr>
          <p:cNvPr id="306" name="Line 13"/>
          <p:cNvSpPr/>
          <p:nvPr/>
        </p:nvSpPr>
        <p:spPr>
          <a:xfrm flipV="1">
            <a:off x="6120000" y="3312000"/>
            <a:ext cx="0" cy="576000"/>
          </a:xfrm>
          <a:prstGeom prst="line">
            <a:avLst/>
          </a:prstGeom>
          <a:ln>
            <a:solidFill>
              <a:srgbClr val="3465a4"/>
            </a:solidFill>
            <a:tailEnd len="med" type="triangle" w="med"/>
          </a:ln>
        </p:spPr>
        <p:style>
          <a:lnRef idx="0"/>
          <a:fillRef idx="0"/>
          <a:effectRef idx="0"/>
          <a:fontRef idx="minor"/>
        </p:style>
      </p:sp>
      <p:sp>
        <p:nvSpPr>
          <p:cNvPr id="307" name="CustomShape 14"/>
          <p:cNvSpPr/>
          <p:nvPr/>
        </p:nvSpPr>
        <p:spPr>
          <a:xfrm>
            <a:off x="6264000" y="3600000"/>
            <a:ext cx="129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commit</a:t>
            </a:r>
            <a:endParaRPr b="0" lang="en-US" sz="1800" spc="-1" strike="noStrike">
              <a:latin typeface="Arial"/>
            </a:endParaRPr>
          </a:p>
        </p:txBody>
      </p:sp>
      <p:sp>
        <p:nvSpPr>
          <p:cNvPr id="308" name="CustomShape 15"/>
          <p:cNvSpPr/>
          <p:nvPr/>
        </p:nvSpPr>
        <p:spPr>
          <a:xfrm>
            <a:off x="6912000" y="1944000"/>
            <a:ext cx="2447280" cy="1367280"/>
          </a:xfrm>
          <a:prstGeom prst="rect">
            <a:avLst/>
          </a:prstGeom>
          <a:solidFill>
            <a:srgbClr val="dee7e5"/>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ea typeface="DejaVu Sans"/>
              </a:rPr>
              <a:t>親コミット</a:t>
            </a:r>
            <a:r>
              <a:rPr b="0" lang="en-US" sz="1800" spc="-1" strike="noStrike">
                <a:solidFill>
                  <a:srgbClr val="000000"/>
                </a:solidFill>
                <a:latin typeface="Arial"/>
                <a:ea typeface="DejaVu Sans"/>
              </a:rPr>
              <a:t>2</a:t>
            </a:r>
            <a:endParaRPr b="0" lang="en-US" sz="1800" spc="-1" strike="noStrike">
              <a:latin typeface="Arial"/>
            </a:endParaRPr>
          </a:p>
          <a:p>
            <a:pP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3</a:t>
            </a:r>
            <a:endParaRPr b="0" lang="en-US" sz="1800" spc="-1" strike="noStrike">
              <a:latin typeface="Arial"/>
            </a:endParaRPr>
          </a:p>
          <a:p>
            <a:pPr>
              <a:lnSpc>
                <a:spcPct val="100000"/>
              </a:lnSpc>
            </a:pPr>
            <a:r>
              <a:rPr b="0" lang="en-US" sz="1800" spc="-1" strike="noStrike">
                <a:solidFill>
                  <a:srgbClr val="000000"/>
                </a:solidFill>
                <a:latin typeface="Arial"/>
                <a:ea typeface="DejaVu Sans"/>
              </a:rPr>
              <a:t>作成者</a:t>
            </a:r>
            <a:endParaRPr b="0" lang="en-US" sz="1800" spc="-1" strike="noStrike">
              <a:latin typeface="Arial"/>
            </a:endParaRPr>
          </a:p>
          <a:p>
            <a:pPr>
              <a:lnSpc>
                <a:spcPct val="100000"/>
              </a:lnSpc>
            </a:pPr>
            <a:r>
              <a:rPr b="0" lang="en-US" sz="1800" spc="-1" strike="noStrike">
                <a:solidFill>
                  <a:srgbClr val="000000"/>
                </a:solidFill>
                <a:latin typeface="Arial"/>
                <a:ea typeface="DejaVu Sans"/>
              </a:rPr>
              <a:t>日付</a:t>
            </a:r>
            <a:endParaRPr b="0" lang="en-US" sz="1800" spc="-1" strike="noStrike">
              <a:latin typeface="Arial"/>
            </a:endParaRPr>
          </a:p>
          <a:p>
            <a:pPr>
              <a:lnSpc>
                <a:spcPct val="100000"/>
              </a:lnSpc>
            </a:pPr>
            <a:r>
              <a:rPr b="0" lang="en-US" sz="1800" spc="-1" strike="noStrike">
                <a:solidFill>
                  <a:srgbClr val="000000"/>
                </a:solidFill>
                <a:latin typeface="Arial"/>
                <a:ea typeface="DejaVu Sans"/>
              </a:rPr>
              <a:t>コミットメッセージ</a:t>
            </a:r>
            <a:endParaRPr b="0" lang="en-US" sz="1800" spc="-1" strike="noStrike">
              <a:latin typeface="Arial"/>
            </a:endParaRPr>
          </a:p>
        </p:txBody>
      </p:sp>
      <p:sp>
        <p:nvSpPr>
          <p:cNvPr id="309" name="CustomShape 16"/>
          <p:cNvSpPr/>
          <p:nvPr/>
        </p:nvSpPr>
        <p:spPr>
          <a:xfrm>
            <a:off x="2547720" y="3888000"/>
            <a:ext cx="1267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 add</a:t>
            </a:r>
            <a:endParaRPr b="0" lang="en-US" sz="1800" spc="-1" strike="noStrike">
              <a:latin typeface="Arial"/>
            </a:endParaRPr>
          </a:p>
        </p:txBody>
      </p:sp>
      <p:sp>
        <p:nvSpPr>
          <p:cNvPr id="310" name="CustomShape 17"/>
          <p:cNvSpPr/>
          <p:nvPr/>
        </p:nvSpPr>
        <p:spPr>
          <a:xfrm>
            <a:off x="2448000" y="3672000"/>
            <a:ext cx="43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endParaRPr b="0" lang="en-US" sz="1800" spc="-1" strike="noStrike">
              <a:latin typeface="Arial"/>
            </a:endParaRPr>
          </a:p>
        </p:txBody>
      </p:sp>
      <p:sp>
        <p:nvSpPr>
          <p:cNvPr id="311" name="CustomShape 18"/>
          <p:cNvSpPr/>
          <p:nvPr/>
        </p:nvSpPr>
        <p:spPr>
          <a:xfrm>
            <a:off x="3312000" y="3168000"/>
            <a:ext cx="574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⓵</a:t>
            </a:r>
            <a:r>
              <a:rPr b="0" lang="en-US" sz="2200" spc="-1" strike="noStrike">
                <a:solidFill>
                  <a:srgbClr val="000000"/>
                </a:solidFill>
                <a:latin typeface="Arial"/>
                <a:ea typeface="DejaVu Sans"/>
              </a:rPr>
              <a:t>’</a:t>
            </a:r>
            <a:endParaRPr b="0" lang="en-US" sz="2200" spc="-1" strike="noStrike">
              <a:latin typeface="Arial"/>
            </a:endParaRPr>
          </a:p>
        </p:txBody>
      </p:sp>
      <p:sp>
        <p:nvSpPr>
          <p:cNvPr id="312" name="CustomShape 19"/>
          <p:cNvSpPr/>
          <p:nvPr/>
        </p:nvSpPr>
        <p:spPr>
          <a:xfrm>
            <a:off x="6264360" y="3384000"/>
            <a:ext cx="43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endParaRPr b="0" lang="en-US" sz="1800" spc="-1" strike="noStrike">
              <a:latin typeface="Arial"/>
            </a:endParaRPr>
          </a:p>
        </p:txBody>
      </p:sp>
      <p:sp>
        <p:nvSpPr>
          <p:cNvPr id="313" name="CustomShape 20"/>
          <p:cNvSpPr/>
          <p:nvPr/>
        </p:nvSpPr>
        <p:spPr>
          <a:xfrm>
            <a:off x="6336360" y="2376000"/>
            <a:ext cx="6469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⓶</a:t>
            </a:r>
            <a:r>
              <a:rPr b="0" lang="en-US" sz="2200" spc="-1" strike="noStrike">
                <a:solidFill>
                  <a:srgbClr val="000000"/>
                </a:solidFill>
                <a:latin typeface="Arial"/>
                <a:ea typeface="DejaVu Sans"/>
              </a:rPr>
              <a:t>’</a:t>
            </a:r>
            <a:endParaRPr b="0" lang="en-US" sz="2200" spc="-1" strike="noStrike">
              <a:latin typeface="Arial"/>
            </a:endParaRPr>
          </a:p>
        </p:txBody>
      </p:sp>
      <p:sp>
        <p:nvSpPr>
          <p:cNvPr id="314" name="CustomShape 21"/>
          <p:cNvSpPr/>
          <p:nvPr/>
        </p:nvSpPr>
        <p:spPr>
          <a:xfrm>
            <a:off x="8064720" y="1584000"/>
            <a:ext cx="1510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a:t>
            </a:r>
            <a:r>
              <a:rPr b="0" lang="en-US" sz="1800" spc="-1" strike="noStrike">
                <a:solidFill>
                  <a:srgbClr val="000000"/>
                </a:solidFill>
                <a:latin typeface="Arial"/>
                <a:ea typeface="DejaVu Sans"/>
              </a:rPr>
              <a:t>3</a:t>
            </a:r>
            <a:endParaRPr b="0" lang="en-US" sz="1800" spc="-1" strike="noStrike">
              <a:latin typeface="Arial"/>
            </a:endParaRPr>
          </a:p>
        </p:txBody>
      </p:sp>
      <p:sp>
        <p:nvSpPr>
          <p:cNvPr id="315" name="CustomShape 22"/>
          <p:cNvSpPr/>
          <p:nvPr/>
        </p:nvSpPr>
        <p:spPr>
          <a:xfrm>
            <a:off x="1800000" y="2017080"/>
            <a:ext cx="71964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a:t>
            </a:r>
            <a:r>
              <a:rPr b="0" lang="en-US" sz="1800" spc="-1" strike="noStrike">
                <a:solidFill>
                  <a:srgbClr val="000000"/>
                </a:solidFill>
                <a:latin typeface="Arial"/>
                <a:ea typeface="DejaVu Sans"/>
              </a:rPr>
              <a:t>A</a:t>
            </a:r>
            <a:endParaRPr b="0" lang="en-US" sz="1800" spc="-1" strike="noStrike">
              <a:latin typeface="Arial"/>
            </a:endParaRPr>
          </a:p>
        </p:txBody>
      </p:sp>
      <p:sp>
        <p:nvSpPr>
          <p:cNvPr id="316" name="CustomShape 23"/>
          <p:cNvSpPr/>
          <p:nvPr/>
        </p:nvSpPr>
        <p:spPr>
          <a:xfrm>
            <a:off x="3672000" y="1657080"/>
            <a:ext cx="71964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ツリー１</a:t>
            </a:r>
            <a:endParaRPr b="0" lang="en-US" sz="1800" spc="-1" strike="noStrike">
              <a:latin typeface="Arial"/>
            </a:endParaRPr>
          </a:p>
        </p:txBody>
      </p:sp>
      <p:sp>
        <p:nvSpPr>
          <p:cNvPr id="317" name="CustomShape 24"/>
          <p:cNvSpPr/>
          <p:nvPr/>
        </p:nvSpPr>
        <p:spPr>
          <a:xfrm>
            <a:off x="5184000" y="1657080"/>
            <a:ext cx="136728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コミット１</a:t>
            </a:r>
            <a:endParaRPr b="0" lang="en-US" sz="1800" spc="-1" strike="noStrike">
              <a:latin typeface="Arial"/>
            </a:endParaRPr>
          </a:p>
        </p:txBody>
      </p:sp>
      <p:sp>
        <p:nvSpPr>
          <p:cNvPr id="318" name="Line 25"/>
          <p:cNvSpPr/>
          <p:nvPr/>
        </p:nvSpPr>
        <p:spPr>
          <a:xfrm flipH="1">
            <a:off x="6480000" y="2088000"/>
            <a:ext cx="504000" cy="288000"/>
          </a:xfrm>
          <a:prstGeom prst="line">
            <a:avLst/>
          </a:prstGeom>
          <a:ln>
            <a:solidFill>
              <a:srgbClr val="3465a4"/>
            </a:solidFill>
            <a:tailEnd len="med" type="triangle" w="med"/>
          </a:ln>
        </p:spPr>
        <p:style>
          <a:lnRef idx="0"/>
          <a:fillRef idx="0"/>
          <a:effectRef idx="0"/>
          <a:fontRef idx="minor"/>
        </p:style>
      </p:sp>
      <p:sp>
        <p:nvSpPr>
          <p:cNvPr id="319" name="Line 26"/>
          <p:cNvSpPr/>
          <p:nvPr/>
        </p:nvSpPr>
        <p:spPr>
          <a:xfrm flipH="1">
            <a:off x="6624000" y="2376000"/>
            <a:ext cx="432000" cy="504000"/>
          </a:xfrm>
          <a:prstGeom prst="line">
            <a:avLst/>
          </a:prstGeom>
          <a:ln>
            <a:solidFill>
              <a:srgbClr val="3465a4"/>
            </a:solidFill>
            <a:tailEnd len="med" type="triangle" w="med"/>
          </a:ln>
        </p:spPr>
        <p:style>
          <a:lnRef idx="0"/>
          <a:fillRef idx="0"/>
          <a:effectRef idx="0"/>
          <a:fontRef idx="minor"/>
        </p:style>
      </p:sp>
      <p:sp>
        <p:nvSpPr>
          <p:cNvPr id="320" name="CustomShape 27"/>
          <p:cNvSpPr/>
          <p:nvPr/>
        </p:nvSpPr>
        <p:spPr>
          <a:xfrm>
            <a:off x="2160000" y="5467680"/>
            <a:ext cx="1511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Index2.html</a:t>
            </a:r>
            <a:endParaRPr b="0" lang="en-US" sz="1800" spc="-1" strike="noStrike">
              <a:latin typeface="Arial"/>
            </a:endParaRPr>
          </a:p>
        </p:txBody>
      </p:sp>
      <p:sp>
        <p:nvSpPr>
          <p:cNvPr id="321" name="CustomShape 28"/>
          <p:cNvSpPr/>
          <p:nvPr/>
        </p:nvSpPr>
        <p:spPr>
          <a:xfrm>
            <a:off x="2088000" y="5688000"/>
            <a:ext cx="1511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c9211e"/>
                </a:solidFill>
                <a:latin typeface="Arial"/>
                <a:ea typeface="DejaVu Sans"/>
              </a:rPr>
              <a:t>ファイルの変更</a:t>
            </a:r>
            <a:endParaRPr b="0" lang="en-US" sz="1800" spc="-1" strike="noStrike">
              <a:latin typeface="Arial"/>
            </a:endParaRPr>
          </a:p>
        </p:txBody>
      </p:sp>
      <p:sp>
        <p:nvSpPr>
          <p:cNvPr id="322" name="CustomShape 29"/>
          <p:cNvSpPr/>
          <p:nvPr/>
        </p:nvSpPr>
        <p:spPr>
          <a:xfrm>
            <a:off x="1872000" y="2448000"/>
            <a:ext cx="1439640" cy="3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圧縮ファイル</a:t>
            </a:r>
            <a:r>
              <a:rPr b="0" lang="en-US" sz="1800" spc="-1" strike="noStrike">
                <a:solidFill>
                  <a:srgbClr val="000000"/>
                </a:solidFill>
                <a:latin typeface="Arial"/>
                <a:ea typeface="DejaVu Sans"/>
              </a:rPr>
              <a:t>C</a:t>
            </a:r>
            <a:endParaRPr b="0" lang="en-US" sz="1800" spc="-1" strike="noStrike">
              <a:latin typeface="Arial"/>
            </a:endParaRPr>
          </a:p>
        </p:txBody>
      </p:sp>
      <p:sp>
        <p:nvSpPr>
          <p:cNvPr id="323" name="CustomShape 30"/>
          <p:cNvSpPr/>
          <p:nvPr/>
        </p:nvSpPr>
        <p:spPr>
          <a:xfrm>
            <a:off x="4392000" y="1657080"/>
            <a:ext cx="71964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2</a:t>
            </a:r>
            <a:endParaRPr b="0" lang="en-US" sz="1800" spc="-1" strike="noStrike">
              <a:latin typeface="Arial"/>
            </a:endParaRPr>
          </a:p>
        </p:txBody>
      </p:sp>
      <p:sp>
        <p:nvSpPr>
          <p:cNvPr id="324" name="CustomShape 31"/>
          <p:cNvSpPr/>
          <p:nvPr/>
        </p:nvSpPr>
        <p:spPr>
          <a:xfrm>
            <a:off x="5184000" y="2233080"/>
            <a:ext cx="1367280" cy="286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コミット</a:t>
            </a:r>
            <a:r>
              <a:rPr b="0" lang="en-US" sz="1800" spc="-1" strike="noStrike">
                <a:solidFill>
                  <a:srgbClr val="000000"/>
                </a:solidFill>
                <a:latin typeface="Arial"/>
                <a:ea typeface="DejaVu Sans"/>
              </a:rPr>
              <a:t>2</a:t>
            </a:r>
            <a:endParaRPr b="0" lang="en-US" sz="1800" spc="-1" strike="noStrike">
              <a:latin typeface="Arial"/>
            </a:endParaRPr>
          </a:p>
        </p:txBody>
      </p:sp>
      <p:sp>
        <p:nvSpPr>
          <p:cNvPr id="325" name="Line 32"/>
          <p:cNvSpPr/>
          <p:nvPr/>
        </p:nvSpPr>
        <p:spPr>
          <a:xfrm flipV="1">
            <a:off x="6201000" y="1990080"/>
            <a:ext cx="0" cy="243000"/>
          </a:xfrm>
          <a:prstGeom prst="line">
            <a:avLst/>
          </a:prstGeom>
          <a:ln>
            <a:solidFill>
              <a:srgbClr val="3465a4"/>
            </a:solidFill>
            <a:tailEnd len="med" type="triangle" w="med"/>
          </a:ln>
        </p:spPr>
        <p:style>
          <a:lnRef idx="0"/>
          <a:fillRef idx="0"/>
          <a:effectRef idx="0"/>
          <a:fontRef idx="minor"/>
        </p:style>
      </p:sp>
      <p:sp>
        <p:nvSpPr>
          <p:cNvPr id="326" name="CustomShape 33"/>
          <p:cNvSpPr/>
          <p:nvPr/>
        </p:nvSpPr>
        <p:spPr>
          <a:xfrm>
            <a:off x="3600000" y="2304000"/>
            <a:ext cx="1439640" cy="3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ツリー</a:t>
            </a:r>
            <a:r>
              <a:rPr b="0" lang="en-US" sz="1800" spc="-1" strike="noStrike">
                <a:solidFill>
                  <a:srgbClr val="000000"/>
                </a:solidFill>
                <a:latin typeface="Arial"/>
                <a:ea typeface="DejaVu Sans"/>
              </a:rPr>
              <a:t>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596520"/>
            <a:ext cx="907056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Git</a:t>
            </a:r>
            <a:r>
              <a:rPr b="0" lang="en-US" sz="4400" spc="-1" strike="noStrike">
                <a:latin typeface="Arial"/>
              </a:rPr>
              <a:t>のデータ構造のまとめ</a:t>
            </a:r>
            <a:endParaRPr b="0" lang="en-US" sz="4400" spc="-1" strike="noStrike">
              <a:latin typeface="Arial"/>
            </a:endParaRPr>
          </a:p>
        </p:txBody>
      </p:sp>
      <p:sp>
        <p:nvSpPr>
          <p:cNvPr id="328" name="CustomShape 2"/>
          <p:cNvSpPr/>
          <p:nvPr/>
        </p:nvSpPr>
        <p:spPr>
          <a:xfrm>
            <a:off x="504000" y="1768680"/>
            <a:ext cx="8999640" cy="43826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リポジトリに「圧縮ファイル」、「ツリー」、「コミット」ファイルを作成することで、データを保持している</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コミットが親コミットを持つことで変更履歴をたどることができる</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Git</a:t>
            </a:r>
            <a:r>
              <a:rPr b="0" lang="en-US" sz="3200" spc="-1" strike="noStrike">
                <a:latin typeface="Arial"/>
              </a:rPr>
              <a:t>の本質はデータを圧縮して、スナップショットで保存している</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Git</a:t>
            </a:r>
            <a:r>
              <a:rPr b="0" lang="en-US" sz="3200" spc="-1" strike="noStrike">
                <a:latin typeface="Arial"/>
              </a:rPr>
              <a:t>のコマンドは、そのデータに対して色々な操作を行っている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504000" y="261720"/>
            <a:ext cx="9070560" cy="1341000"/>
          </a:xfrm>
          <a:prstGeom prst="rect">
            <a:avLst/>
          </a:prstGeom>
          <a:noFill/>
          <a:ln>
            <a:noFill/>
          </a:ln>
        </p:spPr>
        <p:txBody>
          <a:bodyPr lIns="0" rIns="0" tIns="0" bIns="0" anchor="ctr">
            <a:spAutoFit/>
          </a:bodyPr>
          <a:p>
            <a:pPr algn="ctr"/>
            <a:r>
              <a:rPr b="0" lang="en-US" sz="4400" spc="-1" strike="noStrike">
                <a:latin typeface="Arial"/>
              </a:rPr>
              <a:t>リモートリポジトリへ</a:t>
            </a:r>
            <a:r>
              <a:rPr b="0" lang="en-US" sz="4400" spc="-1" strike="noStrike">
                <a:latin typeface="Arial"/>
              </a:rPr>
              <a:t>push</a:t>
            </a:r>
            <a:endParaRPr b="0" lang="en-US" sz="4400" spc="-1" strike="noStrike">
              <a:latin typeface="Arial"/>
            </a:endParaRPr>
          </a:p>
        </p:txBody>
      </p:sp>
      <p:pic>
        <p:nvPicPr>
          <p:cNvPr id="330" name="" descr=""/>
          <p:cNvPicPr/>
          <p:nvPr/>
        </p:nvPicPr>
        <p:blipFill>
          <a:blip r:embed="rId1"/>
          <a:stretch/>
        </p:blipFill>
        <p:spPr>
          <a:xfrm>
            <a:off x="2095200" y="2952000"/>
            <a:ext cx="5824800" cy="3271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504000" y="261720"/>
            <a:ext cx="9070560" cy="1341000"/>
          </a:xfrm>
          <a:prstGeom prst="rect">
            <a:avLst/>
          </a:prstGeom>
          <a:noFill/>
          <a:ln>
            <a:noFill/>
          </a:ln>
        </p:spPr>
        <p:txBody>
          <a:bodyPr lIns="0" rIns="0" tIns="0" bIns="0" anchor="ctr">
            <a:spAutoFit/>
          </a:bodyPr>
          <a:p>
            <a:pPr algn="ctr"/>
            <a:r>
              <a:rPr b="0" lang="en-US" sz="4400" spc="-1" strike="noStrike">
                <a:latin typeface="Arial"/>
              </a:rPr>
              <a:t>リモートからローカルレポジトリへ</a:t>
            </a:r>
            <a:endParaRPr b="0" lang="en-US" sz="4400" spc="-1" strike="noStrike">
              <a:latin typeface="Arial"/>
            </a:endParaRPr>
          </a:p>
        </p:txBody>
      </p:sp>
      <p:sp>
        <p:nvSpPr>
          <p:cNvPr id="332" name="CustomShape 2"/>
          <p:cNvSpPr/>
          <p:nvPr/>
        </p:nvSpPr>
        <p:spPr>
          <a:xfrm>
            <a:off x="6246360" y="2034000"/>
            <a:ext cx="3024000" cy="1656000"/>
          </a:xfrm>
          <a:prstGeom prst="rect">
            <a:avLst/>
          </a:prstGeom>
          <a:solidFill>
            <a:srgbClr val="afd095"/>
          </a:solidFill>
          <a:ln w="72000">
            <a:solidFill>
              <a:srgbClr val="3465a4"/>
            </a:solidFill>
            <a:round/>
          </a:ln>
        </p:spPr>
        <p:style>
          <a:lnRef idx="0"/>
          <a:fillRef idx="0"/>
          <a:effectRef idx="0"/>
          <a:fontRef idx="minor"/>
        </p:style>
      </p:sp>
      <p:sp>
        <p:nvSpPr>
          <p:cNvPr id="333" name="CustomShape 3"/>
          <p:cNvSpPr/>
          <p:nvPr/>
        </p:nvSpPr>
        <p:spPr>
          <a:xfrm>
            <a:off x="486360" y="2970000"/>
            <a:ext cx="5902560" cy="3742560"/>
          </a:xfrm>
          <a:prstGeom prst="rect">
            <a:avLst/>
          </a:prstGeom>
          <a:solidFill>
            <a:srgbClr val="afd095"/>
          </a:solidFill>
          <a:ln w="72000">
            <a:solidFill>
              <a:srgbClr val="3465a4"/>
            </a:solidFill>
            <a:round/>
          </a:ln>
        </p:spPr>
        <p:style>
          <a:lnRef idx="0"/>
          <a:fillRef idx="0"/>
          <a:effectRef idx="0"/>
          <a:fontRef idx="minor"/>
        </p:style>
      </p:sp>
      <p:sp>
        <p:nvSpPr>
          <p:cNvPr id="334" name="CustomShape 4"/>
          <p:cNvSpPr/>
          <p:nvPr/>
        </p:nvSpPr>
        <p:spPr>
          <a:xfrm>
            <a:off x="1062360" y="4842000"/>
            <a:ext cx="934560" cy="129456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335" name="CustomShape 5"/>
          <p:cNvSpPr/>
          <p:nvPr/>
        </p:nvSpPr>
        <p:spPr>
          <a:xfrm>
            <a:off x="1998360" y="5891040"/>
            <a:ext cx="138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336" name="Line 6"/>
          <p:cNvSpPr/>
          <p:nvPr/>
        </p:nvSpPr>
        <p:spPr>
          <a:xfrm flipV="1">
            <a:off x="2214360" y="3762000"/>
            <a:ext cx="1152000" cy="792000"/>
          </a:xfrm>
          <a:prstGeom prst="line">
            <a:avLst/>
          </a:prstGeom>
          <a:ln>
            <a:solidFill>
              <a:srgbClr val="3465a4"/>
            </a:solidFill>
            <a:tailEnd len="med" type="triangle" w="med"/>
          </a:ln>
        </p:spPr>
        <p:style>
          <a:lnRef idx="0"/>
          <a:fillRef idx="0"/>
          <a:effectRef idx="0"/>
          <a:fontRef idx="minor"/>
        </p:style>
      </p:sp>
      <p:sp>
        <p:nvSpPr>
          <p:cNvPr id="337" name="Line 7"/>
          <p:cNvSpPr/>
          <p:nvPr/>
        </p:nvSpPr>
        <p:spPr>
          <a:xfrm flipH="1">
            <a:off x="2574360" y="4554000"/>
            <a:ext cx="1080000" cy="792000"/>
          </a:xfrm>
          <a:prstGeom prst="line">
            <a:avLst/>
          </a:prstGeom>
          <a:ln>
            <a:solidFill>
              <a:srgbClr val="3465a4"/>
            </a:solidFill>
            <a:tailEnd len="med" type="triangle" w="med"/>
          </a:ln>
        </p:spPr>
        <p:style>
          <a:lnRef idx="0"/>
          <a:fillRef idx="0"/>
          <a:effectRef idx="0"/>
          <a:fontRef idx="minor"/>
        </p:style>
      </p:sp>
      <p:sp>
        <p:nvSpPr>
          <p:cNvPr id="338" name="CustomShape 8"/>
          <p:cNvSpPr/>
          <p:nvPr/>
        </p:nvSpPr>
        <p:spPr>
          <a:xfrm>
            <a:off x="647640" y="3618000"/>
            <a:ext cx="2285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スナップショットを記録</a:t>
            </a:r>
            <a:endParaRPr b="0" lang="en-US" sz="1800" spc="-1" strike="noStrike">
              <a:latin typeface="Arial"/>
            </a:endParaRPr>
          </a:p>
        </p:txBody>
      </p:sp>
      <p:sp>
        <p:nvSpPr>
          <p:cNvPr id="339" name="CustomShape 9"/>
          <p:cNvSpPr/>
          <p:nvPr/>
        </p:nvSpPr>
        <p:spPr>
          <a:xfrm>
            <a:off x="3119400" y="4927680"/>
            <a:ext cx="2189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Github</a:t>
            </a:r>
            <a:r>
              <a:rPr b="0" lang="en-US" sz="1800" spc="-1" strike="noStrike">
                <a:solidFill>
                  <a:srgbClr val="000000"/>
                </a:solidFill>
                <a:latin typeface="Arial"/>
                <a:ea typeface="DejaVu Sans"/>
              </a:rPr>
              <a:t>の記録を反映</a:t>
            </a:r>
            <a:endParaRPr b="0" lang="en-US" sz="1800" spc="-1" strike="noStrike">
              <a:latin typeface="Arial"/>
            </a:endParaRPr>
          </a:p>
        </p:txBody>
      </p:sp>
      <p:sp>
        <p:nvSpPr>
          <p:cNvPr id="340" name="CustomShape 10"/>
          <p:cNvSpPr/>
          <p:nvPr/>
        </p:nvSpPr>
        <p:spPr>
          <a:xfrm>
            <a:off x="3582360" y="3618000"/>
            <a:ext cx="1366560" cy="718560"/>
          </a:xfrm>
          <a:prstGeom prst="flowChartMagneticDisk">
            <a:avLst/>
          </a:prstGeom>
          <a:solidFill>
            <a:srgbClr val="729fcf"/>
          </a:solidFill>
          <a:ln>
            <a:solidFill>
              <a:srgbClr val="3465a4"/>
            </a:solidFill>
          </a:ln>
        </p:spPr>
        <p:style>
          <a:lnRef idx="0"/>
          <a:fillRef idx="0"/>
          <a:effectRef idx="0"/>
          <a:fontRef idx="minor"/>
        </p:style>
      </p:sp>
      <p:sp>
        <p:nvSpPr>
          <p:cNvPr id="341" name="CustomShape 11"/>
          <p:cNvSpPr/>
          <p:nvPr/>
        </p:nvSpPr>
        <p:spPr>
          <a:xfrm>
            <a:off x="3294360" y="3227040"/>
            <a:ext cx="1950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342" name="CustomShape 12"/>
          <p:cNvSpPr/>
          <p:nvPr/>
        </p:nvSpPr>
        <p:spPr>
          <a:xfrm>
            <a:off x="774360" y="2826000"/>
            <a:ext cx="122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343" name="Line 13"/>
          <p:cNvSpPr/>
          <p:nvPr/>
        </p:nvSpPr>
        <p:spPr>
          <a:xfrm flipV="1">
            <a:off x="4590360" y="2610000"/>
            <a:ext cx="1584000" cy="504000"/>
          </a:xfrm>
          <a:prstGeom prst="line">
            <a:avLst/>
          </a:prstGeom>
          <a:ln>
            <a:solidFill>
              <a:srgbClr val="3465a4"/>
            </a:solidFill>
            <a:tailEnd len="med" type="triangle" w="med"/>
          </a:ln>
        </p:spPr>
        <p:style>
          <a:lnRef idx="0"/>
          <a:fillRef idx="0"/>
          <a:effectRef idx="0"/>
          <a:fontRef idx="minor"/>
        </p:style>
      </p:sp>
      <p:sp>
        <p:nvSpPr>
          <p:cNvPr id="344" name="Line 14"/>
          <p:cNvSpPr/>
          <p:nvPr/>
        </p:nvSpPr>
        <p:spPr>
          <a:xfrm flipH="1">
            <a:off x="5238360" y="3258000"/>
            <a:ext cx="1584000" cy="504000"/>
          </a:xfrm>
          <a:prstGeom prst="line">
            <a:avLst/>
          </a:prstGeom>
          <a:ln>
            <a:solidFill>
              <a:srgbClr val="3465a4"/>
            </a:solidFill>
            <a:tailEnd len="med" type="triangle" w="med"/>
          </a:ln>
        </p:spPr>
        <p:style>
          <a:lnRef idx="0"/>
          <a:fillRef idx="0"/>
          <a:effectRef idx="0"/>
          <a:fontRef idx="minor"/>
        </p:style>
      </p:sp>
      <p:sp>
        <p:nvSpPr>
          <p:cNvPr id="345" name="CustomShape 15"/>
          <p:cNvSpPr/>
          <p:nvPr/>
        </p:nvSpPr>
        <p:spPr>
          <a:xfrm>
            <a:off x="6678360" y="2322000"/>
            <a:ext cx="1942560" cy="718560"/>
          </a:xfrm>
          <a:prstGeom prst="flowChartMagneticDisk">
            <a:avLst/>
          </a:prstGeom>
          <a:solidFill>
            <a:srgbClr val="729fcf"/>
          </a:solidFill>
          <a:ln>
            <a:solidFill>
              <a:srgbClr val="3465a4"/>
            </a:solidFill>
          </a:ln>
        </p:spPr>
        <p:style>
          <a:lnRef idx="0"/>
          <a:fillRef idx="0"/>
          <a:effectRef idx="0"/>
          <a:fontRef idx="minor"/>
        </p:style>
      </p:sp>
      <p:sp>
        <p:nvSpPr>
          <p:cNvPr id="346" name="CustomShape 16"/>
          <p:cNvSpPr/>
          <p:nvPr/>
        </p:nvSpPr>
        <p:spPr>
          <a:xfrm>
            <a:off x="6712920" y="2003040"/>
            <a:ext cx="183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347" name="CustomShape 17"/>
          <p:cNvSpPr/>
          <p:nvPr/>
        </p:nvSpPr>
        <p:spPr>
          <a:xfrm>
            <a:off x="4663800" y="1747440"/>
            <a:ext cx="194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リモート（</a:t>
            </a:r>
            <a:r>
              <a:rPr b="0" lang="en-US" sz="1800" spc="-1" strike="noStrike">
                <a:solidFill>
                  <a:srgbClr val="000000"/>
                </a:solidFill>
                <a:latin typeface="Arial"/>
                <a:ea typeface="DejaVu Sans"/>
              </a:rPr>
              <a:t>git hub</a:t>
            </a: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504000" y="261720"/>
            <a:ext cx="9070560" cy="1341000"/>
          </a:xfrm>
          <a:prstGeom prst="rect">
            <a:avLst/>
          </a:prstGeom>
          <a:noFill/>
          <a:ln>
            <a:noFill/>
          </a:ln>
        </p:spPr>
        <p:txBody>
          <a:bodyPr lIns="0" rIns="0" tIns="0" bIns="0" anchor="ctr">
            <a:spAutoFit/>
          </a:bodyPr>
          <a:p>
            <a:pPr algn="ctr"/>
            <a:r>
              <a:rPr b="0" lang="en-US" sz="4400" spc="-1" strike="noStrike">
                <a:latin typeface="Arial"/>
              </a:rPr>
              <a:t>Git fetch</a:t>
            </a:r>
            <a:endParaRPr b="0" lang="en-US" sz="4400" spc="-1" strike="noStrike">
              <a:latin typeface="Arial"/>
            </a:endParaRPr>
          </a:p>
        </p:txBody>
      </p:sp>
      <p:sp>
        <p:nvSpPr>
          <p:cNvPr id="349" name="CustomShape 2"/>
          <p:cNvSpPr/>
          <p:nvPr/>
        </p:nvSpPr>
        <p:spPr>
          <a:xfrm>
            <a:off x="6246360" y="2052000"/>
            <a:ext cx="3024000" cy="1656000"/>
          </a:xfrm>
          <a:prstGeom prst="rect">
            <a:avLst/>
          </a:prstGeom>
          <a:solidFill>
            <a:srgbClr val="afd095"/>
          </a:solidFill>
          <a:ln w="72000">
            <a:solidFill>
              <a:srgbClr val="3465a4"/>
            </a:solidFill>
            <a:round/>
          </a:ln>
        </p:spPr>
        <p:style>
          <a:lnRef idx="0"/>
          <a:fillRef idx="0"/>
          <a:effectRef idx="0"/>
          <a:fontRef idx="minor"/>
        </p:style>
      </p:sp>
      <p:sp>
        <p:nvSpPr>
          <p:cNvPr id="350" name="CustomShape 3"/>
          <p:cNvSpPr/>
          <p:nvPr/>
        </p:nvSpPr>
        <p:spPr>
          <a:xfrm>
            <a:off x="486360" y="2988000"/>
            <a:ext cx="5902560" cy="3742560"/>
          </a:xfrm>
          <a:prstGeom prst="rect">
            <a:avLst/>
          </a:prstGeom>
          <a:solidFill>
            <a:srgbClr val="afd095"/>
          </a:solidFill>
          <a:ln w="72000">
            <a:solidFill>
              <a:srgbClr val="3465a4"/>
            </a:solidFill>
            <a:round/>
          </a:ln>
        </p:spPr>
        <p:style>
          <a:lnRef idx="0"/>
          <a:fillRef idx="0"/>
          <a:effectRef idx="0"/>
          <a:fontRef idx="minor"/>
        </p:style>
      </p:sp>
      <p:sp>
        <p:nvSpPr>
          <p:cNvPr id="351" name="CustomShape 4"/>
          <p:cNvSpPr/>
          <p:nvPr/>
        </p:nvSpPr>
        <p:spPr>
          <a:xfrm>
            <a:off x="1062360" y="4860000"/>
            <a:ext cx="934560" cy="129456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352" name="CustomShape 5"/>
          <p:cNvSpPr/>
          <p:nvPr/>
        </p:nvSpPr>
        <p:spPr>
          <a:xfrm>
            <a:off x="1998360" y="5909040"/>
            <a:ext cx="138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353" name="Line 6"/>
          <p:cNvSpPr/>
          <p:nvPr/>
        </p:nvSpPr>
        <p:spPr>
          <a:xfrm flipH="1">
            <a:off x="2304000" y="4752000"/>
            <a:ext cx="1080000" cy="792000"/>
          </a:xfrm>
          <a:prstGeom prst="line">
            <a:avLst/>
          </a:prstGeom>
          <a:ln>
            <a:solidFill>
              <a:srgbClr val="3465a4"/>
            </a:solidFill>
            <a:tailEnd len="med" type="triangle" w="med"/>
          </a:ln>
        </p:spPr>
        <p:style>
          <a:lnRef idx="0"/>
          <a:fillRef idx="0"/>
          <a:effectRef idx="0"/>
          <a:fontRef idx="minor"/>
        </p:style>
      </p:sp>
      <p:sp>
        <p:nvSpPr>
          <p:cNvPr id="354" name="CustomShape 7"/>
          <p:cNvSpPr/>
          <p:nvPr/>
        </p:nvSpPr>
        <p:spPr>
          <a:xfrm>
            <a:off x="3119400" y="4945680"/>
            <a:ext cx="2189520" cy="363960"/>
          </a:xfrm>
          <a:prstGeom prst="rect">
            <a:avLst/>
          </a:prstGeom>
          <a:noFill/>
          <a:ln>
            <a:noFill/>
          </a:ln>
        </p:spPr>
        <p:style>
          <a:lnRef idx="0"/>
          <a:fillRef idx="0"/>
          <a:effectRef idx="0"/>
          <a:fontRef idx="minor"/>
        </p:style>
      </p:sp>
      <p:sp>
        <p:nvSpPr>
          <p:cNvPr id="355" name="CustomShape 8"/>
          <p:cNvSpPr/>
          <p:nvPr/>
        </p:nvSpPr>
        <p:spPr>
          <a:xfrm>
            <a:off x="3006360" y="3564000"/>
            <a:ext cx="2249640" cy="1476000"/>
          </a:xfrm>
          <a:prstGeom prst="flowChartMagneticDisk">
            <a:avLst/>
          </a:prstGeom>
          <a:solidFill>
            <a:srgbClr val="729fcf"/>
          </a:solidFill>
          <a:ln>
            <a:solidFill>
              <a:srgbClr val="3465a4"/>
            </a:solidFill>
          </a:ln>
        </p:spPr>
        <p:style>
          <a:lnRef idx="0"/>
          <a:fillRef idx="0"/>
          <a:effectRef idx="0"/>
          <a:fontRef idx="minor"/>
        </p:style>
        <p:txBody>
          <a:bodyPr lIns="90000" rIns="90000" tIns="45000" bIns="45000">
            <a:noAutofit/>
          </a:bodyPr>
          <a:p>
            <a:pPr algn="ctr"/>
            <a:r>
              <a:rPr b="0" lang="en-US" sz="1800" spc="-1" strike="noStrike">
                <a:latin typeface="Arial"/>
              </a:rPr>
              <a:t>origin/master</a:t>
            </a:r>
            <a:endParaRPr b="0" lang="en-US" sz="1800" spc="-1" strike="noStrike">
              <a:latin typeface="Arial"/>
            </a:endParaRPr>
          </a:p>
          <a:p>
            <a:endParaRPr b="0" lang="en-US" sz="1800" spc="-1" strike="noStrike">
              <a:latin typeface="Arial"/>
            </a:endParaRPr>
          </a:p>
          <a:p>
            <a:pPr algn="ctr"/>
            <a:r>
              <a:rPr b="0" lang="en-US" sz="1800" spc="-1" strike="noStrike">
                <a:latin typeface="Arial"/>
              </a:rPr>
              <a:t>master</a:t>
            </a:r>
            <a:endParaRPr b="0" lang="en-US" sz="1800" spc="-1" strike="noStrike">
              <a:latin typeface="Arial"/>
            </a:endParaRPr>
          </a:p>
        </p:txBody>
      </p:sp>
      <p:sp>
        <p:nvSpPr>
          <p:cNvPr id="356" name="CustomShape 9"/>
          <p:cNvSpPr/>
          <p:nvPr/>
        </p:nvSpPr>
        <p:spPr>
          <a:xfrm>
            <a:off x="3294360" y="3245040"/>
            <a:ext cx="1950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357" name="CustomShape 10"/>
          <p:cNvSpPr/>
          <p:nvPr/>
        </p:nvSpPr>
        <p:spPr>
          <a:xfrm>
            <a:off x="774360" y="2844000"/>
            <a:ext cx="122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358" name="Line 11"/>
          <p:cNvSpPr/>
          <p:nvPr/>
        </p:nvSpPr>
        <p:spPr>
          <a:xfrm flipH="1">
            <a:off x="4824000" y="3276000"/>
            <a:ext cx="1998360" cy="900000"/>
          </a:xfrm>
          <a:prstGeom prst="line">
            <a:avLst/>
          </a:prstGeom>
          <a:ln w="12600">
            <a:solidFill>
              <a:srgbClr val="ff0000"/>
            </a:solidFill>
            <a:round/>
            <a:tailEnd len="med" type="triangle" w="med"/>
          </a:ln>
        </p:spPr>
        <p:style>
          <a:lnRef idx="0"/>
          <a:fillRef idx="0"/>
          <a:effectRef idx="0"/>
          <a:fontRef idx="minor"/>
        </p:style>
      </p:sp>
      <p:sp>
        <p:nvSpPr>
          <p:cNvPr id="359" name="CustomShape 12"/>
          <p:cNvSpPr/>
          <p:nvPr/>
        </p:nvSpPr>
        <p:spPr>
          <a:xfrm>
            <a:off x="6678360" y="2340000"/>
            <a:ext cx="1942560" cy="718560"/>
          </a:xfrm>
          <a:prstGeom prst="flowChartMagneticDisk">
            <a:avLst/>
          </a:prstGeom>
          <a:solidFill>
            <a:srgbClr val="729fcf"/>
          </a:solidFill>
          <a:ln>
            <a:solidFill>
              <a:srgbClr val="3465a4"/>
            </a:solidFill>
          </a:ln>
        </p:spPr>
        <p:style>
          <a:lnRef idx="0"/>
          <a:fillRef idx="0"/>
          <a:effectRef idx="0"/>
          <a:fontRef idx="minor"/>
        </p:style>
      </p:sp>
      <p:sp>
        <p:nvSpPr>
          <p:cNvPr id="360" name="CustomShape 13"/>
          <p:cNvSpPr/>
          <p:nvPr/>
        </p:nvSpPr>
        <p:spPr>
          <a:xfrm>
            <a:off x="6712920" y="2021040"/>
            <a:ext cx="183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361" name="CustomShape 14"/>
          <p:cNvSpPr/>
          <p:nvPr/>
        </p:nvSpPr>
        <p:spPr>
          <a:xfrm>
            <a:off x="4663800" y="1765440"/>
            <a:ext cx="194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リモート（</a:t>
            </a:r>
            <a:r>
              <a:rPr b="0" lang="en-US" sz="1800" spc="-1" strike="noStrike">
                <a:solidFill>
                  <a:srgbClr val="000000"/>
                </a:solidFill>
                <a:latin typeface="Arial"/>
                <a:ea typeface="DejaVu Sans"/>
              </a:rPr>
              <a:t>git hub</a:t>
            </a: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504000" y="261720"/>
            <a:ext cx="9070560" cy="1341000"/>
          </a:xfrm>
          <a:prstGeom prst="rect">
            <a:avLst/>
          </a:prstGeom>
          <a:noFill/>
          <a:ln>
            <a:noFill/>
          </a:ln>
        </p:spPr>
        <p:txBody>
          <a:bodyPr lIns="0" rIns="0" tIns="0" bIns="0" anchor="ctr">
            <a:spAutoFit/>
          </a:bodyPr>
          <a:p>
            <a:pPr algn="ctr"/>
            <a:r>
              <a:rPr b="0" lang="en-US" sz="4400" spc="-1" strike="noStrike">
                <a:latin typeface="Arial"/>
              </a:rPr>
              <a:t>Git merge</a:t>
            </a:r>
            <a:endParaRPr b="0" lang="en-US" sz="4400" spc="-1" strike="noStrike">
              <a:latin typeface="Arial"/>
            </a:endParaRPr>
          </a:p>
        </p:txBody>
      </p:sp>
      <p:sp>
        <p:nvSpPr>
          <p:cNvPr id="363" name="CustomShape 2"/>
          <p:cNvSpPr/>
          <p:nvPr/>
        </p:nvSpPr>
        <p:spPr>
          <a:xfrm>
            <a:off x="6246360" y="2070000"/>
            <a:ext cx="3024000" cy="1656000"/>
          </a:xfrm>
          <a:prstGeom prst="rect">
            <a:avLst/>
          </a:prstGeom>
          <a:solidFill>
            <a:srgbClr val="afd095"/>
          </a:solidFill>
          <a:ln w="72000">
            <a:solidFill>
              <a:srgbClr val="3465a4"/>
            </a:solidFill>
            <a:round/>
          </a:ln>
        </p:spPr>
        <p:style>
          <a:lnRef idx="0"/>
          <a:fillRef idx="0"/>
          <a:effectRef idx="0"/>
          <a:fontRef idx="minor"/>
        </p:style>
      </p:sp>
      <p:sp>
        <p:nvSpPr>
          <p:cNvPr id="364" name="CustomShape 3"/>
          <p:cNvSpPr/>
          <p:nvPr/>
        </p:nvSpPr>
        <p:spPr>
          <a:xfrm>
            <a:off x="486360" y="3006000"/>
            <a:ext cx="5902560" cy="3742560"/>
          </a:xfrm>
          <a:prstGeom prst="rect">
            <a:avLst/>
          </a:prstGeom>
          <a:solidFill>
            <a:srgbClr val="afd095"/>
          </a:solidFill>
          <a:ln w="72000">
            <a:solidFill>
              <a:srgbClr val="3465a4"/>
            </a:solidFill>
            <a:round/>
          </a:ln>
        </p:spPr>
        <p:style>
          <a:lnRef idx="0"/>
          <a:fillRef idx="0"/>
          <a:effectRef idx="0"/>
          <a:fontRef idx="minor"/>
        </p:style>
      </p:sp>
      <p:sp>
        <p:nvSpPr>
          <p:cNvPr id="365" name="CustomShape 4"/>
          <p:cNvSpPr/>
          <p:nvPr/>
        </p:nvSpPr>
        <p:spPr>
          <a:xfrm>
            <a:off x="1062360" y="4878000"/>
            <a:ext cx="934560" cy="1294560"/>
          </a:xfrm>
          <a:prstGeom prst="foldedCorner">
            <a:avLst>
              <a:gd name="adj" fmla="val 12500"/>
            </a:avLst>
          </a:prstGeom>
          <a:solidFill>
            <a:srgbClr val="729fcf"/>
          </a:solidFill>
          <a:ln>
            <a:solidFill>
              <a:srgbClr val="3465a4"/>
            </a:solidFill>
          </a:ln>
        </p:spPr>
        <p:style>
          <a:lnRef idx="0"/>
          <a:fillRef idx="0"/>
          <a:effectRef idx="0"/>
          <a:fontRef idx="minor"/>
        </p:style>
      </p:sp>
      <p:sp>
        <p:nvSpPr>
          <p:cNvPr id="366" name="CustomShape 5"/>
          <p:cNvSpPr/>
          <p:nvPr/>
        </p:nvSpPr>
        <p:spPr>
          <a:xfrm>
            <a:off x="1998360" y="5927040"/>
            <a:ext cx="1384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ワークツリー</a:t>
            </a:r>
            <a:endParaRPr b="0" lang="en-US" sz="1800" spc="-1" strike="noStrike">
              <a:latin typeface="Arial"/>
            </a:endParaRPr>
          </a:p>
        </p:txBody>
      </p:sp>
      <p:sp>
        <p:nvSpPr>
          <p:cNvPr id="367" name="CustomShape 6"/>
          <p:cNvSpPr/>
          <p:nvPr/>
        </p:nvSpPr>
        <p:spPr>
          <a:xfrm>
            <a:off x="3119400" y="4963680"/>
            <a:ext cx="2189520" cy="363960"/>
          </a:xfrm>
          <a:prstGeom prst="rect">
            <a:avLst/>
          </a:prstGeom>
          <a:noFill/>
          <a:ln>
            <a:noFill/>
          </a:ln>
        </p:spPr>
        <p:style>
          <a:lnRef idx="0"/>
          <a:fillRef idx="0"/>
          <a:effectRef idx="0"/>
          <a:fontRef idx="minor"/>
        </p:style>
      </p:sp>
      <p:sp>
        <p:nvSpPr>
          <p:cNvPr id="368" name="CustomShape 7"/>
          <p:cNvSpPr/>
          <p:nvPr/>
        </p:nvSpPr>
        <p:spPr>
          <a:xfrm>
            <a:off x="3006360" y="3582000"/>
            <a:ext cx="2249640" cy="1476000"/>
          </a:xfrm>
          <a:prstGeom prst="flowChartMagneticDisk">
            <a:avLst/>
          </a:prstGeom>
          <a:solidFill>
            <a:srgbClr val="729fcf"/>
          </a:solidFill>
          <a:ln>
            <a:solidFill>
              <a:srgbClr val="3465a4"/>
            </a:solidFill>
          </a:ln>
        </p:spPr>
        <p:style>
          <a:lnRef idx="0"/>
          <a:fillRef idx="0"/>
          <a:effectRef idx="0"/>
          <a:fontRef idx="minor"/>
        </p:style>
        <p:txBody>
          <a:bodyPr lIns="90000" rIns="90000" tIns="45000" bIns="45000">
            <a:noAutofit/>
          </a:bodyPr>
          <a:p>
            <a:pPr algn="ctr"/>
            <a:r>
              <a:rPr b="0" lang="en-US" sz="1800" spc="-1" strike="noStrike">
                <a:latin typeface="Arial"/>
              </a:rPr>
              <a:t>origin/master</a:t>
            </a:r>
            <a:endParaRPr b="0" lang="en-US" sz="1800" spc="-1" strike="noStrike">
              <a:latin typeface="Arial"/>
            </a:endParaRPr>
          </a:p>
          <a:p>
            <a:endParaRPr b="0" lang="en-US" sz="1800" spc="-1" strike="noStrike">
              <a:latin typeface="Arial"/>
            </a:endParaRPr>
          </a:p>
          <a:p>
            <a:pPr algn="ctr"/>
            <a:r>
              <a:rPr b="0" lang="en-US" sz="1800" spc="-1" strike="noStrike">
                <a:latin typeface="Arial"/>
              </a:rPr>
              <a:t>master</a:t>
            </a:r>
            <a:endParaRPr b="0" lang="en-US" sz="1800" spc="-1" strike="noStrike">
              <a:latin typeface="Arial"/>
            </a:endParaRPr>
          </a:p>
        </p:txBody>
      </p:sp>
      <p:sp>
        <p:nvSpPr>
          <p:cNvPr id="369" name="CustomShape 8"/>
          <p:cNvSpPr/>
          <p:nvPr/>
        </p:nvSpPr>
        <p:spPr>
          <a:xfrm>
            <a:off x="3294360" y="3263040"/>
            <a:ext cx="1950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ローカルレポジトリ</a:t>
            </a:r>
            <a:endParaRPr b="0" lang="en-US" sz="1800" spc="-1" strike="noStrike">
              <a:latin typeface="Arial"/>
            </a:endParaRPr>
          </a:p>
        </p:txBody>
      </p:sp>
      <p:sp>
        <p:nvSpPr>
          <p:cNvPr id="370" name="CustomShape 9"/>
          <p:cNvSpPr/>
          <p:nvPr/>
        </p:nvSpPr>
        <p:spPr>
          <a:xfrm>
            <a:off x="774360" y="2862000"/>
            <a:ext cx="122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ローカル</a:t>
            </a:r>
            <a:endParaRPr b="0" lang="en-US" sz="1800" spc="-1" strike="noStrike">
              <a:latin typeface="Arial"/>
            </a:endParaRPr>
          </a:p>
        </p:txBody>
      </p:sp>
      <p:sp>
        <p:nvSpPr>
          <p:cNvPr id="371" name="Line 10"/>
          <p:cNvSpPr/>
          <p:nvPr/>
        </p:nvSpPr>
        <p:spPr>
          <a:xfrm flipH="1">
            <a:off x="4824000" y="3294000"/>
            <a:ext cx="1998360" cy="900000"/>
          </a:xfrm>
          <a:prstGeom prst="line">
            <a:avLst/>
          </a:prstGeom>
          <a:ln w="12600">
            <a:solidFill>
              <a:srgbClr val="5983b0"/>
            </a:solidFill>
            <a:round/>
            <a:tailEnd len="med" type="triangle" w="med"/>
          </a:ln>
        </p:spPr>
        <p:style>
          <a:lnRef idx="0"/>
          <a:fillRef idx="0"/>
          <a:effectRef idx="0"/>
          <a:fontRef idx="minor"/>
        </p:style>
      </p:sp>
      <p:sp>
        <p:nvSpPr>
          <p:cNvPr id="372" name="CustomShape 11"/>
          <p:cNvSpPr/>
          <p:nvPr/>
        </p:nvSpPr>
        <p:spPr>
          <a:xfrm>
            <a:off x="6678360" y="2358000"/>
            <a:ext cx="1942560" cy="718560"/>
          </a:xfrm>
          <a:prstGeom prst="flowChartMagneticDisk">
            <a:avLst/>
          </a:prstGeom>
          <a:solidFill>
            <a:srgbClr val="729fcf"/>
          </a:solidFill>
          <a:ln>
            <a:solidFill>
              <a:srgbClr val="3465a4"/>
            </a:solidFill>
          </a:ln>
        </p:spPr>
        <p:style>
          <a:lnRef idx="0"/>
          <a:fillRef idx="0"/>
          <a:effectRef idx="0"/>
          <a:fontRef idx="minor"/>
        </p:style>
      </p:sp>
      <p:sp>
        <p:nvSpPr>
          <p:cNvPr id="373" name="CustomShape 12"/>
          <p:cNvSpPr/>
          <p:nvPr/>
        </p:nvSpPr>
        <p:spPr>
          <a:xfrm>
            <a:off x="6712920" y="2039040"/>
            <a:ext cx="1836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リモートリポジトリ</a:t>
            </a:r>
            <a:endParaRPr b="0" lang="en-US" sz="1800" spc="-1" strike="noStrike">
              <a:latin typeface="Arial"/>
            </a:endParaRPr>
          </a:p>
        </p:txBody>
      </p:sp>
      <p:sp>
        <p:nvSpPr>
          <p:cNvPr id="374" name="CustomShape 13"/>
          <p:cNvSpPr/>
          <p:nvPr/>
        </p:nvSpPr>
        <p:spPr>
          <a:xfrm>
            <a:off x="4663800" y="1783440"/>
            <a:ext cx="1942560" cy="5025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リモート（</a:t>
            </a:r>
            <a:r>
              <a:rPr b="0" lang="en-US" sz="1800" spc="-1" strike="noStrike">
                <a:solidFill>
                  <a:srgbClr val="000000"/>
                </a:solidFill>
                <a:latin typeface="Arial"/>
                <a:ea typeface="DejaVu Sans"/>
              </a:rPr>
              <a:t>git hub</a:t>
            </a:r>
            <a:r>
              <a:rPr b="0" lang="en-US" sz="1800" spc="-1" strike="noStrike">
                <a:solidFill>
                  <a:srgbClr val="000000"/>
                </a:solidFill>
                <a:latin typeface="Arial"/>
                <a:ea typeface="DejaVu Sans"/>
              </a:rPr>
              <a:t>）</a:t>
            </a:r>
            <a:endParaRPr b="0" lang="en-US" sz="1800" spc="-1" strike="noStrike">
              <a:latin typeface="Arial"/>
            </a:endParaRPr>
          </a:p>
        </p:txBody>
      </p:sp>
      <p:sp>
        <p:nvSpPr>
          <p:cNvPr id="375" name="Line 14"/>
          <p:cNvSpPr/>
          <p:nvPr/>
        </p:nvSpPr>
        <p:spPr>
          <a:xfrm flipH="1">
            <a:off x="2160000" y="4824000"/>
            <a:ext cx="1512000" cy="864000"/>
          </a:xfrm>
          <a:prstGeom prst="line">
            <a:avLst/>
          </a:prstGeom>
          <a:ln>
            <a:solidFill>
              <a:srgbClr val="ff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目次</a:t>
            </a:r>
            <a:endParaRPr b="0" lang="en-US" sz="4400" spc="-1" strike="noStrike">
              <a:latin typeface="Arial"/>
            </a:endParaRPr>
          </a:p>
        </p:txBody>
      </p:sp>
      <p:sp>
        <p:nvSpPr>
          <p:cNvPr id="176" name="CustomShape 2"/>
          <p:cNvSpPr/>
          <p:nvPr/>
        </p:nvSpPr>
        <p:spPr>
          <a:xfrm>
            <a:off x="504000" y="1944000"/>
            <a:ext cx="9070200" cy="420696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について</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Github</a:t>
            </a:r>
            <a:r>
              <a:rPr b="0" lang="en-US" sz="3200" spc="-1" strike="noStrike">
                <a:solidFill>
                  <a:srgbClr val="000000"/>
                </a:solidFill>
                <a:latin typeface="Arial"/>
                <a:ea typeface="DejaVu Sans"/>
              </a:rPr>
              <a:t>とは</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a:t>
            </a:r>
            <a:r>
              <a:rPr b="0" lang="en-US" sz="3200" spc="-1" strike="noStrike">
                <a:solidFill>
                  <a:srgbClr val="000000"/>
                </a:solidFill>
                <a:latin typeface="Arial"/>
                <a:ea typeface="DejaVu Sans"/>
              </a:rPr>
              <a:t>の操作と背景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78" name="CustomShape 2"/>
          <p:cNvSpPr/>
          <p:nvPr/>
        </p:nvSpPr>
        <p:spPr>
          <a:xfrm>
            <a:off x="360000" y="1980000"/>
            <a:ext cx="9069480" cy="10414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a:t>
            </a:r>
            <a:r>
              <a:rPr b="1" lang="en-US" sz="2600" spc="-1" strike="noStrike">
                <a:solidFill>
                  <a:srgbClr val="1c1c1c"/>
                </a:solidFill>
                <a:latin typeface="Source Sans Pro Semibold"/>
                <a:ea typeface="DejaVu Sans"/>
              </a:rPr>
              <a:t>ってなんのために使うの？</a:t>
            </a:r>
            <a:endParaRPr b="0" lang="en-US" sz="2600" spc="-1" strike="noStrike">
              <a:latin typeface="Arial"/>
            </a:endParaRPr>
          </a:p>
        </p:txBody>
      </p:sp>
      <p:sp>
        <p:nvSpPr>
          <p:cNvPr id="179" name="CustomShape 3"/>
          <p:cNvSpPr/>
          <p:nvPr/>
        </p:nvSpPr>
        <p:spPr>
          <a:xfrm>
            <a:off x="2088000" y="4032000"/>
            <a:ext cx="5664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Source Sans Pro"/>
                <a:ea typeface="DejaVu Sans"/>
              </a:rPr>
              <a:t>ファイルのバージョンを管理するため！</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pic>
        <p:nvPicPr>
          <p:cNvPr id="181" name="" descr=""/>
          <p:cNvPicPr/>
          <p:nvPr/>
        </p:nvPicPr>
        <p:blipFill>
          <a:blip r:embed="rId1"/>
          <a:stretch/>
        </p:blipFill>
        <p:spPr>
          <a:xfrm>
            <a:off x="864000" y="2880000"/>
            <a:ext cx="4043520" cy="3669480"/>
          </a:xfrm>
          <a:prstGeom prst="rect">
            <a:avLst/>
          </a:prstGeom>
          <a:ln>
            <a:noFill/>
          </a:ln>
        </p:spPr>
      </p:pic>
      <p:pic>
        <p:nvPicPr>
          <p:cNvPr id="182" name="" descr=""/>
          <p:cNvPicPr/>
          <p:nvPr/>
        </p:nvPicPr>
        <p:blipFill>
          <a:blip r:embed="rId2"/>
          <a:stretch/>
        </p:blipFill>
        <p:spPr>
          <a:xfrm>
            <a:off x="4925160" y="2880000"/>
            <a:ext cx="4073040" cy="3701880"/>
          </a:xfrm>
          <a:prstGeom prst="rect">
            <a:avLst/>
          </a:prstGeom>
          <a:ln>
            <a:noFill/>
          </a:ln>
        </p:spPr>
      </p:pic>
      <p:sp>
        <p:nvSpPr>
          <p:cNvPr id="183" name="CustomShape 2"/>
          <p:cNvSpPr/>
          <p:nvPr/>
        </p:nvSpPr>
        <p:spPr>
          <a:xfrm>
            <a:off x="1584000" y="1800000"/>
            <a:ext cx="640548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ファイルのバージョンを管理しないと</a:t>
            </a:r>
            <a:r>
              <a:rPr b="0" lang="en-US" sz="2600" spc="-1" strike="noStrike">
                <a:solidFill>
                  <a:srgbClr val="000000"/>
                </a:solidFill>
                <a:latin typeface="Source Sans Pro"/>
                <a:ea typeface="DejaVu Sans"/>
              </a:rPr>
              <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a:t>
            </a:r>
            <a:r>
              <a:rPr b="1" lang="en-US" sz="3200" spc="-1" strike="noStrike">
                <a:solidFill>
                  <a:srgbClr val="ffffff"/>
                </a:solidFill>
                <a:latin typeface="Source Sans Pro Black"/>
                <a:ea typeface="DejaVu Sans"/>
              </a:rPr>
              <a:t>を使う理由</a:t>
            </a:r>
            <a:endParaRPr b="0" lang="en-US" sz="3200" spc="-1" strike="noStrike">
              <a:latin typeface="Arial"/>
            </a:endParaRPr>
          </a:p>
        </p:txBody>
      </p:sp>
      <p:sp>
        <p:nvSpPr>
          <p:cNvPr id="185" name="CustomShape 2"/>
          <p:cNvSpPr/>
          <p:nvPr/>
        </p:nvSpPr>
        <p:spPr>
          <a:xfrm>
            <a:off x="1584000" y="1800000"/>
            <a:ext cx="6405480" cy="485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600" spc="-1" strike="noStrike">
                <a:solidFill>
                  <a:srgbClr val="000000"/>
                </a:solidFill>
                <a:latin typeface="Source Sans Pro"/>
                <a:ea typeface="DejaVu Sans"/>
              </a:rPr>
              <a:t>ファイルのバージョンを管理すれば</a:t>
            </a:r>
            <a:r>
              <a:rPr b="0" lang="en-US" sz="2600" spc="-1" strike="noStrike">
                <a:solidFill>
                  <a:srgbClr val="000000"/>
                </a:solidFill>
                <a:latin typeface="Source Sans Pro"/>
                <a:ea typeface="DejaVu Sans"/>
              </a:rPr>
              <a:t>...!</a:t>
            </a:r>
            <a:endParaRPr b="0" lang="en-US" sz="2600" spc="-1" strike="noStrike">
              <a:latin typeface="Arial"/>
            </a:endParaRPr>
          </a:p>
        </p:txBody>
      </p:sp>
      <p:pic>
        <p:nvPicPr>
          <p:cNvPr id="186" name="" descr=""/>
          <p:cNvPicPr/>
          <p:nvPr/>
        </p:nvPicPr>
        <p:blipFill>
          <a:blip r:embed="rId1"/>
          <a:stretch/>
        </p:blipFill>
        <p:spPr>
          <a:xfrm>
            <a:off x="864000" y="2808000"/>
            <a:ext cx="4111200" cy="3741840"/>
          </a:xfrm>
          <a:prstGeom prst="rect">
            <a:avLst/>
          </a:prstGeom>
          <a:ln>
            <a:noFill/>
          </a:ln>
        </p:spPr>
      </p:pic>
      <p:pic>
        <p:nvPicPr>
          <p:cNvPr id="187" name="" descr=""/>
          <p:cNvPicPr/>
          <p:nvPr/>
        </p:nvPicPr>
        <p:blipFill>
          <a:blip r:embed="rId2"/>
          <a:stretch/>
        </p:blipFill>
        <p:spPr>
          <a:xfrm>
            <a:off x="5040000" y="2808000"/>
            <a:ext cx="4134600" cy="37551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7480" cy="8974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Source Sans Pro Black"/>
                <a:ea typeface="DejaVu Sans"/>
              </a:rPr>
              <a:t>github</a:t>
            </a:r>
            <a:r>
              <a:rPr b="1" lang="en-US" sz="3200" spc="-1" strike="noStrike">
                <a:solidFill>
                  <a:srgbClr val="ffffff"/>
                </a:solidFill>
                <a:latin typeface="Source Sans Pro Black"/>
                <a:ea typeface="DejaVu Sans"/>
              </a:rPr>
              <a:t>について</a:t>
            </a:r>
            <a:endParaRPr b="0" lang="en-US" sz="3200" spc="-1" strike="noStrike">
              <a:latin typeface="Arial"/>
            </a:endParaRPr>
          </a:p>
        </p:txBody>
      </p:sp>
      <p:sp>
        <p:nvSpPr>
          <p:cNvPr id="189" name="CustomShape 2"/>
          <p:cNvSpPr/>
          <p:nvPr/>
        </p:nvSpPr>
        <p:spPr>
          <a:xfrm>
            <a:off x="360000" y="1980000"/>
            <a:ext cx="9069480" cy="10414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ea typeface="DejaVu Sans"/>
              </a:rPr>
              <a:t>Github</a:t>
            </a:r>
            <a:r>
              <a:rPr b="1" lang="en-US" sz="2600" spc="-1" strike="noStrike">
                <a:solidFill>
                  <a:srgbClr val="1c1c1c"/>
                </a:solidFill>
                <a:latin typeface="Source Sans Pro Semibold"/>
                <a:ea typeface="DejaVu Sans"/>
              </a:rPr>
              <a:t>とはコードのホスティングサービス</a:t>
            </a:r>
            <a:endParaRPr b="0" lang="en-US" sz="2600" spc="-1" strike="noStrike">
              <a:latin typeface="Arial"/>
            </a:endParaRPr>
          </a:p>
        </p:txBody>
      </p:sp>
      <p:sp>
        <p:nvSpPr>
          <p:cNvPr id="190" name="CustomShape 3"/>
          <p:cNvSpPr/>
          <p:nvPr/>
        </p:nvSpPr>
        <p:spPr>
          <a:xfrm>
            <a:off x="1080000" y="4176000"/>
            <a:ext cx="2302200" cy="151020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個人レポジトリ</a:t>
            </a:r>
            <a:endParaRPr b="0" lang="en-US" sz="1800" spc="-1" strike="noStrike">
              <a:latin typeface="Arial"/>
            </a:endParaRPr>
          </a:p>
        </p:txBody>
      </p:sp>
      <p:sp>
        <p:nvSpPr>
          <p:cNvPr id="191" name="CustomShape 4"/>
          <p:cNvSpPr/>
          <p:nvPr/>
        </p:nvSpPr>
        <p:spPr>
          <a:xfrm>
            <a:off x="1872000" y="3672000"/>
            <a:ext cx="502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Git</a:t>
            </a:r>
            <a:endParaRPr b="0" lang="en-US" sz="1800" spc="-1" strike="noStrike">
              <a:latin typeface="Arial"/>
            </a:endParaRPr>
          </a:p>
        </p:txBody>
      </p:sp>
      <p:sp>
        <p:nvSpPr>
          <p:cNvPr id="192" name="CustomShape 5"/>
          <p:cNvSpPr/>
          <p:nvPr/>
        </p:nvSpPr>
        <p:spPr>
          <a:xfrm>
            <a:off x="3456000" y="3600000"/>
            <a:ext cx="646200" cy="934200"/>
          </a:xfrm>
          <a:prstGeom prst="smileyFace">
            <a:avLst>
              <a:gd name="adj" fmla="val 9282"/>
            </a:avLst>
          </a:prstGeom>
          <a:solidFill>
            <a:srgbClr val="729fcf"/>
          </a:solidFill>
          <a:ln>
            <a:solidFill>
              <a:srgbClr val="3465a4"/>
            </a:solidFill>
          </a:ln>
        </p:spPr>
        <p:style>
          <a:lnRef idx="0"/>
          <a:fillRef idx="0"/>
          <a:effectRef idx="0"/>
          <a:fontRef idx="minor"/>
        </p:style>
      </p:sp>
      <p:sp>
        <p:nvSpPr>
          <p:cNvPr id="193" name="CustomShape 6"/>
          <p:cNvSpPr/>
          <p:nvPr/>
        </p:nvSpPr>
        <p:spPr>
          <a:xfrm>
            <a:off x="4104000" y="4824000"/>
            <a:ext cx="1942200" cy="358200"/>
          </a:xfrm>
          <a:custGeom>
            <a:avLst/>
            <a:gdLst/>
            <a:ahLst/>
            <a:rect l="l" t="t" r="r" b="b"/>
            <a:pathLst>
              <a:path w="5402" h="1002">
                <a:moveTo>
                  <a:pt x="0" y="250"/>
                </a:moveTo>
                <a:lnTo>
                  <a:pt x="4050" y="250"/>
                </a:lnTo>
                <a:lnTo>
                  <a:pt x="4050" y="0"/>
                </a:lnTo>
                <a:lnTo>
                  <a:pt x="5401" y="500"/>
                </a:lnTo>
                <a:lnTo>
                  <a:pt x="4050" y="1001"/>
                </a:lnTo>
                <a:lnTo>
                  <a:pt x="4050" y="750"/>
                </a:lnTo>
                <a:lnTo>
                  <a:pt x="0" y="750"/>
                </a:lnTo>
                <a:lnTo>
                  <a:pt x="0" y="250"/>
                </a:lnTo>
              </a:path>
            </a:pathLst>
          </a:custGeom>
          <a:solidFill>
            <a:srgbClr val="729fcf"/>
          </a:solidFill>
          <a:ln>
            <a:solidFill>
              <a:srgbClr val="3465a4"/>
            </a:solidFill>
          </a:ln>
        </p:spPr>
        <p:style>
          <a:lnRef idx="0"/>
          <a:fillRef idx="0"/>
          <a:effectRef idx="0"/>
          <a:fontRef idx="minor"/>
        </p:style>
      </p:sp>
      <p:sp>
        <p:nvSpPr>
          <p:cNvPr id="194" name="CustomShape 7"/>
          <p:cNvSpPr/>
          <p:nvPr/>
        </p:nvSpPr>
        <p:spPr>
          <a:xfrm>
            <a:off x="4032000" y="4176000"/>
            <a:ext cx="2374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コードを預かってくれ</a:t>
            </a:r>
            <a:endParaRPr b="0" lang="en-US" sz="1800" spc="-1" strike="noStrike">
              <a:latin typeface="Arial"/>
            </a:endParaRPr>
          </a:p>
        </p:txBody>
      </p:sp>
      <p:sp>
        <p:nvSpPr>
          <p:cNvPr id="195" name="CustomShape 8"/>
          <p:cNvSpPr/>
          <p:nvPr/>
        </p:nvSpPr>
        <p:spPr>
          <a:xfrm>
            <a:off x="7056000" y="3888000"/>
            <a:ext cx="1510200" cy="1798200"/>
          </a:xfrm>
          <a:prstGeom prst="flowChartPunchedCard">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Github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Github</a:t>
            </a:r>
            <a:r>
              <a:rPr b="0" lang="en-US" sz="4400" spc="-1" strike="noStrike">
                <a:solidFill>
                  <a:srgbClr val="000000"/>
                </a:solidFill>
                <a:latin typeface="Arial"/>
                <a:ea typeface="DejaVu Sans"/>
              </a:rPr>
              <a:t>の特徴</a:t>
            </a:r>
            <a:endParaRPr b="0" lang="en-US" sz="4400" spc="-1" strike="noStrike">
              <a:latin typeface="Arial"/>
            </a:endParaRPr>
          </a:p>
        </p:txBody>
      </p:sp>
      <p:pic>
        <p:nvPicPr>
          <p:cNvPr id="197" name="" descr=""/>
          <p:cNvPicPr/>
          <p:nvPr/>
        </p:nvPicPr>
        <p:blipFill>
          <a:blip r:embed="rId1"/>
          <a:stretch/>
        </p:blipFill>
        <p:spPr>
          <a:xfrm>
            <a:off x="503640" y="1947960"/>
            <a:ext cx="4425120" cy="4023360"/>
          </a:xfrm>
          <a:prstGeom prst="rect">
            <a:avLst/>
          </a:prstGeom>
          <a:ln>
            <a:noFill/>
          </a:ln>
        </p:spPr>
      </p:pic>
      <p:pic>
        <p:nvPicPr>
          <p:cNvPr id="198" name="" descr=""/>
          <p:cNvPicPr/>
          <p:nvPr/>
        </p:nvPicPr>
        <p:blipFill>
          <a:blip r:embed="rId2"/>
          <a:stretch/>
        </p:blipFill>
        <p:spPr>
          <a:xfrm>
            <a:off x="5152320" y="1950120"/>
            <a:ext cx="4425120" cy="4019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4000" y="596520"/>
            <a:ext cx="907020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リポジトリのホスティングサービス</a:t>
            </a:r>
            <a:endParaRPr b="0" lang="en-US" sz="4400" spc="-1" strike="noStrike">
              <a:latin typeface="Arial"/>
            </a:endParaRPr>
          </a:p>
        </p:txBody>
      </p:sp>
      <p:pic>
        <p:nvPicPr>
          <p:cNvPr id="200" name="" descr=""/>
          <p:cNvPicPr/>
          <p:nvPr/>
        </p:nvPicPr>
        <p:blipFill>
          <a:blip r:embed="rId1"/>
          <a:stretch/>
        </p:blipFill>
        <p:spPr>
          <a:xfrm>
            <a:off x="503640" y="1939320"/>
            <a:ext cx="4425120" cy="4041000"/>
          </a:xfrm>
          <a:prstGeom prst="rect">
            <a:avLst/>
          </a:prstGeom>
          <a:ln>
            <a:noFill/>
          </a:ln>
        </p:spPr>
      </p:pic>
      <p:pic>
        <p:nvPicPr>
          <p:cNvPr id="201" name="" descr=""/>
          <p:cNvPicPr/>
          <p:nvPr/>
        </p:nvPicPr>
        <p:blipFill>
          <a:blip r:embed="rId2"/>
          <a:stretch/>
        </p:blipFill>
        <p:spPr>
          <a:xfrm>
            <a:off x="5152320" y="1941480"/>
            <a:ext cx="4425120" cy="4036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4000" y="596520"/>
            <a:ext cx="9070560" cy="6699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0000"/>
                </a:solidFill>
                <a:latin typeface="Arial"/>
                <a:ea typeface="DejaVu Sans"/>
              </a:rPr>
              <a:t>git</a:t>
            </a:r>
            <a:r>
              <a:rPr b="0" lang="en-US" sz="4400" spc="-1" strike="noStrike">
                <a:solidFill>
                  <a:srgbClr val="000000"/>
                </a:solidFill>
                <a:latin typeface="Arial"/>
                <a:ea typeface="DejaVu Sans"/>
              </a:rPr>
              <a:t>のコマンド</a:t>
            </a:r>
            <a:endParaRPr b="0" lang="en-US" sz="4400" spc="-1" strike="noStrike">
              <a:latin typeface="Arial"/>
            </a:endParaRPr>
          </a:p>
        </p:txBody>
      </p:sp>
      <p:sp>
        <p:nvSpPr>
          <p:cNvPr id="203" name="CustomShape 2"/>
          <p:cNvSpPr/>
          <p:nvPr/>
        </p:nvSpPr>
        <p:spPr>
          <a:xfrm>
            <a:off x="504000" y="1768680"/>
            <a:ext cx="8638560" cy="438264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Add</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アッド</a:t>
            </a:r>
            <a:r>
              <a:rPr b="0" lang="en-US" sz="3200" spc="-1" strike="noStrike">
                <a:solidFill>
                  <a:srgbClr val="000000"/>
                </a:solidFill>
                <a:latin typeface="Arial"/>
                <a:ea typeface="DejaVu Sans"/>
              </a:rPr>
              <a:t>)</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Commit</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（コミット）</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Push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（プッシュ）</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Fetch</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（フェッチ）</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Merge</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（マージ）</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808080"/>
                </a:solidFill>
                <a:latin typeface="Arial"/>
                <a:ea typeface="DejaVu Sans"/>
              </a:rPr>
              <a:t>stash</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	</a:t>
            </a:r>
            <a:r>
              <a:rPr b="0" lang="en-US" sz="3200" spc="-1" strike="noStrike">
                <a:solidFill>
                  <a:srgbClr val="808080"/>
                </a:solidFill>
                <a:latin typeface="Arial"/>
                <a:ea typeface="DejaVu Sans"/>
              </a:rPr>
              <a:t>（スタッシュ）</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2019-08-13T22:00:10Z</dcterms:created>
  <dc:creator/>
  <dc:description/>
  <dc:language>ja-JP</dc:language>
  <cp:lastModifiedBy/>
  <dcterms:modified xsi:type="dcterms:W3CDTF">2019-08-20T21:33:42Z</dcterms:modified>
  <cp:revision>14</cp:revision>
  <dc:subject/>
  <dc:title>Alizarin</dc:title>
</cp:coreProperties>
</file>