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_rels/notesSlide4.xml.rels" ContentType="application/vnd.openxmlformats-package.relationships+xml"/>
  <Override PartName="/ppt/notesSlides/_rels/notesSlide5.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US" sz="4400" spc="-1" strike="noStrike">
                <a:latin typeface="Arial"/>
              </a:rPr>
              <a:t>スライドを移動するにはクリックします。</a:t>
            </a:r>
            <a:endParaRPr b="0" lang="en-US" sz="4400" spc="-1" strike="noStrike">
              <a:latin typeface="Arial"/>
            </a:endParaRPr>
          </a:p>
        </p:txBody>
      </p:sp>
      <p:sp>
        <p:nvSpPr>
          <p:cNvPr id="168"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クリックしてノート書式の編集</a:t>
            </a:r>
            <a:endParaRPr b="0" lang="en-US" sz="2000" spc="-1" strike="noStrike">
              <a:latin typeface="Arial"/>
            </a:endParaRPr>
          </a:p>
        </p:txBody>
      </p:sp>
      <p:sp>
        <p:nvSpPr>
          <p:cNvPr id="169"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&lt;ヘッダー&gt;</a:t>
            </a:r>
            <a:endParaRPr b="0" lang="en-US" sz="1400" spc="-1" strike="noStrike">
              <a:latin typeface="Times New Roman"/>
            </a:endParaRPr>
          </a:p>
        </p:txBody>
      </p:sp>
      <p:sp>
        <p:nvSpPr>
          <p:cNvPr id="170"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&lt;日付/時刻&gt;</a:t>
            </a:r>
            <a:endParaRPr b="0" lang="en-US" sz="1400" spc="-1" strike="noStrike">
              <a:latin typeface="Times New Roman"/>
            </a:endParaRPr>
          </a:p>
        </p:txBody>
      </p:sp>
      <p:sp>
        <p:nvSpPr>
          <p:cNvPr id="171"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&lt;フッター&gt;</a:t>
            </a:r>
            <a:endParaRPr b="0" lang="en-US" sz="1400" spc="-1" strike="noStrike">
              <a:latin typeface="Times New Roman"/>
            </a:endParaRPr>
          </a:p>
        </p:txBody>
      </p:sp>
      <p:sp>
        <p:nvSpPr>
          <p:cNvPr id="172"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1F041780-9A91-4294-AA4C-1C8C7FA15B28}" type="slidenum">
              <a:rPr b="0" lang="en-US" sz="1400" spc="-1" strike="noStrike">
                <a:latin typeface="Times New Roman"/>
              </a:rPr>
              <a:t>&lt;番号&gt;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PlaceHolder 1"/>
          <p:cNvSpPr>
            <a:spLocks noGrp="1"/>
          </p:cNvSpPr>
          <p:nvPr>
            <p:ph type="sldImg"/>
          </p:nvPr>
        </p:nvSpPr>
        <p:spPr>
          <a:xfrm>
            <a:off x="1107000" y="812520"/>
            <a:ext cx="5342400" cy="4006080"/>
          </a:xfrm>
          <a:prstGeom prst="rect">
            <a:avLst/>
          </a:prstGeom>
        </p:spPr>
      </p:sp>
      <p:sp>
        <p:nvSpPr>
          <p:cNvPr id="344" name="PlaceHolder 2"/>
          <p:cNvSpPr>
            <a:spLocks noGrp="1"/>
          </p:cNvSpPr>
          <p:nvPr>
            <p:ph type="body"/>
          </p:nvPr>
        </p:nvSpPr>
        <p:spPr>
          <a:xfrm>
            <a:off x="756000" y="5078520"/>
            <a:ext cx="6044760" cy="4811040"/>
          </a:xfrm>
          <a:prstGeom prst="rect">
            <a:avLst/>
          </a:prstGeom>
        </p:spPr>
        <p:txBody>
          <a:bodyPr lIns="0" rIns="0" tIns="0" bIns="0">
            <a:spAutoFit/>
          </a:bodyPr>
          <a:p>
            <a:pPr marL="216000" indent="-213480">
              <a:lnSpc>
                <a:spcPct val="100000"/>
              </a:lnSpc>
            </a:pPr>
            <a:r>
              <a:rPr b="0" lang="en-US" sz="2000" spc="-1" strike="noStrike">
                <a:latin typeface="Source Sans Pro"/>
              </a:rPr>
              <a:t>発表資料の後ろに日付をつけて管理している。この時修正が重なると～～コピー、～～最新といったファイル名になる。</a:t>
            </a:r>
            <a:endParaRPr b="0" lang="en-US" sz="2000" spc="-1" strike="noStrike">
              <a:latin typeface="Arial"/>
            </a:endParaRPr>
          </a:p>
          <a:p>
            <a:pPr marL="216000" indent="-213480">
              <a:lnSpc>
                <a:spcPct val="100000"/>
              </a:lnSpc>
            </a:pPr>
            <a:endParaRPr b="0" lang="en-US" sz="2000" spc="-1" strike="noStrike">
              <a:latin typeface="Arial"/>
            </a:endParaRPr>
          </a:p>
          <a:p>
            <a:pPr marL="216000" indent="-213480">
              <a:lnSpc>
                <a:spcPct val="100000"/>
              </a:lnSpc>
            </a:pPr>
            <a:r>
              <a:rPr b="0" lang="en-US" sz="2000" spc="-1" strike="noStrike">
                <a:latin typeface="Source Sans Pro"/>
              </a:rPr>
              <a:t>共有サーバーになる決算資料というファイルがあってそれを複数人で編集している場合。</a:t>
            </a:r>
            <a:endParaRPr b="0" lang="en-US" sz="2000" spc="-1" strike="noStrike">
              <a:latin typeface="Arial"/>
            </a:endParaRPr>
          </a:p>
          <a:p>
            <a:pPr marL="216000" indent="-213480">
              <a:lnSpc>
                <a:spcPct val="100000"/>
              </a:lnSpc>
            </a:pPr>
            <a:r>
              <a:rPr b="0" lang="en-US" sz="2000" spc="-1" strike="noStrike">
                <a:latin typeface="Source Sans Pro"/>
              </a:rPr>
              <a:t>A</a:t>
            </a:r>
            <a:r>
              <a:rPr b="0" lang="en-US" sz="2000" spc="-1" strike="noStrike">
                <a:latin typeface="Source Sans Pro"/>
              </a:rPr>
              <a:t>さんが最初にファイルを修正し、それに気づかず</a:t>
            </a:r>
            <a:r>
              <a:rPr b="0" lang="en-US" sz="2000" spc="-1" strike="noStrike">
                <a:latin typeface="Source Sans Pro"/>
              </a:rPr>
              <a:t>B</a:t>
            </a:r>
            <a:r>
              <a:rPr b="0" lang="en-US" sz="2000" spc="-1" strike="noStrike">
                <a:latin typeface="Source Sans Pro"/>
              </a:rPr>
              <a:t>さんが修正を加えてしまう可能性がある。だれがいつなんの修正をしたかがわかれば気を付けようがあるが、エクセルではわからない。</a:t>
            </a:r>
            <a:endParaRPr b="0" lang="en-US" sz="2000" spc="-1" strike="noStrike">
              <a:latin typeface="Arial"/>
            </a:endParaRPr>
          </a:p>
          <a:p>
            <a:pPr marL="216000" indent="-213480">
              <a:lnSpc>
                <a:spcPct val="100000"/>
              </a:lnSpc>
            </a:pPr>
            <a:endParaRPr b="0" lang="en-US"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PlaceHolder 1"/>
          <p:cNvSpPr>
            <a:spLocks noGrp="1"/>
          </p:cNvSpPr>
          <p:nvPr>
            <p:ph type="sldImg"/>
          </p:nvPr>
        </p:nvSpPr>
        <p:spPr>
          <a:xfrm>
            <a:off x="1107000" y="812520"/>
            <a:ext cx="5342400" cy="4006080"/>
          </a:xfrm>
          <a:prstGeom prst="rect">
            <a:avLst/>
          </a:prstGeom>
        </p:spPr>
      </p:sp>
      <p:sp>
        <p:nvSpPr>
          <p:cNvPr id="346" name="PlaceHolder 2"/>
          <p:cNvSpPr>
            <a:spLocks noGrp="1"/>
          </p:cNvSpPr>
          <p:nvPr>
            <p:ph type="body"/>
          </p:nvPr>
        </p:nvSpPr>
        <p:spPr>
          <a:xfrm>
            <a:off x="756000" y="5078520"/>
            <a:ext cx="6044760" cy="4811040"/>
          </a:xfrm>
          <a:prstGeom prst="rect">
            <a:avLst/>
          </a:prstGeom>
        </p:spPr>
        <p:txBody>
          <a:bodyPr lIns="0" rIns="0" tIns="0" bIns="0">
            <a:spAutoFit/>
          </a:bodyPr>
          <a:p>
            <a:pPr marL="216000" indent="-213480">
              <a:lnSpc>
                <a:spcPct val="100000"/>
              </a:lnSpc>
            </a:pPr>
            <a:r>
              <a:rPr b="0" lang="en-US" sz="2000" spc="-1" strike="noStrike">
                <a:latin typeface="Source Sans Pro"/>
              </a:rPr>
              <a:t>発表資料の後ろに日付をつけて管理している。この時修正が重なると～～コピー、～～最新といったファイル名になる。</a:t>
            </a:r>
            <a:endParaRPr b="0" lang="en-US" sz="2000" spc="-1" strike="noStrike">
              <a:latin typeface="Arial"/>
            </a:endParaRPr>
          </a:p>
          <a:p>
            <a:pPr marL="216000" indent="-213480">
              <a:lnSpc>
                <a:spcPct val="100000"/>
              </a:lnSpc>
            </a:pPr>
            <a:endParaRPr b="0" lang="en-US" sz="2000" spc="-1" strike="noStrike">
              <a:latin typeface="Arial"/>
            </a:endParaRPr>
          </a:p>
          <a:p>
            <a:pPr marL="216000" indent="-213480">
              <a:lnSpc>
                <a:spcPct val="100000"/>
              </a:lnSpc>
            </a:pPr>
            <a:r>
              <a:rPr b="0" lang="en-US" sz="2000" spc="-1" strike="noStrike">
                <a:latin typeface="Source Sans Pro"/>
              </a:rPr>
              <a:t>共有サーバーになる決算資料というファイルがあってそれを複数人で編集している場合。</a:t>
            </a:r>
            <a:endParaRPr b="0" lang="en-US" sz="2000" spc="-1" strike="noStrike">
              <a:latin typeface="Arial"/>
            </a:endParaRPr>
          </a:p>
          <a:p>
            <a:pPr marL="216000" indent="-213480">
              <a:lnSpc>
                <a:spcPct val="100000"/>
              </a:lnSpc>
            </a:pPr>
            <a:r>
              <a:rPr b="0" lang="en-US" sz="2000" spc="-1" strike="noStrike">
                <a:latin typeface="Source Sans Pro"/>
              </a:rPr>
              <a:t>A</a:t>
            </a:r>
            <a:r>
              <a:rPr b="0" lang="en-US" sz="2000" spc="-1" strike="noStrike">
                <a:latin typeface="Source Sans Pro"/>
              </a:rPr>
              <a:t>さんが最初にファイルを修正し、それに気づかず</a:t>
            </a:r>
            <a:r>
              <a:rPr b="0" lang="en-US" sz="2000" spc="-1" strike="noStrike">
                <a:latin typeface="Source Sans Pro"/>
              </a:rPr>
              <a:t>B</a:t>
            </a:r>
            <a:r>
              <a:rPr b="0" lang="en-US" sz="2000" spc="-1" strike="noStrike">
                <a:latin typeface="Source Sans Pro"/>
              </a:rPr>
              <a:t>さんが修正を加えてしまう可能性がある。だれがいつなんの修正をしたかがわかれば気を付けようがあるが、エクセルではわからない。</a:t>
            </a:r>
            <a:endParaRPr b="0" lang="en-US" sz="2000" spc="-1" strike="noStrike">
              <a:latin typeface="Arial"/>
            </a:endParaRPr>
          </a:p>
          <a:p>
            <a:pPr marL="216000" indent="-213480">
              <a:lnSpc>
                <a:spcPct val="100000"/>
              </a:lnSpc>
            </a:pP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61720"/>
            <a:ext cx="9070200" cy="1341000"/>
          </a:xfrm>
          <a:prstGeom prst="rect">
            <a:avLst/>
          </a:prstGeom>
        </p:spPr>
        <p:txBody>
          <a:bodyPr lIns="0" rIns="0" tIns="0" bIns="0" anchor="ctr">
            <a:spAutoFit/>
          </a:bodyPr>
          <a:p>
            <a:pPr algn="ctr"/>
            <a:endParaRPr b="0" lang="en-US" sz="4400" spc="-1" strike="noStrike">
              <a:latin typeface="Arial"/>
            </a:endParaRPr>
          </a:p>
        </p:txBody>
      </p:sp>
      <p:sp>
        <p:nvSpPr>
          <p:cNvPr id="25" name="PlaceHolder 2"/>
          <p:cNvSpPr>
            <a:spLocks noGrp="1"/>
          </p:cNvSpPr>
          <p:nvPr>
            <p:ph type="body"/>
          </p:nvPr>
        </p:nvSpPr>
        <p:spPr>
          <a:xfrm>
            <a:off x="504000" y="1768680"/>
            <a:ext cx="249840" cy="2090160"/>
          </a:xfrm>
          <a:prstGeom prst="rect">
            <a:avLst/>
          </a:prstGeom>
        </p:spPr>
        <p:txBody>
          <a:bodyPr lIns="0" rIns="0" tIns="0" bIns="0">
            <a:normAutofit fontScale="24000"/>
          </a:bodyPr>
          <a:p>
            <a:endParaRPr b="0" lang="en-US" sz="3200" spc="-1" strike="noStrike">
              <a:latin typeface="Arial"/>
            </a:endParaRPr>
          </a:p>
        </p:txBody>
      </p:sp>
      <p:sp>
        <p:nvSpPr>
          <p:cNvPr id="26" name="PlaceHolder 3"/>
          <p:cNvSpPr>
            <a:spLocks noGrp="1"/>
          </p:cNvSpPr>
          <p:nvPr>
            <p:ph type="body"/>
          </p:nvPr>
        </p:nvSpPr>
        <p:spPr>
          <a:xfrm>
            <a:off x="504000" y="4057920"/>
            <a:ext cx="249840" cy="209016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61720"/>
            <a:ext cx="9070200" cy="1341000"/>
          </a:xfrm>
          <a:prstGeom prst="rect">
            <a:avLst/>
          </a:prstGeom>
        </p:spPr>
        <p:txBody>
          <a:bodyPr lIns="0" rIns="0" tIns="0" bIns="0" anchor="ctr">
            <a:spAutoFit/>
          </a:bodyPr>
          <a:p>
            <a:pPr algn="ctr"/>
            <a:endParaRPr b="0" lang="en-US" sz="4400" spc="-1" strike="noStrike">
              <a:latin typeface="Arial"/>
            </a:endParaRPr>
          </a:p>
        </p:txBody>
      </p:sp>
      <p:sp>
        <p:nvSpPr>
          <p:cNvPr id="28" name="PlaceHolder 2"/>
          <p:cNvSpPr>
            <a:spLocks noGrp="1"/>
          </p:cNvSpPr>
          <p:nvPr>
            <p:ph type="body"/>
          </p:nvPr>
        </p:nvSpPr>
        <p:spPr>
          <a:xfrm>
            <a:off x="504000" y="1768680"/>
            <a:ext cx="121680" cy="2090160"/>
          </a:xfrm>
          <a:prstGeom prst="rect">
            <a:avLst/>
          </a:prstGeom>
        </p:spPr>
        <p:txBody>
          <a:bodyPr lIns="0" rIns="0" tIns="0" bIns="0">
            <a:normAutofit fontScale="24000"/>
          </a:bodyPr>
          <a:p>
            <a:endParaRPr b="0" lang="en-US" sz="3200" spc="-1" strike="noStrike">
              <a:latin typeface="Arial"/>
            </a:endParaRPr>
          </a:p>
        </p:txBody>
      </p:sp>
      <p:sp>
        <p:nvSpPr>
          <p:cNvPr id="29" name="PlaceHolder 3"/>
          <p:cNvSpPr>
            <a:spLocks noGrp="1"/>
          </p:cNvSpPr>
          <p:nvPr>
            <p:ph type="body"/>
          </p:nvPr>
        </p:nvSpPr>
        <p:spPr>
          <a:xfrm>
            <a:off x="632160" y="1768680"/>
            <a:ext cx="121680" cy="2090160"/>
          </a:xfrm>
          <a:prstGeom prst="rect">
            <a:avLst/>
          </a:prstGeom>
        </p:spPr>
        <p:txBody>
          <a:bodyPr lIns="0" rIns="0" tIns="0" bIns="0">
            <a:normAutofit fontScale="24000"/>
          </a:bodyPr>
          <a:p>
            <a:endParaRPr b="0" lang="en-US" sz="3200" spc="-1" strike="noStrike">
              <a:latin typeface="Arial"/>
            </a:endParaRPr>
          </a:p>
        </p:txBody>
      </p:sp>
      <p:sp>
        <p:nvSpPr>
          <p:cNvPr id="30" name="PlaceHolder 4"/>
          <p:cNvSpPr>
            <a:spLocks noGrp="1"/>
          </p:cNvSpPr>
          <p:nvPr>
            <p:ph type="body"/>
          </p:nvPr>
        </p:nvSpPr>
        <p:spPr>
          <a:xfrm>
            <a:off x="504000" y="4057920"/>
            <a:ext cx="121680" cy="2090160"/>
          </a:xfrm>
          <a:prstGeom prst="rect">
            <a:avLst/>
          </a:prstGeom>
        </p:spPr>
        <p:txBody>
          <a:bodyPr lIns="0" rIns="0" tIns="0" bIns="0">
            <a:normAutofit fontScale="24000"/>
          </a:bodyPr>
          <a:p>
            <a:endParaRPr b="0" lang="en-US" sz="3200" spc="-1" strike="noStrike">
              <a:latin typeface="Arial"/>
            </a:endParaRPr>
          </a:p>
        </p:txBody>
      </p:sp>
      <p:sp>
        <p:nvSpPr>
          <p:cNvPr id="31" name="PlaceHolder 5"/>
          <p:cNvSpPr>
            <a:spLocks noGrp="1"/>
          </p:cNvSpPr>
          <p:nvPr>
            <p:ph type="body"/>
          </p:nvPr>
        </p:nvSpPr>
        <p:spPr>
          <a:xfrm>
            <a:off x="632160" y="4057920"/>
            <a:ext cx="121680" cy="209016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61720"/>
            <a:ext cx="9070200" cy="1341000"/>
          </a:xfrm>
          <a:prstGeom prst="rect">
            <a:avLst/>
          </a:prstGeom>
        </p:spPr>
        <p:txBody>
          <a:bodyPr lIns="0" rIns="0" tIns="0" bIns="0" anchor="ctr">
            <a:spAutoFit/>
          </a:bodyPr>
          <a:p>
            <a:pPr algn="ctr"/>
            <a:endParaRPr b="0" lang="en-US" sz="4400" spc="-1" strike="noStrike">
              <a:latin typeface="Arial"/>
            </a:endParaRPr>
          </a:p>
        </p:txBody>
      </p:sp>
      <p:sp>
        <p:nvSpPr>
          <p:cNvPr id="33" name="PlaceHolder 2"/>
          <p:cNvSpPr>
            <a:spLocks noGrp="1"/>
          </p:cNvSpPr>
          <p:nvPr>
            <p:ph type="body"/>
          </p:nvPr>
        </p:nvSpPr>
        <p:spPr>
          <a:xfrm>
            <a:off x="504000" y="1768680"/>
            <a:ext cx="80280" cy="2090160"/>
          </a:xfrm>
          <a:prstGeom prst="rect">
            <a:avLst/>
          </a:prstGeom>
        </p:spPr>
        <p:txBody>
          <a:bodyPr lIns="0" rIns="0" tIns="0" bIns="0">
            <a:normAutofit fontScale="24000"/>
          </a:bodyPr>
          <a:p>
            <a:endParaRPr b="0" lang="en-US" sz="3200" spc="-1" strike="noStrike">
              <a:latin typeface="Arial"/>
            </a:endParaRPr>
          </a:p>
        </p:txBody>
      </p:sp>
      <p:sp>
        <p:nvSpPr>
          <p:cNvPr id="34" name="PlaceHolder 3"/>
          <p:cNvSpPr>
            <a:spLocks noGrp="1"/>
          </p:cNvSpPr>
          <p:nvPr>
            <p:ph type="body"/>
          </p:nvPr>
        </p:nvSpPr>
        <p:spPr>
          <a:xfrm>
            <a:off x="588600" y="1768680"/>
            <a:ext cx="80280" cy="2090160"/>
          </a:xfrm>
          <a:prstGeom prst="rect">
            <a:avLst/>
          </a:prstGeom>
        </p:spPr>
        <p:txBody>
          <a:bodyPr lIns="0" rIns="0" tIns="0" bIns="0">
            <a:normAutofit fontScale="24000"/>
          </a:bodyPr>
          <a:p>
            <a:endParaRPr b="0" lang="en-US" sz="3200" spc="-1" strike="noStrike">
              <a:latin typeface="Arial"/>
            </a:endParaRPr>
          </a:p>
        </p:txBody>
      </p:sp>
      <p:sp>
        <p:nvSpPr>
          <p:cNvPr id="35" name="PlaceHolder 4"/>
          <p:cNvSpPr>
            <a:spLocks noGrp="1"/>
          </p:cNvSpPr>
          <p:nvPr>
            <p:ph type="body"/>
          </p:nvPr>
        </p:nvSpPr>
        <p:spPr>
          <a:xfrm>
            <a:off x="673200" y="1768680"/>
            <a:ext cx="80280" cy="2090160"/>
          </a:xfrm>
          <a:prstGeom prst="rect">
            <a:avLst/>
          </a:prstGeom>
        </p:spPr>
        <p:txBody>
          <a:bodyPr lIns="0" rIns="0" tIns="0" bIns="0">
            <a:normAutofit fontScale="24000"/>
          </a:bodyPr>
          <a:p>
            <a:endParaRPr b="0" lang="en-US" sz="3200" spc="-1" strike="noStrike">
              <a:latin typeface="Arial"/>
            </a:endParaRPr>
          </a:p>
        </p:txBody>
      </p:sp>
      <p:sp>
        <p:nvSpPr>
          <p:cNvPr id="36" name="PlaceHolder 5"/>
          <p:cNvSpPr>
            <a:spLocks noGrp="1"/>
          </p:cNvSpPr>
          <p:nvPr>
            <p:ph type="body"/>
          </p:nvPr>
        </p:nvSpPr>
        <p:spPr>
          <a:xfrm>
            <a:off x="504000" y="4057920"/>
            <a:ext cx="80280" cy="2090160"/>
          </a:xfrm>
          <a:prstGeom prst="rect">
            <a:avLst/>
          </a:prstGeom>
        </p:spPr>
        <p:txBody>
          <a:bodyPr lIns="0" rIns="0" tIns="0" bIns="0">
            <a:normAutofit fontScale="24000"/>
          </a:bodyPr>
          <a:p>
            <a:endParaRPr b="0" lang="en-US" sz="3200" spc="-1" strike="noStrike">
              <a:latin typeface="Arial"/>
            </a:endParaRPr>
          </a:p>
        </p:txBody>
      </p:sp>
      <p:sp>
        <p:nvSpPr>
          <p:cNvPr id="37" name="PlaceHolder 6"/>
          <p:cNvSpPr>
            <a:spLocks noGrp="1"/>
          </p:cNvSpPr>
          <p:nvPr>
            <p:ph type="body"/>
          </p:nvPr>
        </p:nvSpPr>
        <p:spPr>
          <a:xfrm>
            <a:off x="588600" y="4057920"/>
            <a:ext cx="80280" cy="2090160"/>
          </a:xfrm>
          <a:prstGeom prst="rect">
            <a:avLst/>
          </a:prstGeom>
        </p:spPr>
        <p:txBody>
          <a:bodyPr lIns="0" rIns="0" tIns="0" bIns="0">
            <a:normAutofit fontScale="24000"/>
          </a:bodyPr>
          <a:p>
            <a:endParaRPr b="0" lang="en-US" sz="3200" spc="-1" strike="noStrike">
              <a:latin typeface="Arial"/>
            </a:endParaRPr>
          </a:p>
        </p:txBody>
      </p:sp>
      <p:sp>
        <p:nvSpPr>
          <p:cNvPr id="38" name="PlaceHolder 7"/>
          <p:cNvSpPr>
            <a:spLocks noGrp="1"/>
          </p:cNvSpPr>
          <p:nvPr>
            <p:ph type="body"/>
          </p:nvPr>
        </p:nvSpPr>
        <p:spPr>
          <a:xfrm>
            <a:off x="673200" y="4057920"/>
            <a:ext cx="80280" cy="209016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61720"/>
            <a:ext cx="9070200" cy="1341000"/>
          </a:xfrm>
          <a:prstGeom prst="rect">
            <a:avLst/>
          </a:prstGeom>
        </p:spPr>
        <p:txBody>
          <a:bodyPr lIns="0" rIns="0" tIns="0" bIns="0" anchor="ctr">
            <a:spAutoFit/>
          </a:bodyPr>
          <a:p>
            <a:pPr algn="ctr"/>
            <a:endParaRPr b="0" lang="en-US" sz="4400" spc="-1" strike="noStrike">
              <a:latin typeface="Arial"/>
            </a:endParaRPr>
          </a:p>
        </p:txBody>
      </p:sp>
      <p:sp>
        <p:nvSpPr>
          <p:cNvPr id="47" name="PlaceHolder 2"/>
          <p:cNvSpPr>
            <a:spLocks noGrp="1"/>
          </p:cNvSpPr>
          <p:nvPr>
            <p:ph type="subTitle"/>
          </p:nvPr>
        </p:nvSpPr>
        <p:spPr>
          <a:xfrm>
            <a:off x="504000" y="1315440"/>
            <a:ext cx="249840" cy="52887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61720"/>
            <a:ext cx="9070200" cy="1341000"/>
          </a:xfrm>
          <a:prstGeom prst="rect">
            <a:avLst/>
          </a:prstGeom>
        </p:spPr>
        <p:txBody>
          <a:bodyPr lIns="0" rIns="0" tIns="0" bIns="0" anchor="ctr">
            <a:spAutoFit/>
          </a:bodyPr>
          <a:p>
            <a:pPr algn="ctr"/>
            <a:endParaRPr b="0" lang="en-US" sz="4400" spc="-1" strike="noStrike">
              <a:latin typeface="Arial"/>
            </a:endParaRPr>
          </a:p>
        </p:txBody>
      </p:sp>
      <p:sp>
        <p:nvSpPr>
          <p:cNvPr id="49" name="PlaceHolder 2"/>
          <p:cNvSpPr>
            <a:spLocks noGrp="1"/>
          </p:cNvSpPr>
          <p:nvPr>
            <p:ph type="body"/>
          </p:nvPr>
        </p:nvSpPr>
        <p:spPr>
          <a:xfrm>
            <a:off x="504000" y="1768680"/>
            <a:ext cx="249840" cy="4382280"/>
          </a:xfrm>
          <a:prstGeom prst="rect">
            <a:avLst/>
          </a:prstGeom>
        </p:spPr>
        <p:txBody>
          <a:bodyPr lIns="0" rIns="0" tIns="0" bIns="0">
            <a:normAutofit fontScale="74000"/>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61720"/>
            <a:ext cx="9070200" cy="1341000"/>
          </a:xfrm>
          <a:prstGeom prst="rect">
            <a:avLst/>
          </a:prstGeom>
        </p:spPr>
        <p:txBody>
          <a:bodyPr lIns="0" rIns="0" tIns="0" bIns="0" anchor="ctr">
            <a:spAutoFit/>
          </a:bodyPr>
          <a:p>
            <a:pPr algn="ctr"/>
            <a:endParaRPr b="0" lang="en-US" sz="4400" spc="-1" strike="noStrike">
              <a:latin typeface="Arial"/>
            </a:endParaRPr>
          </a:p>
        </p:txBody>
      </p:sp>
      <p:sp>
        <p:nvSpPr>
          <p:cNvPr id="51" name="PlaceHolder 2"/>
          <p:cNvSpPr>
            <a:spLocks noGrp="1"/>
          </p:cNvSpPr>
          <p:nvPr>
            <p:ph type="body"/>
          </p:nvPr>
        </p:nvSpPr>
        <p:spPr>
          <a:xfrm>
            <a:off x="504000" y="1768680"/>
            <a:ext cx="121680" cy="4382280"/>
          </a:xfrm>
          <a:prstGeom prst="rect">
            <a:avLst/>
          </a:prstGeom>
        </p:spPr>
        <p:txBody>
          <a:bodyPr lIns="0" rIns="0" tIns="0" bIns="0">
            <a:normAutofit fontScale="74000"/>
          </a:bodyPr>
          <a:p>
            <a:endParaRPr b="0" lang="en-US" sz="3200" spc="-1" strike="noStrike">
              <a:latin typeface="Arial"/>
            </a:endParaRPr>
          </a:p>
        </p:txBody>
      </p:sp>
      <p:sp>
        <p:nvSpPr>
          <p:cNvPr id="52" name="PlaceHolder 3"/>
          <p:cNvSpPr>
            <a:spLocks noGrp="1"/>
          </p:cNvSpPr>
          <p:nvPr>
            <p:ph type="body"/>
          </p:nvPr>
        </p:nvSpPr>
        <p:spPr>
          <a:xfrm>
            <a:off x="632160" y="1768680"/>
            <a:ext cx="121680" cy="4382280"/>
          </a:xfrm>
          <a:prstGeom prst="rect">
            <a:avLst/>
          </a:prstGeom>
        </p:spPr>
        <p:txBody>
          <a:bodyPr lIns="0" rIns="0" tIns="0" bIns="0">
            <a:normAutofit fontScale="74000"/>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61720"/>
            <a:ext cx="9070200" cy="13410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261720"/>
            <a:ext cx="9070200" cy="62175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61720"/>
            <a:ext cx="9070200" cy="1341000"/>
          </a:xfrm>
          <a:prstGeom prst="rect">
            <a:avLst/>
          </a:prstGeom>
        </p:spPr>
        <p:txBody>
          <a:bodyPr lIns="0" rIns="0" tIns="0" bIns="0" anchor="ctr">
            <a:spAutoFit/>
          </a:bodyPr>
          <a:p>
            <a:pPr algn="ctr"/>
            <a:endParaRPr b="0" lang="en-US" sz="4400" spc="-1" strike="noStrike">
              <a:latin typeface="Arial"/>
            </a:endParaRPr>
          </a:p>
        </p:txBody>
      </p:sp>
      <p:sp>
        <p:nvSpPr>
          <p:cNvPr id="56" name="PlaceHolder 2"/>
          <p:cNvSpPr>
            <a:spLocks noGrp="1"/>
          </p:cNvSpPr>
          <p:nvPr>
            <p:ph type="body"/>
          </p:nvPr>
        </p:nvSpPr>
        <p:spPr>
          <a:xfrm>
            <a:off x="504000" y="1768680"/>
            <a:ext cx="121680" cy="2090160"/>
          </a:xfrm>
          <a:prstGeom prst="rect">
            <a:avLst/>
          </a:prstGeom>
        </p:spPr>
        <p:txBody>
          <a:bodyPr lIns="0" rIns="0" tIns="0" bIns="0">
            <a:normAutofit fontScale="24000"/>
          </a:bodyPr>
          <a:p>
            <a:endParaRPr b="0" lang="en-US" sz="3200" spc="-1" strike="noStrike">
              <a:latin typeface="Arial"/>
            </a:endParaRPr>
          </a:p>
        </p:txBody>
      </p:sp>
      <p:sp>
        <p:nvSpPr>
          <p:cNvPr id="57" name="PlaceHolder 3"/>
          <p:cNvSpPr>
            <a:spLocks noGrp="1"/>
          </p:cNvSpPr>
          <p:nvPr>
            <p:ph type="body"/>
          </p:nvPr>
        </p:nvSpPr>
        <p:spPr>
          <a:xfrm>
            <a:off x="632160" y="1768680"/>
            <a:ext cx="121680" cy="4382280"/>
          </a:xfrm>
          <a:prstGeom prst="rect">
            <a:avLst/>
          </a:prstGeom>
        </p:spPr>
        <p:txBody>
          <a:bodyPr lIns="0" rIns="0" tIns="0" bIns="0">
            <a:normAutofit fontScale="74000"/>
          </a:bodyPr>
          <a:p>
            <a:endParaRPr b="0" lang="en-US" sz="3200" spc="-1" strike="noStrike">
              <a:latin typeface="Arial"/>
            </a:endParaRPr>
          </a:p>
        </p:txBody>
      </p:sp>
      <p:sp>
        <p:nvSpPr>
          <p:cNvPr id="58" name="PlaceHolder 4"/>
          <p:cNvSpPr>
            <a:spLocks noGrp="1"/>
          </p:cNvSpPr>
          <p:nvPr>
            <p:ph type="body"/>
          </p:nvPr>
        </p:nvSpPr>
        <p:spPr>
          <a:xfrm>
            <a:off x="504000" y="4057920"/>
            <a:ext cx="121680" cy="209016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61720"/>
            <a:ext cx="9070200" cy="1341000"/>
          </a:xfrm>
          <a:prstGeom prst="rect">
            <a:avLst/>
          </a:prstGeom>
        </p:spPr>
        <p:txBody>
          <a:bodyPr lIns="0" rIns="0" tIns="0" bIns="0" anchor="ctr">
            <a:spAutoFit/>
          </a:bodyPr>
          <a:p>
            <a:pPr algn="ctr"/>
            <a:endParaRPr b="0" lang="en-US" sz="4400" spc="-1" strike="noStrike">
              <a:latin typeface="Arial"/>
            </a:endParaRPr>
          </a:p>
        </p:txBody>
      </p:sp>
      <p:sp>
        <p:nvSpPr>
          <p:cNvPr id="4" name="PlaceHolder 2"/>
          <p:cNvSpPr>
            <a:spLocks noGrp="1"/>
          </p:cNvSpPr>
          <p:nvPr>
            <p:ph type="subTitle"/>
          </p:nvPr>
        </p:nvSpPr>
        <p:spPr>
          <a:xfrm>
            <a:off x="504000" y="1315440"/>
            <a:ext cx="249840" cy="52887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61720"/>
            <a:ext cx="9070200" cy="1341000"/>
          </a:xfrm>
          <a:prstGeom prst="rect">
            <a:avLst/>
          </a:prstGeom>
        </p:spPr>
        <p:txBody>
          <a:bodyPr lIns="0" rIns="0" tIns="0" bIns="0" anchor="ctr">
            <a:spAutoFit/>
          </a:bodyPr>
          <a:p>
            <a:pPr algn="ctr"/>
            <a:endParaRPr b="0" lang="en-US" sz="4400" spc="-1" strike="noStrike">
              <a:latin typeface="Arial"/>
            </a:endParaRPr>
          </a:p>
        </p:txBody>
      </p:sp>
      <p:sp>
        <p:nvSpPr>
          <p:cNvPr id="60" name="PlaceHolder 2"/>
          <p:cNvSpPr>
            <a:spLocks noGrp="1"/>
          </p:cNvSpPr>
          <p:nvPr>
            <p:ph type="body"/>
          </p:nvPr>
        </p:nvSpPr>
        <p:spPr>
          <a:xfrm>
            <a:off x="504000" y="1768680"/>
            <a:ext cx="121680" cy="4382280"/>
          </a:xfrm>
          <a:prstGeom prst="rect">
            <a:avLst/>
          </a:prstGeom>
        </p:spPr>
        <p:txBody>
          <a:bodyPr lIns="0" rIns="0" tIns="0" bIns="0">
            <a:normAutofit fontScale="74000"/>
          </a:bodyPr>
          <a:p>
            <a:endParaRPr b="0" lang="en-US" sz="3200" spc="-1" strike="noStrike">
              <a:latin typeface="Arial"/>
            </a:endParaRPr>
          </a:p>
        </p:txBody>
      </p:sp>
      <p:sp>
        <p:nvSpPr>
          <p:cNvPr id="61" name="PlaceHolder 3"/>
          <p:cNvSpPr>
            <a:spLocks noGrp="1"/>
          </p:cNvSpPr>
          <p:nvPr>
            <p:ph type="body"/>
          </p:nvPr>
        </p:nvSpPr>
        <p:spPr>
          <a:xfrm>
            <a:off x="632160" y="1768680"/>
            <a:ext cx="121680" cy="2090160"/>
          </a:xfrm>
          <a:prstGeom prst="rect">
            <a:avLst/>
          </a:prstGeom>
        </p:spPr>
        <p:txBody>
          <a:bodyPr lIns="0" rIns="0" tIns="0" bIns="0">
            <a:normAutofit fontScale="24000"/>
          </a:bodyPr>
          <a:p>
            <a:endParaRPr b="0" lang="en-US" sz="3200" spc="-1" strike="noStrike">
              <a:latin typeface="Arial"/>
            </a:endParaRPr>
          </a:p>
        </p:txBody>
      </p:sp>
      <p:sp>
        <p:nvSpPr>
          <p:cNvPr id="62" name="PlaceHolder 4"/>
          <p:cNvSpPr>
            <a:spLocks noGrp="1"/>
          </p:cNvSpPr>
          <p:nvPr>
            <p:ph type="body"/>
          </p:nvPr>
        </p:nvSpPr>
        <p:spPr>
          <a:xfrm>
            <a:off x="632160" y="4057920"/>
            <a:ext cx="121680" cy="209016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61720"/>
            <a:ext cx="9070200" cy="1341000"/>
          </a:xfrm>
          <a:prstGeom prst="rect">
            <a:avLst/>
          </a:prstGeom>
        </p:spPr>
        <p:txBody>
          <a:bodyPr lIns="0" rIns="0" tIns="0" bIns="0" anchor="ctr">
            <a:spAutoFit/>
          </a:bodyPr>
          <a:p>
            <a:pPr algn="ctr"/>
            <a:endParaRPr b="0" lang="en-US" sz="4400" spc="-1" strike="noStrike">
              <a:latin typeface="Arial"/>
            </a:endParaRPr>
          </a:p>
        </p:txBody>
      </p:sp>
      <p:sp>
        <p:nvSpPr>
          <p:cNvPr id="64" name="PlaceHolder 2"/>
          <p:cNvSpPr>
            <a:spLocks noGrp="1"/>
          </p:cNvSpPr>
          <p:nvPr>
            <p:ph type="body"/>
          </p:nvPr>
        </p:nvSpPr>
        <p:spPr>
          <a:xfrm>
            <a:off x="504000" y="1768680"/>
            <a:ext cx="121680" cy="2090160"/>
          </a:xfrm>
          <a:prstGeom prst="rect">
            <a:avLst/>
          </a:prstGeom>
        </p:spPr>
        <p:txBody>
          <a:bodyPr lIns="0" rIns="0" tIns="0" bIns="0">
            <a:normAutofit fontScale="24000"/>
          </a:bodyPr>
          <a:p>
            <a:endParaRPr b="0" lang="en-US" sz="3200" spc="-1" strike="noStrike">
              <a:latin typeface="Arial"/>
            </a:endParaRPr>
          </a:p>
        </p:txBody>
      </p:sp>
      <p:sp>
        <p:nvSpPr>
          <p:cNvPr id="65" name="PlaceHolder 3"/>
          <p:cNvSpPr>
            <a:spLocks noGrp="1"/>
          </p:cNvSpPr>
          <p:nvPr>
            <p:ph type="body"/>
          </p:nvPr>
        </p:nvSpPr>
        <p:spPr>
          <a:xfrm>
            <a:off x="632160" y="1768680"/>
            <a:ext cx="121680" cy="2090160"/>
          </a:xfrm>
          <a:prstGeom prst="rect">
            <a:avLst/>
          </a:prstGeom>
        </p:spPr>
        <p:txBody>
          <a:bodyPr lIns="0" rIns="0" tIns="0" bIns="0">
            <a:normAutofit fontScale="24000"/>
          </a:bodyPr>
          <a:p>
            <a:endParaRPr b="0" lang="en-US" sz="3200" spc="-1" strike="noStrike">
              <a:latin typeface="Arial"/>
            </a:endParaRPr>
          </a:p>
        </p:txBody>
      </p:sp>
      <p:sp>
        <p:nvSpPr>
          <p:cNvPr id="66" name="PlaceHolder 4"/>
          <p:cNvSpPr>
            <a:spLocks noGrp="1"/>
          </p:cNvSpPr>
          <p:nvPr>
            <p:ph type="body"/>
          </p:nvPr>
        </p:nvSpPr>
        <p:spPr>
          <a:xfrm>
            <a:off x="504000" y="4057920"/>
            <a:ext cx="249840" cy="209016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61720"/>
            <a:ext cx="9070200" cy="1341000"/>
          </a:xfrm>
          <a:prstGeom prst="rect">
            <a:avLst/>
          </a:prstGeom>
        </p:spPr>
        <p:txBody>
          <a:bodyPr lIns="0" rIns="0" tIns="0" bIns="0" anchor="ctr">
            <a:spAutoFit/>
          </a:bodyPr>
          <a:p>
            <a:pPr algn="ctr"/>
            <a:endParaRPr b="0" lang="en-US" sz="4400" spc="-1" strike="noStrike">
              <a:latin typeface="Arial"/>
            </a:endParaRPr>
          </a:p>
        </p:txBody>
      </p:sp>
      <p:sp>
        <p:nvSpPr>
          <p:cNvPr id="68" name="PlaceHolder 2"/>
          <p:cNvSpPr>
            <a:spLocks noGrp="1"/>
          </p:cNvSpPr>
          <p:nvPr>
            <p:ph type="body"/>
          </p:nvPr>
        </p:nvSpPr>
        <p:spPr>
          <a:xfrm>
            <a:off x="504000" y="1768680"/>
            <a:ext cx="249840" cy="2090160"/>
          </a:xfrm>
          <a:prstGeom prst="rect">
            <a:avLst/>
          </a:prstGeom>
        </p:spPr>
        <p:txBody>
          <a:bodyPr lIns="0" rIns="0" tIns="0" bIns="0">
            <a:normAutofit fontScale="24000"/>
          </a:bodyPr>
          <a:p>
            <a:endParaRPr b="0" lang="en-US" sz="3200" spc="-1" strike="noStrike">
              <a:latin typeface="Arial"/>
            </a:endParaRPr>
          </a:p>
        </p:txBody>
      </p:sp>
      <p:sp>
        <p:nvSpPr>
          <p:cNvPr id="69" name="PlaceHolder 3"/>
          <p:cNvSpPr>
            <a:spLocks noGrp="1"/>
          </p:cNvSpPr>
          <p:nvPr>
            <p:ph type="body"/>
          </p:nvPr>
        </p:nvSpPr>
        <p:spPr>
          <a:xfrm>
            <a:off x="504000" y="4057920"/>
            <a:ext cx="249840" cy="209016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61720"/>
            <a:ext cx="9070200" cy="1341000"/>
          </a:xfrm>
          <a:prstGeom prst="rect">
            <a:avLst/>
          </a:prstGeom>
        </p:spPr>
        <p:txBody>
          <a:bodyPr lIns="0" rIns="0" tIns="0" bIns="0" anchor="ctr">
            <a:spAutoFit/>
          </a:bodyPr>
          <a:p>
            <a:pPr algn="ctr"/>
            <a:endParaRPr b="0" lang="en-US" sz="4400" spc="-1" strike="noStrike">
              <a:latin typeface="Arial"/>
            </a:endParaRPr>
          </a:p>
        </p:txBody>
      </p:sp>
      <p:sp>
        <p:nvSpPr>
          <p:cNvPr id="71" name="PlaceHolder 2"/>
          <p:cNvSpPr>
            <a:spLocks noGrp="1"/>
          </p:cNvSpPr>
          <p:nvPr>
            <p:ph type="body"/>
          </p:nvPr>
        </p:nvSpPr>
        <p:spPr>
          <a:xfrm>
            <a:off x="504000" y="1768680"/>
            <a:ext cx="121680" cy="2090160"/>
          </a:xfrm>
          <a:prstGeom prst="rect">
            <a:avLst/>
          </a:prstGeom>
        </p:spPr>
        <p:txBody>
          <a:bodyPr lIns="0" rIns="0" tIns="0" bIns="0">
            <a:normAutofit fontScale="24000"/>
          </a:bodyPr>
          <a:p>
            <a:endParaRPr b="0" lang="en-US" sz="3200" spc="-1" strike="noStrike">
              <a:latin typeface="Arial"/>
            </a:endParaRPr>
          </a:p>
        </p:txBody>
      </p:sp>
      <p:sp>
        <p:nvSpPr>
          <p:cNvPr id="72" name="PlaceHolder 3"/>
          <p:cNvSpPr>
            <a:spLocks noGrp="1"/>
          </p:cNvSpPr>
          <p:nvPr>
            <p:ph type="body"/>
          </p:nvPr>
        </p:nvSpPr>
        <p:spPr>
          <a:xfrm>
            <a:off x="632160" y="1768680"/>
            <a:ext cx="121680" cy="2090160"/>
          </a:xfrm>
          <a:prstGeom prst="rect">
            <a:avLst/>
          </a:prstGeom>
        </p:spPr>
        <p:txBody>
          <a:bodyPr lIns="0" rIns="0" tIns="0" bIns="0">
            <a:normAutofit fontScale="24000"/>
          </a:bodyPr>
          <a:p>
            <a:endParaRPr b="0" lang="en-US" sz="3200" spc="-1" strike="noStrike">
              <a:latin typeface="Arial"/>
            </a:endParaRPr>
          </a:p>
        </p:txBody>
      </p:sp>
      <p:sp>
        <p:nvSpPr>
          <p:cNvPr id="73" name="PlaceHolder 4"/>
          <p:cNvSpPr>
            <a:spLocks noGrp="1"/>
          </p:cNvSpPr>
          <p:nvPr>
            <p:ph type="body"/>
          </p:nvPr>
        </p:nvSpPr>
        <p:spPr>
          <a:xfrm>
            <a:off x="504000" y="4057920"/>
            <a:ext cx="121680" cy="2090160"/>
          </a:xfrm>
          <a:prstGeom prst="rect">
            <a:avLst/>
          </a:prstGeom>
        </p:spPr>
        <p:txBody>
          <a:bodyPr lIns="0" rIns="0" tIns="0" bIns="0">
            <a:normAutofit fontScale="24000"/>
          </a:bodyPr>
          <a:p>
            <a:endParaRPr b="0" lang="en-US" sz="3200" spc="-1" strike="noStrike">
              <a:latin typeface="Arial"/>
            </a:endParaRPr>
          </a:p>
        </p:txBody>
      </p:sp>
      <p:sp>
        <p:nvSpPr>
          <p:cNvPr id="74" name="PlaceHolder 5"/>
          <p:cNvSpPr>
            <a:spLocks noGrp="1"/>
          </p:cNvSpPr>
          <p:nvPr>
            <p:ph type="body"/>
          </p:nvPr>
        </p:nvSpPr>
        <p:spPr>
          <a:xfrm>
            <a:off x="632160" y="4057920"/>
            <a:ext cx="121680" cy="209016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61720"/>
            <a:ext cx="9070200" cy="1341000"/>
          </a:xfrm>
          <a:prstGeom prst="rect">
            <a:avLst/>
          </a:prstGeom>
        </p:spPr>
        <p:txBody>
          <a:bodyPr lIns="0" rIns="0" tIns="0" bIns="0" anchor="ctr">
            <a:spAutoFit/>
          </a:bodyPr>
          <a:p>
            <a:pPr algn="ctr"/>
            <a:endParaRPr b="0" lang="en-US" sz="4400" spc="-1" strike="noStrike">
              <a:latin typeface="Arial"/>
            </a:endParaRPr>
          </a:p>
        </p:txBody>
      </p:sp>
      <p:sp>
        <p:nvSpPr>
          <p:cNvPr id="76" name="PlaceHolder 2"/>
          <p:cNvSpPr>
            <a:spLocks noGrp="1"/>
          </p:cNvSpPr>
          <p:nvPr>
            <p:ph type="body"/>
          </p:nvPr>
        </p:nvSpPr>
        <p:spPr>
          <a:xfrm>
            <a:off x="504000" y="1768680"/>
            <a:ext cx="80280" cy="2090160"/>
          </a:xfrm>
          <a:prstGeom prst="rect">
            <a:avLst/>
          </a:prstGeom>
        </p:spPr>
        <p:txBody>
          <a:bodyPr lIns="0" rIns="0" tIns="0" bIns="0">
            <a:normAutofit fontScale="24000"/>
          </a:bodyPr>
          <a:p>
            <a:endParaRPr b="0" lang="en-US" sz="3200" spc="-1" strike="noStrike">
              <a:latin typeface="Arial"/>
            </a:endParaRPr>
          </a:p>
        </p:txBody>
      </p:sp>
      <p:sp>
        <p:nvSpPr>
          <p:cNvPr id="77" name="PlaceHolder 3"/>
          <p:cNvSpPr>
            <a:spLocks noGrp="1"/>
          </p:cNvSpPr>
          <p:nvPr>
            <p:ph type="body"/>
          </p:nvPr>
        </p:nvSpPr>
        <p:spPr>
          <a:xfrm>
            <a:off x="588600" y="1768680"/>
            <a:ext cx="80280" cy="2090160"/>
          </a:xfrm>
          <a:prstGeom prst="rect">
            <a:avLst/>
          </a:prstGeom>
        </p:spPr>
        <p:txBody>
          <a:bodyPr lIns="0" rIns="0" tIns="0" bIns="0">
            <a:normAutofit fontScale="24000"/>
          </a:bodyPr>
          <a:p>
            <a:endParaRPr b="0" lang="en-US" sz="3200" spc="-1" strike="noStrike">
              <a:latin typeface="Arial"/>
            </a:endParaRPr>
          </a:p>
        </p:txBody>
      </p:sp>
      <p:sp>
        <p:nvSpPr>
          <p:cNvPr id="78" name="PlaceHolder 4"/>
          <p:cNvSpPr>
            <a:spLocks noGrp="1"/>
          </p:cNvSpPr>
          <p:nvPr>
            <p:ph type="body"/>
          </p:nvPr>
        </p:nvSpPr>
        <p:spPr>
          <a:xfrm>
            <a:off x="673200" y="1768680"/>
            <a:ext cx="80280" cy="2090160"/>
          </a:xfrm>
          <a:prstGeom prst="rect">
            <a:avLst/>
          </a:prstGeom>
        </p:spPr>
        <p:txBody>
          <a:bodyPr lIns="0" rIns="0" tIns="0" bIns="0">
            <a:normAutofit fontScale="24000"/>
          </a:bodyPr>
          <a:p>
            <a:endParaRPr b="0" lang="en-US" sz="3200" spc="-1" strike="noStrike">
              <a:latin typeface="Arial"/>
            </a:endParaRPr>
          </a:p>
        </p:txBody>
      </p:sp>
      <p:sp>
        <p:nvSpPr>
          <p:cNvPr id="79" name="PlaceHolder 5"/>
          <p:cNvSpPr>
            <a:spLocks noGrp="1"/>
          </p:cNvSpPr>
          <p:nvPr>
            <p:ph type="body"/>
          </p:nvPr>
        </p:nvSpPr>
        <p:spPr>
          <a:xfrm>
            <a:off x="504000" y="4057920"/>
            <a:ext cx="80280" cy="2090160"/>
          </a:xfrm>
          <a:prstGeom prst="rect">
            <a:avLst/>
          </a:prstGeom>
        </p:spPr>
        <p:txBody>
          <a:bodyPr lIns="0" rIns="0" tIns="0" bIns="0">
            <a:normAutofit fontScale="24000"/>
          </a:bodyPr>
          <a:p>
            <a:endParaRPr b="0" lang="en-US" sz="3200" spc="-1" strike="noStrike">
              <a:latin typeface="Arial"/>
            </a:endParaRPr>
          </a:p>
        </p:txBody>
      </p:sp>
      <p:sp>
        <p:nvSpPr>
          <p:cNvPr id="80" name="PlaceHolder 6"/>
          <p:cNvSpPr>
            <a:spLocks noGrp="1"/>
          </p:cNvSpPr>
          <p:nvPr>
            <p:ph type="body"/>
          </p:nvPr>
        </p:nvSpPr>
        <p:spPr>
          <a:xfrm>
            <a:off x="588600" y="4057920"/>
            <a:ext cx="80280" cy="2090160"/>
          </a:xfrm>
          <a:prstGeom prst="rect">
            <a:avLst/>
          </a:prstGeom>
        </p:spPr>
        <p:txBody>
          <a:bodyPr lIns="0" rIns="0" tIns="0" bIns="0">
            <a:normAutofit fontScale="24000"/>
          </a:bodyPr>
          <a:p>
            <a:endParaRPr b="0" lang="en-US" sz="3200" spc="-1" strike="noStrike">
              <a:latin typeface="Arial"/>
            </a:endParaRPr>
          </a:p>
        </p:txBody>
      </p:sp>
      <p:sp>
        <p:nvSpPr>
          <p:cNvPr id="81" name="PlaceHolder 7"/>
          <p:cNvSpPr>
            <a:spLocks noGrp="1"/>
          </p:cNvSpPr>
          <p:nvPr>
            <p:ph type="body"/>
          </p:nvPr>
        </p:nvSpPr>
        <p:spPr>
          <a:xfrm>
            <a:off x="673200" y="4057920"/>
            <a:ext cx="80280" cy="209016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61720"/>
            <a:ext cx="9070200" cy="1341000"/>
          </a:xfrm>
          <a:prstGeom prst="rect">
            <a:avLst/>
          </a:prstGeom>
        </p:spPr>
        <p:txBody>
          <a:bodyPr lIns="0" rIns="0" tIns="0" bIns="0" anchor="ctr">
            <a:spAutoFit/>
          </a:bodyPr>
          <a:p>
            <a:pPr algn="ctr"/>
            <a:endParaRPr b="0" lang="en-US" sz="4400" spc="-1" strike="noStrike">
              <a:latin typeface="Arial"/>
            </a:endParaRPr>
          </a:p>
        </p:txBody>
      </p:sp>
      <p:sp>
        <p:nvSpPr>
          <p:cNvPr id="89" name="PlaceHolder 2"/>
          <p:cNvSpPr>
            <a:spLocks noGrp="1"/>
          </p:cNvSpPr>
          <p:nvPr>
            <p:ph type="subTitle"/>
          </p:nvPr>
        </p:nvSpPr>
        <p:spPr>
          <a:xfrm>
            <a:off x="504000" y="1315440"/>
            <a:ext cx="249840" cy="52887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61720"/>
            <a:ext cx="9070200" cy="1341000"/>
          </a:xfrm>
          <a:prstGeom prst="rect">
            <a:avLst/>
          </a:prstGeom>
        </p:spPr>
        <p:txBody>
          <a:bodyPr lIns="0" rIns="0" tIns="0" bIns="0" anchor="ctr">
            <a:spAutoFit/>
          </a:bodyPr>
          <a:p>
            <a:pPr algn="ctr"/>
            <a:endParaRPr b="0" lang="en-US" sz="4400" spc="-1" strike="noStrike">
              <a:latin typeface="Arial"/>
            </a:endParaRPr>
          </a:p>
        </p:txBody>
      </p:sp>
      <p:sp>
        <p:nvSpPr>
          <p:cNvPr id="91" name="PlaceHolder 2"/>
          <p:cNvSpPr>
            <a:spLocks noGrp="1"/>
          </p:cNvSpPr>
          <p:nvPr>
            <p:ph type="body"/>
          </p:nvPr>
        </p:nvSpPr>
        <p:spPr>
          <a:xfrm>
            <a:off x="504000" y="1768680"/>
            <a:ext cx="249840" cy="4382280"/>
          </a:xfrm>
          <a:prstGeom prst="rect">
            <a:avLst/>
          </a:prstGeom>
        </p:spPr>
        <p:txBody>
          <a:bodyPr lIns="0" rIns="0" tIns="0" bIns="0">
            <a:normAutofit fontScale="74000"/>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61720"/>
            <a:ext cx="9070200" cy="1341000"/>
          </a:xfrm>
          <a:prstGeom prst="rect">
            <a:avLst/>
          </a:prstGeom>
        </p:spPr>
        <p:txBody>
          <a:bodyPr lIns="0" rIns="0" tIns="0" bIns="0" anchor="ctr">
            <a:spAutoFit/>
          </a:bodyPr>
          <a:p>
            <a:pPr algn="ctr"/>
            <a:endParaRPr b="0" lang="en-US" sz="4400" spc="-1" strike="noStrike">
              <a:latin typeface="Arial"/>
            </a:endParaRPr>
          </a:p>
        </p:txBody>
      </p:sp>
      <p:sp>
        <p:nvSpPr>
          <p:cNvPr id="93" name="PlaceHolder 2"/>
          <p:cNvSpPr>
            <a:spLocks noGrp="1"/>
          </p:cNvSpPr>
          <p:nvPr>
            <p:ph type="body"/>
          </p:nvPr>
        </p:nvSpPr>
        <p:spPr>
          <a:xfrm>
            <a:off x="504000" y="1768680"/>
            <a:ext cx="121680" cy="4382280"/>
          </a:xfrm>
          <a:prstGeom prst="rect">
            <a:avLst/>
          </a:prstGeom>
        </p:spPr>
        <p:txBody>
          <a:bodyPr lIns="0" rIns="0" tIns="0" bIns="0">
            <a:normAutofit fontScale="74000"/>
          </a:bodyPr>
          <a:p>
            <a:endParaRPr b="0" lang="en-US" sz="3200" spc="-1" strike="noStrike">
              <a:latin typeface="Arial"/>
            </a:endParaRPr>
          </a:p>
        </p:txBody>
      </p:sp>
      <p:sp>
        <p:nvSpPr>
          <p:cNvPr id="94" name="PlaceHolder 3"/>
          <p:cNvSpPr>
            <a:spLocks noGrp="1"/>
          </p:cNvSpPr>
          <p:nvPr>
            <p:ph type="body"/>
          </p:nvPr>
        </p:nvSpPr>
        <p:spPr>
          <a:xfrm>
            <a:off x="632160" y="1768680"/>
            <a:ext cx="121680" cy="4382280"/>
          </a:xfrm>
          <a:prstGeom prst="rect">
            <a:avLst/>
          </a:prstGeom>
        </p:spPr>
        <p:txBody>
          <a:bodyPr lIns="0" rIns="0" tIns="0" bIns="0">
            <a:normAutofit fontScale="74000"/>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61720"/>
            <a:ext cx="9070200" cy="13410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61720"/>
            <a:ext cx="9070200" cy="1341000"/>
          </a:xfrm>
          <a:prstGeom prst="rect">
            <a:avLst/>
          </a:prstGeom>
        </p:spPr>
        <p:txBody>
          <a:bodyPr lIns="0" rIns="0" tIns="0" bIns="0" anchor="ctr">
            <a:spAutoFit/>
          </a:bodyPr>
          <a:p>
            <a:pPr algn="ctr"/>
            <a:endParaRPr b="0" lang="en-US" sz="4400" spc="-1" strike="noStrike">
              <a:latin typeface="Arial"/>
            </a:endParaRPr>
          </a:p>
        </p:txBody>
      </p:sp>
      <p:sp>
        <p:nvSpPr>
          <p:cNvPr id="6" name="PlaceHolder 2"/>
          <p:cNvSpPr>
            <a:spLocks noGrp="1"/>
          </p:cNvSpPr>
          <p:nvPr>
            <p:ph type="body"/>
          </p:nvPr>
        </p:nvSpPr>
        <p:spPr>
          <a:xfrm>
            <a:off x="504000" y="1768680"/>
            <a:ext cx="249840" cy="4382280"/>
          </a:xfrm>
          <a:prstGeom prst="rect">
            <a:avLst/>
          </a:prstGeom>
        </p:spPr>
        <p:txBody>
          <a:bodyPr lIns="0" rIns="0" tIns="0" bIns="0">
            <a:normAutofit fontScale="74000"/>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504000" y="261720"/>
            <a:ext cx="9070200" cy="62175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261720"/>
            <a:ext cx="9070200" cy="1341000"/>
          </a:xfrm>
          <a:prstGeom prst="rect">
            <a:avLst/>
          </a:prstGeom>
        </p:spPr>
        <p:txBody>
          <a:bodyPr lIns="0" rIns="0" tIns="0" bIns="0" anchor="ctr">
            <a:spAutoFit/>
          </a:bodyPr>
          <a:p>
            <a:pPr algn="ctr"/>
            <a:endParaRPr b="0" lang="en-US" sz="4400" spc="-1" strike="noStrike">
              <a:latin typeface="Arial"/>
            </a:endParaRPr>
          </a:p>
        </p:txBody>
      </p:sp>
      <p:sp>
        <p:nvSpPr>
          <p:cNvPr id="98" name="PlaceHolder 2"/>
          <p:cNvSpPr>
            <a:spLocks noGrp="1"/>
          </p:cNvSpPr>
          <p:nvPr>
            <p:ph type="body"/>
          </p:nvPr>
        </p:nvSpPr>
        <p:spPr>
          <a:xfrm>
            <a:off x="504000" y="1768680"/>
            <a:ext cx="121680" cy="2090160"/>
          </a:xfrm>
          <a:prstGeom prst="rect">
            <a:avLst/>
          </a:prstGeom>
        </p:spPr>
        <p:txBody>
          <a:bodyPr lIns="0" rIns="0" tIns="0" bIns="0">
            <a:normAutofit fontScale="24000"/>
          </a:bodyPr>
          <a:p>
            <a:endParaRPr b="0" lang="en-US" sz="3200" spc="-1" strike="noStrike">
              <a:latin typeface="Arial"/>
            </a:endParaRPr>
          </a:p>
        </p:txBody>
      </p:sp>
      <p:sp>
        <p:nvSpPr>
          <p:cNvPr id="99" name="PlaceHolder 3"/>
          <p:cNvSpPr>
            <a:spLocks noGrp="1"/>
          </p:cNvSpPr>
          <p:nvPr>
            <p:ph type="body"/>
          </p:nvPr>
        </p:nvSpPr>
        <p:spPr>
          <a:xfrm>
            <a:off x="632160" y="1768680"/>
            <a:ext cx="121680" cy="4382280"/>
          </a:xfrm>
          <a:prstGeom prst="rect">
            <a:avLst/>
          </a:prstGeom>
        </p:spPr>
        <p:txBody>
          <a:bodyPr lIns="0" rIns="0" tIns="0" bIns="0">
            <a:normAutofit fontScale="74000"/>
          </a:bodyPr>
          <a:p>
            <a:endParaRPr b="0" lang="en-US" sz="3200" spc="-1" strike="noStrike">
              <a:latin typeface="Arial"/>
            </a:endParaRPr>
          </a:p>
        </p:txBody>
      </p:sp>
      <p:sp>
        <p:nvSpPr>
          <p:cNvPr id="100" name="PlaceHolder 4"/>
          <p:cNvSpPr>
            <a:spLocks noGrp="1"/>
          </p:cNvSpPr>
          <p:nvPr>
            <p:ph type="body"/>
          </p:nvPr>
        </p:nvSpPr>
        <p:spPr>
          <a:xfrm>
            <a:off x="504000" y="4057920"/>
            <a:ext cx="121680" cy="209016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04000" y="261720"/>
            <a:ext cx="9070200" cy="1341000"/>
          </a:xfrm>
          <a:prstGeom prst="rect">
            <a:avLst/>
          </a:prstGeom>
        </p:spPr>
        <p:txBody>
          <a:bodyPr lIns="0" rIns="0" tIns="0" bIns="0" anchor="ctr">
            <a:spAutoFit/>
          </a:bodyPr>
          <a:p>
            <a:pPr algn="ctr"/>
            <a:endParaRPr b="0" lang="en-US" sz="4400" spc="-1" strike="noStrike">
              <a:latin typeface="Arial"/>
            </a:endParaRPr>
          </a:p>
        </p:txBody>
      </p:sp>
      <p:sp>
        <p:nvSpPr>
          <p:cNvPr id="102" name="PlaceHolder 2"/>
          <p:cNvSpPr>
            <a:spLocks noGrp="1"/>
          </p:cNvSpPr>
          <p:nvPr>
            <p:ph type="body"/>
          </p:nvPr>
        </p:nvSpPr>
        <p:spPr>
          <a:xfrm>
            <a:off x="504000" y="1768680"/>
            <a:ext cx="121680" cy="4382280"/>
          </a:xfrm>
          <a:prstGeom prst="rect">
            <a:avLst/>
          </a:prstGeom>
        </p:spPr>
        <p:txBody>
          <a:bodyPr lIns="0" rIns="0" tIns="0" bIns="0">
            <a:normAutofit fontScale="74000"/>
          </a:bodyPr>
          <a:p>
            <a:endParaRPr b="0" lang="en-US" sz="3200" spc="-1" strike="noStrike">
              <a:latin typeface="Arial"/>
            </a:endParaRPr>
          </a:p>
        </p:txBody>
      </p:sp>
      <p:sp>
        <p:nvSpPr>
          <p:cNvPr id="103" name="PlaceHolder 3"/>
          <p:cNvSpPr>
            <a:spLocks noGrp="1"/>
          </p:cNvSpPr>
          <p:nvPr>
            <p:ph type="body"/>
          </p:nvPr>
        </p:nvSpPr>
        <p:spPr>
          <a:xfrm>
            <a:off x="632160" y="1768680"/>
            <a:ext cx="121680" cy="2090160"/>
          </a:xfrm>
          <a:prstGeom prst="rect">
            <a:avLst/>
          </a:prstGeom>
        </p:spPr>
        <p:txBody>
          <a:bodyPr lIns="0" rIns="0" tIns="0" bIns="0">
            <a:normAutofit fontScale="24000"/>
          </a:bodyPr>
          <a:p>
            <a:endParaRPr b="0" lang="en-US" sz="3200" spc="-1" strike="noStrike">
              <a:latin typeface="Arial"/>
            </a:endParaRPr>
          </a:p>
        </p:txBody>
      </p:sp>
      <p:sp>
        <p:nvSpPr>
          <p:cNvPr id="104" name="PlaceHolder 4"/>
          <p:cNvSpPr>
            <a:spLocks noGrp="1"/>
          </p:cNvSpPr>
          <p:nvPr>
            <p:ph type="body"/>
          </p:nvPr>
        </p:nvSpPr>
        <p:spPr>
          <a:xfrm>
            <a:off x="632160" y="4057920"/>
            <a:ext cx="121680" cy="209016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61720"/>
            <a:ext cx="9070200" cy="1341000"/>
          </a:xfrm>
          <a:prstGeom prst="rect">
            <a:avLst/>
          </a:prstGeom>
        </p:spPr>
        <p:txBody>
          <a:bodyPr lIns="0" rIns="0" tIns="0" bIns="0" anchor="ctr">
            <a:spAutoFit/>
          </a:bodyPr>
          <a:p>
            <a:pPr algn="ctr"/>
            <a:endParaRPr b="0" lang="en-US" sz="4400" spc="-1" strike="noStrike">
              <a:latin typeface="Arial"/>
            </a:endParaRPr>
          </a:p>
        </p:txBody>
      </p:sp>
      <p:sp>
        <p:nvSpPr>
          <p:cNvPr id="106" name="PlaceHolder 2"/>
          <p:cNvSpPr>
            <a:spLocks noGrp="1"/>
          </p:cNvSpPr>
          <p:nvPr>
            <p:ph type="body"/>
          </p:nvPr>
        </p:nvSpPr>
        <p:spPr>
          <a:xfrm>
            <a:off x="504000" y="1768680"/>
            <a:ext cx="121680" cy="2090160"/>
          </a:xfrm>
          <a:prstGeom prst="rect">
            <a:avLst/>
          </a:prstGeom>
        </p:spPr>
        <p:txBody>
          <a:bodyPr lIns="0" rIns="0" tIns="0" bIns="0">
            <a:normAutofit fontScale="24000"/>
          </a:bodyPr>
          <a:p>
            <a:endParaRPr b="0" lang="en-US" sz="3200" spc="-1" strike="noStrike">
              <a:latin typeface="Arial"/>
            </a:endParaRPr>
          </a:p>
        </p:txBody>
      </p:sp>
      <p:sp>
        <p:nvSpPr>
          <p:cNvPr id="107" name="PlaceHolder 3"/>
          <p:cNvSpPr>
            <a:spLocks noGrp="1"/>
          </p:cNvSpPr>
          <p:nvPr>
            <p:ph type="body"/>
          </p:nvPr>
        </p:nvSpPr>
        <p:spPr>
          <a:xfrm>
            <a:off x="632160" y="1768680"/>
            <a:ext cx="121680" cy="2090160"/>
          </a:xfrm>
          <a:prstGeom prst="rect">
            <a:avLst/>
          </a:prstGeom>
        </p:spPr>
        <p:txBody>
          <a:bodyPr lIns="0" rIns="0" tIns="0" bIns="0">
            <a:normAutofit fontScale="24000"/>
          </a:bodyPr>
          <a:p>
            <a:endParaRPr b="0" lang="en-US" sz="3200" spc="-1" strike="noStrike">
              <a:latin typeface="Arial"/>
            </a:endParaRPr>
          </a:p>
        </p:txBody>
      </p:sp>
      <p:sp>
        <p:nvSpPr>
          <p:cNvPr id="108" name="PlaceHolder 4"/>
          <p:cNvSpPr>
            <a:spLocks noGrp="1"/>
          </p:cNvSpPr>
          <p:nvPr>
            <p:ph type="body"/>
          </p:nvPr>
        </p:nvSpPr>
        <p:spPr>
          <a:xfrm>
            <a:off x="504000" y="4057920"/>
            <a:ext cx="249840" cy="209016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04000" y="261720"/>
            <a:ext cx="9070200" cy="1341000"/>
          </a:xfrm>
          <a:prstGeom prst="rect">
            <a:avLst/>
          </a:prstGeom>
        </p:spPr>
        <p:txBody>
          <a:bodyPr lIns="0" rIns="0" tIns="0" bIns="0" anchor="ctr">
            <a:spAutoFit/>
          </a:bodyPr>
          <a:p>
            <a:pPr algn="ctr"/>
            <a:endParaRPr b="0" lang="en-US" sz="4400" spc="-1" strike="noStrike">
              <a:latin typeface="Arial"/>
            </a:endParaRPr>
          </a:p>
        </p:txBody>
      </p:sp>
      <p:sp>
        <p:nvSpPr>
          <p:cNvPr id="110" name="PlaceHolder 2"/>
          <p:cNvSpPr>
            <a:spLocks noGrp="1"/>
          </p:cNvSpPr>
          <p:nvPr>
            <p:ph type="body"/>
          </p:nvPr>
        </p:nvSpPr>
        <p:spPr>
          <a:xfrm>
            <a:off x="504000" y="1768680"/>
            <a:ext cx="249840" cy="2090160"/>
          </a:xfrm>
          <a:prstGeom prst="rect">
            <a:avLst/>
          </a:prstGeom>
        </p:spPr>
        <p:txBody>
          <a:bodyPr lIns="0" rIns="0" tIns="0" bIns="0">
            <a:normAutofit fontScale="24000"/>
          </a:bodyPr>
          <a:p>
            <a:endParaRPr b="0" lang="en-US" sz="3200" spc="-1" strike="noStrike">
              <a:latin typeface="Arial"/>
            </a:endParaRPr>
          </a:p>
        </p:txBody>
      </p:sp>
      <p:sp>
        <p:nvSpPr>
          <p:cNvPr id="111" name="PlaceHolder 3"/>
          <p:cNvSpPr>
            <a:spLocks noGrp="1"/>
          </p:cNvSpPr>
          <p:nvPr>
            <p:ph type="body"/>
          </p:nvPr>
        </p:nvSpPr>
        <p:spPr>
          <a:xfrm>
            <a:off x="504000" y="4057920"/>
            <a:ext cx="249840" cy="209016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261720"/>
            <a:ext cx="9070200" cy="1341000"/>
          </a:xfrm>
          <a:prstGeom prst="rect">
            <a:avLst/>
          </a:prstGeom>
        </p:spPr>
        <p:txBody>
          <a:bodyPr lIns="0" rIns="0" tIns="0" bIns="0" anchor="ctr">
            <a:spAutoFit/>
          </a:bodyPr>
          <a:p>
            <a:pPr algn="ctr"/>
            <a:endParaRPr b="0" lang="en-US" sz="4400" spc="-1" strike="noStrike">
              <a:latin typeface="Arial"/>
            </a:endParaRPr>
          </a:p>
        </p:txBody>
      </p:sp>
      <p:sp>
        <p:nvSpPr>
          <p:cNvPr id="113" name="PlaceHolder 2"/>
          <p:cNvSpPr>
            <a:spLocks noGrp="1"/>
          </p:cNvSpPr>
          <p:nvPr>
            <p:ph type="body"/>
          </p:nvPr>
        </p:nvSpPr>
        <p:spPr>
          <a:xfrm>
            <a:off x="504000" y="1768680"/>
            <a:ext cx="121680" cy="2090160"/>
          </a:xfrm>
          <a:prstGeom prst="rect">
            <a:avLst/>
          </a:prstGeom>
        </p:spPr>
        <p:txBody>
          <a:bodyPr lIns="0" rIns="0" tIns="0" bIns="0">
            <a:normAutofit fontScale="24000"/>
          </a:bodyPr>
          <a:p>
            <a:endParaRPr b="0" lang="en-US" sz="3200" spc="-1" strike="noStrike">
              <a:latin typeface="Arial"/>
            </a:endParaRPr>
          </a:p>
        </p:txBody>
      </p:sp>
      <p:sp>
        <p:nvSpPr>
          <p:cNvPr id="114" name="PlaceHolder 3"/>
          <p:cNvSpPr>
            <a:spLocks noGrp="1"/>
          </p:cNvSpPr>
          <p:nvPr>
            <p:ph type="body"/>
          </p:nvPr>
        </p:nvSpPr>
        <p:spPr>
          <a:xfrm>
            <a:off x="632160" y="1768680"/>
            <a:ext cx="121680" cy="2090160"/>
          </a:xfrm>
          <a:prstGeom prst="rect">
            <a:avLst/>
          </a:prstGeom>
        </p:spPr>
        <p:txBody>
          <a:bodyPr lIns="0" rIns="0" tIns="0" bIns="0">
            <a:normAutofit fontScale="24000"/>
          </a:bodyPr>
          <a:p>
            <a:endParaRPr b="0" lang="en-US" sz="3200" spc="-1" strike="noStrike">
              <a:latin typeface="Arial"/>
            </a:endParaRPr>
          </a:p>
        </p:txBody>
      </p:sp>
      <p:sp>
        <p:nvSpPr>
          <p:cNvPr id="115" name="PlaceHolder 4"/>
          <p:cNvSpPr>
            <a:spLocks noGrp="1"/>
          </p:cNvSpPr>
          <p:nvPr>
            <p:ph type="body"/>
          </p:nvPr>
        </p:nvSpPr>
        <p:spPr>
          <a:xfrm>
            <a:off x="504000" y="4057920"/>
            <a:ext cx="121680" cy="2090160"/>
          </a:xfrm>
          <a:prstGeom prst="rect">
            <a:avLst/>
          </a:prstGeom>
        </p:spPr>
        <p:txBody>
          <a:bodyPr lIns="0" rIns="0" tIns="0" bIns="0">
            <a:normAutofit fontScale="24000"/>
          </a:bodyPr>
          <a:p>
            <a:endParaRPr b="0" lang="en-US" sz="3200" spc="-1" strike="noStrike">
              <a:latin typeface="Arial"/>
            </a:endParaRPr>
          </a:p>
        </p:txBody>
      </p:sp>
      <p:sp>
        <p:nvSpPr>
          <p:cNvPr id="116" name="PlaceHolder 5"/>
          <p:cNvSpPr>
            <a:spLocks noGrp="1"/>
          </p:cNvSpPr>
          <p:nvPr>
            <p:ph type="body"/>
          </p:nvPr>
        </p:nvSpPr>
        <p:spPr>
          <a:xfrm>
            <a:off x="632160" y="4057920"/>
            <a:ext cx="121680" cy="209016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261720"/>
            <a:ext cx="9070200" cy="1341000"/>
          </a:xfrm>
          <a:prstGeom prst="rect">
            <a:avLst/>
          </a:prstGeom>
        </p:spPr>
        <p:txBody>
          <a:bodyPr lIns="0" rIns="0" tIns="0" bIns="0" anchor="ctr">
            <a:spAutoFit/>
          </a:bodyPr>
          <a:p>
            <a:pPr algn="ctr"/>
            <a:endParaRPr b="0" lang="en-US" sz="4400" spc="-1" strike="noStrike">
              <a:latin typeface="Arial"/>
            </a:endParaRPr>
          </a:p>
        </p:txBody>
      </p:sp>
      <p:sp>
        <p:nvSpPr>
          <p:cNvPr id="118" name="PlaceHolder 2"/>
          <p:cNvSpPr>
            <a:spLocks noGrp="1"/>
          </p:cNvSpPr>
          <p:nvPr>
            <p:ph type="body"/>
          </p:nvPr>
        </p:nvSpPr>
        <p:spPr>
          <a:xfrm>
            <a:off x="504000" y="1768680"/>
            <a:ext cx="80280" cy="2090160"/>
          </a:xfrm>
          <a:prstGeom prst="rect">
            <a:avLst/>
          </a:prstGeom>
        </p:spPr>
        <p:txBody>
          <a:bodyPr lIns="0" rIns="0" tIns="0" bIns="0">
            <a:normAutofit fontScale="24000"/>
          </a:bodyPr>
          <a:p>
            <a:endParaRPr b="0" lang="en-US" sz="3200" spc="-1" strike="noStrike">
              <a:latin typeface="Arial"/>
            </a:endParaRPr>
          </a:p>
        </p:txBody>
      </p:sp>
      <p:sp>
        <p:nvSpPr>
          <p:cNvPr id="119" name="PlaceHolder 3"/>
          <p:cNvSpPr>
            <a:spLocks noGrp="1"/>
          </p:cNvSpPr>
          <p:nvPr>
            <p:ph type="body"/>
          </p:nvPr>
        </p:nvSpPr>
        <p:spPr>
          <a:xfrm>
            <a:off x="588600" y="1768680"/>
            <a:ext cx="80280" cy="2090160"/>
          </a:xfrm>
          <a:prstGeom prst="rect">
            <a:avLst/>
          </a:prstGeom>
        </p:spPr>
        <p:txBody>
          <a:bodyPr lIns="0" rIns="0" tIns="0" bIns="0">
            <a:normAutofit fontScale="24000"/>
          </a:bodyPr>
          <a:p>
            <a:endParaRPr b="0" lang="en-US" sz="3200" spc="-1" strike="noStrike">
              <a:latin typeface="Arial"/>
            </a:endParaRPr>
          </a:p>
        </p:txBody>
      </p:sp>
      <p:sp>
        <p:nvSpPr>
          <p:cNvPr id="120" name="PlaceHolder 4"/>
          <p:cNvSpPr>
            <a:spLocks noGrp="1"/>
          </p:cNvSpPr>
          <p:nvPr>
            <p:ph type="body"/>
          </p:nvPr>
        </p:nvSpPr>
        <p:spPr>
          <a:xfrm>
            <a:off x="673200" y="1768680"/>
            <a:ext cx="80280" cy="2090160"/>
          </a:xfrm>
          <a:prstGeom prst="rect">
            <a:avLst/>
          </a:prstGeom>
        </p:spPr>
        <p:txBody>
          <a:bodyPr lIns="0" rIns="0" tIns="0" bIns="0">
            <a:normAutofit fontScale="24000"/>
          </a:bodyPr>
          <a:p>
            <a:endParaRPr b="0" lang="en-US" sz="3200" spc="-1" strike="noStrike">
              <a:latin typeface="Arial"/>
            </a:endParaRPr>
          </a:p>
        </p:txBody>
      </p:sp>
      <p:sp>
        <p:nvSpPr>
          <p:cNvPr id="121" name="PlaceHolder 5"/>
          <p:cNvSpPr>
            <a:spLocks noGrp="1"/>
          </p:cNvSpPr>
          <p:nvPr>
            <p:ph type="body"/>
          </p:nvPr>
        </p:nvSpPr>
        <p:spPr>
          <a:xfrm>
            <a:off x="504000" y="4057920"/>
            <a:ext cx="80280" cy="2090160"/>
          </a:xfrm>
          <a:prstGeom prst="rect">
            <a:avLst/>
          </a:prstGeom>
        </p:spPr>
        <p:txBody>
          <a:bodyPr lIns="0" rIns="0" tIns="0" bIns="0">
            <a:normAutofit fontScale="24000"/>
          </a:bodyPr>
          <a:p>
            <a:endParaRPr b="0" lang="en-US" sz="3200" spc="-1" strike="noStrike">
              <a:latin typeface="Arial"/>
            </a:endParaRPr>
          </a:p>
        </p:txBody>
      </p:sp>
      <p:sp>
        <p:nvSpPr>
          <p:cNvPr id="122" name="PlaceHolder 6"/>
          <p:cNvSpPr>
            <a:spLocks noGrp="1"/>
          </p:cNvSpPr>
          <p:nvPr>
            <p:ph type="body"/>
          </p:nvPr>
        </p:nvSpPr>
        <p:spPr>
          <a:xfrm>
            <a:off x="588600" y="4057920"/>
            <a:ext cx="80280" cy="2090160"/>
          </a:xfrm>
          <a:prstGeom prst="rect">
            <a:avLst/>
          </a:prstGeom>
        </p:spPr>
        <p:txBody>
          <a:bodyPr lIns="0" rIns="0" tIns="0" bIns="0">
            <a:normAutofit fontScale="24000"/>
          </a:bodyPr>
          <a:p>
            <a:endParaRPr b="0" lang="en-US" sz="3200" spc="-1" strike="noStrike">
              <a:latin typeface="Arial"/>
            </a:endParaRPr>
          </a:p>
        </p:txBody>
      </p:sp>
      <p:sp>
        <p:nvSpPr>
          <p:cNvPr id="123" name="PlaceHolder 7"/>
          <p:cNvSpPr>
            <a:spLocks noGrp="1"/>
          </p:cNvSpPr>
          <p:nvPr>
            <p:ph type="body"/>
          </p:nvPr>
        </p:nvSpPr>
        <p:spPr>
          <a:xfrm>
            <a:off x="673200" y="4057920"/>
            <a:ext cx="80280" cy="209016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504000" y="261720"/>
            <a:ext cx="9070200" cy="1341000"/>
          </a:xfrm>
          <a:prstGeom prst="rect">
            <a:avLst/>
          </a:prstGeom>
        </p:spPr>
        <p:txBody>
          <a:bodyPr lIns="0" rIns="0" tIns="0" bIns="0" anchor="ctr">
            <a:spAutoFit/>
          </a:bodyPr>
          <a:p>
            <a:pPr algn="ctr"/>
            <a:endParaRPr b="0" lang="en-US" sz="4400" spc="-1" strike="noStrike">
              <a:latin typeface="Arial"/>
            </a:endParaRPr>
          </a:p>
        </p:txBody>
      </p:sp>
      <p:sp>
        <p:nvSpPr>
          <p:cNvPr id="132" name="PlaceHolder 2"/>
          <p:cNvSpPr>
            <a:spLocks noGrp="1"/>
          </p:cNvSpPr>
          <p:nvPr>
            <p:ph type="subTitle"/>
          </p:nvPr>
        </p:nvSpPr>
        <p:spPr>
          <a:xfrm>
            <a:off x="504000" y="1315440"/>
            <a:ext cx="249840" cy="52887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261720"/>
            <a:ext cx="9070200" cy="1341000"/>
          </a:xfrm>
          <a:prstGeom prst="rect">
            <a:avLst/>
          </a:prstGeom>
        </p:spPr>
        <p:txBody>
          <a:bodyPr lIns="0" rIns="0" tIns="0" bIns="0" anchor="ctr">
            <a:spAutoFit/>
          </a:bodyPr>
          <a:p>
            <a:pPr algn="ctr"/>
            <a:endParaRPr b="0" lang="en-US" sz="4400" spc="-1" strike="noStrike">
              <a:latin typeface="Arial"/>
            </a:endParaRPr>
          </a:p>
        </p:txBody>
      </p:sp>
      <p:sp>
        <p:nvSpPr>
          <p:cNvPr id="134" name="PlaceHolder 2"/>
          <p:cNvSpPr>
            <a:spLocks noGrp="1"/>
          </p:cNvSpPr>
          <p:nvPr>
            <p:ph type="body"/>
          </p:nvPr>
        </p:nvSpPr>
        <p:spPr>
          <a:xfrm>
            <a:off x="504000" y="1768680"/>
            <a:ext cx="249840" cy="4382280"/>
          </a:xfrm>
          <a:prstGeom prst="rect">
            <a:avLst/>
          </a:prstGeom>
        </p:spPr>
        <p:txBody>
          <a:bodyPr lIns="0" rIns="0" tIns="0" bIns="0">
            <a:normAutofit fontScale="74000"/>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61720"/>
            <a:ext cx="9070200" cy="1341000"/>
          </a:xfrm>
          <a:prstGeom prst="rect">
            <a:avLst/>
          </a:prstGeom>
        </p:spPr>
        <p:txBody>
          <a:bodyPr lIns="0" rIns="0" tIns="0" bIns="0" anchor="ctr">
            <a:spAutoFit/>
          </a:bodyPr>
          <a:p>
            <a:pPr algn="ctr"/>
            <a:endParaRPr b="0" lang="en-US" sz="4400" spc="-1" strike="noStrike">
              <a:latin typeface="Arial"/>
            </a:endParaRPr>
          </a:p>
        </p:txBody>
      </p:sp>
      <p:sp>
        <p:nvSpPr>
          <p:cNvPr id="8" name="PlaceHolder 2"/>
          <p:cNvSpPr>
            <a:spLocks noGrp="1"/>
          </p:cNvSpPr>
          <p:nvPr>
            <p:ph type="body"/>
          </p:nvPr>
        </p:nvSpPr>
        <p:spPr>
          <a:xfrm>
            <a:off x="504000" y="1768680"/>
            <a:ext cx="121680" cy="4382280"/>
          </a:xfrm>
          <a:prstGeom prst="rect">
            <a:avLst/>
          </a:prstGeom>
        </p:spPr>
        <p:txBody>
          <a:bodyPr lIns="0" rIns="0" tIns="0" bIns="0">
            <a:normAutofit fontScale="74000"/>
          </a:bodyPr>
          <a:p>
            <a:endParaRPr b="0" lang="en-US" sz="3200" spc="-1" strike="noStrike">
              <a:latin typeface="Arial"/>
            </a:endParaRPr>
          </a:p>
        </p:txBody>
      </p:sp>
      <p:sp>
        <p:nvSpPr>
          <p:cNvPr id="9" name="PlaceHolder 3"/>
          <p:cNvSpPr>
            <a:spLocks noGrp="1"/>
          </p:cNvSpPr>
          <p:nvPr>
            <p:ph type="body"/>
          </p:nvPr>
        </p:nvSpPr>
        <p:spPr>
          <a:xfrm>
            <a:off x="632160" y="1768680"/>
            <a:ext cx="121680" cy="4382280"/>
          </a:xfrm>
          <a:prstGeom prst="rect">
            <a:avLst/>
          </a:prstGeom>
        </p:spPr>
        <p:txBody>
          <a:bodyPr lIns="0" rIns="0" tIns="0" bIns="0">
            <a:normAutofit fontScale="74000"/>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261720"/>
            <a:ext cx="9070200" cy="1341000"/>
          </a:xfrm>
          <a:prstGeom prst="rect">
            <a:avLst/>
          </a:prstGeom>
        </p:spPr>
        <p:txBody>
          <a:bodyPr lIns="0" rIns="0" tIns="0" bIns="0" anchor="ctr">
            <a:spAutoFit/>
          </a:bodyPr>
          <a:p>
            <a:pPr algn="ctr"/>
            <a:endParaRPr b="0" lang="en-US" sz="4400" spc="-1" strike="noStrike">
              <a:latin typeface="Arial"/>
            </a:endParaRPr>
          </a:p>
        </p:txBody>
      </p:sp>
      <p:sp>
        <p:nvSpPr>
          <p:cNvPr id="136" name="PlaceHolder 2"/>
          <p:cNvSpPr>
            <a:spLocks noGrp="1"/>
          </p:cNvSpPr>
          <p:nvPr>
            <p:ph type="body"/>
          </p:nvPr>
        </p:nvSpPr>
        <p:spPr>
          <a:xfrm>
            <a:off x="504000" y="1768680"/>
            <a:ext cx="121680" cy="4382280"/>
          </a:xfrm>
          <a:prstGeom prst="rect">
            <a:avLst/>
          </a:prstGeom>
        </p:spPr>
        <p:txBody>
          <a:bodyPr lIns="0" rIns="0" tIns="0" bIns="0">
            <a:normAutofit fontScale="74000"/>
          </a:bodyPr>
          <a:p>
            <a:endParaRPr b="0" lang="en-US" sz="3200" spc="-1" strike="noStrike">
              <a:latin typeface="Arial"/>
            </a:endParaRPr>
          </a:p>
        </p:txBody>
      </p:sp>
      <p:sp>
        <p:nvSpPr>
          <p:cNvPr id="137" name="PlaceHolder 3"/>
          <p:cNvSpPr>
            <a:spLocks noGrp="1"/>
          </p:cNvSpPr>
          <p:nvPr>
            <p:ph type="body"/>
          </p:nvPr>
        </p:nvSpPr>
        <p:spPr>
          <a:xfrm>
            <a:off x="632160" y="1768680"/>
            <a:ext cx="121680" cy="4382280"/>
          </a:xfrm>
          <a:prstGeom prst="rect">
            <a:avLst/>
          </a:prstGeom>
        </p:spPr>
        <p:txBody>
          <a:bodyPr lIns="0" rIns="0" tIns="0" bIns="0">
            <a:normAutofit fontScale="74000"/>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261720"/>
            <a:ext cx="9070200" cy="13410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504000" y="261720"/>
            <a:ext cx="9070200" cy="62175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261720"/>
            <a:ext cx="9070200" cy="1341000"/>
          </a:xfrm>
          <a:prstGeom prst="rect">
            <a:avLst/>
          </a:prstGeom>
        </p:spPr>
        <p:txBody>
          <a:bodyPr lIns="0" rIns="0" tIns="0" bIns="0" anchor="ctr">
            <a:spAutoFit/>
          </a:bodyPr>
          <a:p>
            <a:pPr algn="ctr"/>
            <a:endParaRPr b="0" lang="en-US" sz="4400" spc="-1" strike="noStrike">
              <a:latin typeface="Arial"/>
            </a:endParaRPr>
          </a:p>
        </p:txBody>
      </p:sp>
      <p:sp>
        <p:nvSpPr>
          <p:cNvPr id="141" name="PlaceHolder 2"/>
          <p:cNvSpPr>
            <a:spLocks noGrp="1"/>
          </p:cNvSpPr>
          <p:nvPr>
            <p:ph type="body"/>
          </p:nvPr>
        </p:nvSpPr>
        <p:spPr>
          <a:xfrm>
            <a:off x="504000" y="1768680"/>
            <a:ext cx="121680" cy="2090160"/>
          </a:xfrm>
          <a:prstGeom prst="rect">
            <a:avLst/>
          </a:prstGeom>
        </p:spPr>
        <p:txBody>
          <a:bodyPr lIns="0" rIns="0" tIns="0" bIns="0">
            <a:normAutofit fontScale="24000"/>
          </a:bodyPr>
          <a:p>
            <a:endParaRPr b="0" lang="en-US" sz="3200" spc="-1" strike="noStrike">
              <a:latin typeface="Arial"/>
            </a:endParaRPr>
          </a:p>
        </p:txBody>
      </p:sp>
      <p:sp>
        <p:nvSpPr>
          <p:cNvPr id="142" name="PlaceHolder 3"/>
          <p:cNvSpPr>
            <a:spLocks noGrp="1"/>
          </p:cNvSpPr>
          <p:nvPr>
            <p:ph type="body"/>
          </p:nvPr>
        </p:nvSpPr>
        <p:spPr>
          <a:xfrm>
            <a:off x="632160" y="1768680"/>
            <a:ext cx="121680" cy="4382280"/>
          </a:xfrm>
          <a:prstGeom prst="rect">
            <a:avLst/>
          </a:prstGeom>
        </p:spPr>
        <p:txBody>
          <a:bodyPr lIns="0" rIns="0" tIns="0" bIns="0">
            <a:normAutofit fontScale="74000"/>
          </a:bodyPr>
          <a:p>
            <a:endParaRPr b="0" lang="en-US" sz="3200" spc="-1" strike="noStrike">
              <a:latin typeface="Arial"/>
            </a:endParaRPr>
          </a:p>
        </p:txBody>
      </p:sp>
      <p:sp>
        <p:nvSpPr>
          <p:cNvPr id="143" name="PlaceHolder 4"/>
          <p:cNvSpPr>
            <a:spLocks noGrp="1"/>
          </p:cNvSpPr>
          <p:nvPr>
            <p:ph type="body"/>
          </p:nvPr>
        </p:nvSpPr>
        <p:spPr>
          <a:xfrm>
            <a:off x="504000" y="4057920"/>
            <a:ext cx="121680" cy="209016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261720"/>
            <a:ext cx="9070200" cy="1341000"/>
          </a:xfrm>
          <a:prstGeom prst="rect">
            <a:avLst/>
          </a:prstGeom>
        </p:spPr>
        <p:txBody>
          <a:bodyPr lIns="0" rIns="0" tIns="0" bIns="0" anchor="ctr">
            <a:spAutoFit/>
          </a:bodyPr>
          <a:p>
            <a:pPr algn="ctr"/>
            <a:endParaRPr b="0" lang="en-US" sz="4400" spc="-1" strike="noStrike">
              <a:latin typeface="Arial"/>
            </a:endParaRPr>
          </a:p>
        </p:txBody>
      </p:sp>
      <p:sp>
        <p:nvSpPr>
          <p:cNvPr id="145" name="PlaceHolder 2"/>
          <p:cNvSpPr>
            <a:spLocks noGrp="1"/>
          </p:cNvSpPr>
          <p:nvPr>
            <p:ph type="body"/>
          </p:nvPr>
        </p:nvSpPr>
        <p:spPr>
          <a:xfrm>
            <a:off x="504000" y="1768680"/>
            <a:ext cx="121680" cy="4382280"/>
          </a:xfrm>
          <a:prstGeom prst="rect">
            <a:avLst/>
          </a:prstGeom>
        </p:spPr>
        <p:txBody>
          <a:bodyPr lIns="0" rIns="0" tIns="0" bIns="0">
            <a:normAutofit fontScale="74000"/>
          </a:bodyPr>
          <a:p>
            <a:endParaRPr b="0" lang="en-US" sz="3200" spc="-1" strike="noStrike">
              <a:latin typeface="Arial"/>
            </a:endParaRPr>
          </a:p>
        </p:txBody>
      </p:sp>
      <p:sp>
        <p:nvSpPr>
          <p:cNvPr id="146" name="PlaceHolder 3"/>
          <p:cNvSpPr>
            <a:spLocks noGrp="1"/>
          </p:cNvSpPr>
          <p:nvPr>
            <p:ph type="body"/>
          </p:nvPr>
        </p:nvSpPr>
        <p:spPr>
          <a:xfrm>
            <a:off x="632160" y="1768680"/>
            <a:ext cx="121680" cy="2090160"/>
          </a:xfrm>
          <a:prstGeom prst="rect">
            <a:avLst/>
          </a:prstGeom>
        </p:spPr>
        <p:txBody>
          <a:bodyPr lIns="0" rIns="0" tIns="0" bIns="0">
            <a:normAutofit fontScale="24000"/>
          </a:bodyPr>
          <a:p>
            <a:endParaRPr b="0" lang="en-US" sz="3200" spc="-1" strike="noStrike">
              <a:latin typeface="Arial"/>
            </a:endParaRPr>
          </a:p>
        </p:txBody>
      </p:sp>
      <p:sp>
        <p:nvSpPr>
          <p:cNvPr id="147" name="PlaceHolder 4"/>
          <p:cNvSpPr>
            <a:spLocks noGrp="1"/>
          </p:cNvSpPr>
          <p:nvPr>
            <p:ph type="body"/>
          </p:nvPr>
        </p:nvSpPr>
        <p:spPr>
          <a:xfrm>
            <a:off x="632160" y="4057920"/>
            <a:ext cx="121680" cy="209016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261720"/>
            <a:ext cx="9070200" cy="1341000"/>
          </a:xfrm>
          <a:prstGeom prst="rect">
            <a:avLst/>
          </a:prstGeom>
        </p:spPr>
        <p:txBody>
          <a:bodyPr lIns="0" rIns="0" tIns="0" bIns="0" anchor="ctr">
            <a:spAutoFit/>
          </a:bodyPr>
          <a:p>
            <a:pPr algn="ctr"/>
            <a:endParaRPr b="0" lang="en-US" sz="4400" spc="-1" strike="noStrike">
              <a:latin typeface="Arial"/>
            </a:endParaRPr>
          </a:p>
        </p:txBody>
      </p:sp>
      <p:sp>
        <p:nvSpPr>
          <p:cNvPr id="149" name="PlaceHolder 2"/>
          <p:cNvSpPr>
            <a:spLocks noGrp="1"/>
          </p:cNvSpPr>
          <p:nvPr>
            <p:ph type="body"/>
          </p:nvPr>
        </p:nvSpPr>
        <p:spPr>
          <a:xfrm>
            <a:off x="504000" y="1768680"/>
            <a:ext cx="121680" cy="2090160"/>
          </a:xfrm>
          <a:prstGeom prst="rect">
            <a:avLst/>
          </a:prstGeom>
        </p:spPr>
        <p:txBody>
          <a:bodyPr lIns="0" rIns="0" tIns="0" bIns="0">
            <a:normAutofit fontScale="24000"/>
          </a:bodyPr>
          <a:p>
            <a:endParaRPr b="0" lang="en-US" sz="3200" spc="-1" strike="noStrike">
              <a:latin typeface="Arial"/>
            </a:endParaRPr>
          </a:p>
        </p:txBody>
      </p:sp>
      <p:sp>
        <p:nvSpPr>
          <p:cNvPr id="150" name="PlaceHolder 3"/>
          <p:cNvSpPr>
            <a:spLocks noGrp="1"/>
          </p:cNvSpPr>
          <p:nvPr>
            <p:ph type="body"/>
          </p:nvPr>
        </p:nvSpPr>
        <p:spPr>
          <a:xfrm>
            <a:off x="632160" y="1768680"/>
            <a:ext cx="121680" cy="2090160"/>
          </a:xfrm>
          <a:prstGeom prst="rect">
            <a:avLst/>
          </a:prstGeom>
        </p:spPr>
        <p:txBody>
          <a:bodyPr lIns="0" rIns="0" tIns="0" bIns="0">
            <a:normAutofit fontScale="24000"/>
          </a:bodyPr>
          <a:p>
            <a:endParaRPr b="0" lang="en-US" sz="3200" spc="-1" strike="noStrike">
              <a:latin typeface="Arial"/>
            </a:endParaRPr>
          </a:p>
        </p:txBody>
      </p:sp>
      <p:sp>
        <p:nvSpPr>
          <p:cNvPr id="151" name="PlaceHolder 4"/>
          <p:cNvSpPr>
            <a:spLocks noGrp="1"/>
          </p:cNvSpPr>
          <p:nvPr>
            <p:ph type="body"/>
          </p:nvPr>
        </p:nvSpPr>
        <p:spPr>
          <a:xfrm>
            <a:off x="504000" y="4057920"/>
            <a:ext cx="249840" cy="209016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61720"/>
            <a:ext cx="9070200" cy="1341000"/>
          </a:xfrm>
          <a:prstGeom prst="rect">
            <a:avLst/>
          </a:prstGeom>
        </p:spPr>
        <p:txBody>
          <a:bodyPr lIns="0" rIns="0" tIns="0" bIns="0" anchor="ctr">
            <a:spAutoFit/>
          </a:bodyPr>
          <a:p>
            <a:pPr algn="ctr"/>
            <a:endParaRPr b="0" lang="en-US" sz="4400" spc="-1" strike="noStrike">
              <a:latin typeface="Arial"/>
            </a:endParaRPr>
          </a:p>
        </p:txBody>
      </p:sp>
      <p:sp>
        <p:nvSpPr>
          <p:cNvPr id="153" name="PlaceHolder 2"/>
          <p:cNvSpPr>
            <a:spLocks noGrp="1"/>
          </p:cNvSpPr>
          <p:nvPr>
            <p:ph type="body"/>
          </p:nvPr>
        </p:nvSpPr>
        <p:spPr>
          <a:xfrm>
            <a:off x="504000" y="1768680"/>
            <a:ext cx="249840" cy="2090160"/>
          </a:xfrm>
          <a:prstGeom prst="rect">
            <a:avLst/>
          </a:prstGeom>
        </p:spPr>
        <p:txBody>
          <a:bodyPr lIns="0" rIns="0" tIns="0" bIns="0">
            <a:normAutofit fontScale="24000"/>
          </a:bodyPr>
          <a:p>
            <a:endParaRPr b="0" lang="en-US" sz="3200" spc="-1" strike="noStrike">
              <a:latin typeface="Arial"/>
            </a:endParaRPr>
          </a:p>
        </p:txBody>
      </p:sp>
      <p:sp>
        <p:nvSpPr>
          <p:cNvPr id="154" name="PlaceHolder 3"/>
          <p:cNvSpPr>
            <a:spLocks noGrp="1"/>
          </p:cNvSpPr>
          <p:nvPr>
            <p:ph type="body"/>
          </p:nvPr>
        </p:nvSpPr>
        <p:spPr>
          <a:xfrm>
            <a:off x="504000" y="4057920"/>
            <a:ext cx="249840" cy="209016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504000" y="261720"/>
            <a:ext cx="9070200" cy="1341000"/>
          </a:xfrm>
          <a:prstGeom prst="rect">
            <a:avLst/>
          </a:prstGeom>
        </p:spPr>
        <p:txBody>
          <a:bodyPr lIns="0" rIns="0" tIns="0" bIns="0" anchor="ctr">
            <a:spAutoFit/>
          </a:bodyPr>
          <a:p>
            <a:pPr algn="ctr"/>
            <a:endParaRPr b="0" lang="en-US" sz="4400" spc="-1" strike="noStrike">
              <a:latin typeface="Arial"/>
            </a:endParaRPr>
          </a:p>
        </p:txBody>
      </p:sp>
      <p:sp>
        <p:nvSpPr>
          <p:cNvPr id="156" name="PlaceHolder 2"/>
          <p:cNvSpPr>
            <a:spLocks noGrp="1"/>
          </p:cNvSpPr>
          <p:nvPr>
            <p:ph type="body"/>
          </p:nvPr>
        </p:nvSpPr>
        <p:spPr>
          <a:xfrm>
            <a:off x="504000" y="1768680"/>
            <a:ext cx="121680" cy="2090160"/>
          </a:xfrm>
          <a:prstGeom prst="rect">
            <a:avLst/>
          </a:prstGeom>
        </p:spPr>
        <p:txBody>
          <a:bodyPr lIns="0" rIns="0" tIns="0" bIns="0">
            <a:normAutofit fontScale="24000"/>
          </a:bodyPr>
          <a:p>
            <a:endParaRPr b="0" lang="en-US" sz="3200" spc="-1" strike="noStrike">
              <a:latin typeface="Arial"/>
            </a:endParaRPr>
          </a:p>
        </p:txBody>
      </p:sp>
      <p:sp>
        <p:nvSpPr>
          <p:cNvPr id="157" name="PlaceHolder 3"/>
          <p:cNvSpPr>
            <a:spLocks noGrp="1"/>
          </p:cNvSpPr>
          <p:nvPr>
            <p:ph type="body"/>
          </p:nvPr>
        </p:nvSpPr>
        <p:spPr>
          <a:xfrm>
            <a:off x="632160" y="1768680"/>
            <a:ext cx="121680" cy="2090160"/>
          </a:xfrm>
          <a:prstGeom prst="rect">
            <a:avLst/>
          </a:prstGeom>
        </p:spPr>
        <p:txBody>
          <a:bodyPr lIns="0" rIns="0" tIns="0" bIns="0">
            <a:normAutofit fontScale="24000"/>
          </a:bodyPr>
          <a:p>
            <a:endParaRPr b="0" lang="en-US" sz="3200" spc="-1" strike="noStrike">
              <a:latin typeface="Arial"/>
            </a:endParaRPr>
          </a:p>
        </p:txBody>
      </p:sp>
      <p:sp>
        <p:nvSpPr>
          <p:cNvPr id="158" name="PlaceHolder 4"/>
          <p:cNvSpPr>
            <a:spLocks noGrp="1"/>
          </p:cNvSpPr>
          <p:nvPr>
            <p:ph type="body"/>
          </p:nvPr>
        </p:nvSpPr>
        <p:spPr>
          <a:xfrm>
            <a:off x="504000" y="4057920"/>
            <a:ext cx="121680" cy="2090160"/>
          </a:xfrm>
          <a:prstGeom prst="rect">
            <a:avLst/>
          </a:prstGeom>
        </p:spPr>
        <p:txBody>
          <a:bodyPr lIns="0" rIns="0" tIns="0" bIns="0">
            <a:normAutofit fontScale="24000"/>
          </a:bodyPr>
          <a:p>
            <a:endParaRPr b="0" lang="en-US" sz="3200" spc="-1" strike="noStrike">
              <a:latin typeface="Arial"/>
            </a:endParaRPr>
          </a:p>
        </p:txBody>
      </p:sp>
      <p:sp>
        <p:nvSpPr>
          <p:cNvPr id="159" name="PlaceHolder 5"/>
          <p:cNvSpPr>
            <a:spLocks noGrp="1"/>
          </p:cNvSpPr>
          <p:nvPr>
            <p:ph type="body"/>
          </p:nvPr>
        </p:nvSpPr>
        <p:spPr>
          <a:xfrm>
            <a:off x="632160" y="4057920"/>
            <a:ext cx="121680" cy="209016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261720"/>
            <a:ext cx="9070200" cy="1341000"/>
          </a:xfrm>
          <a:prstGeom prst="rect">
            <a:avLst/>
          </a:prstGeom>
        </p:spPr>
        <p:txBody>
          <a:bodyPr lIns="0" rIns="0" tIns="0" bIns="0" anchor="ctr">
            <a:spAutoFit/>
          </a:bodyPr>
          <a:p>
            <a:pPr algn="ctr"/>
            <a:endParaRPr b="0" lang="en-US" sz="4400" spc="-1" strike="noStrike">
              <a:latin typeface="Arial"/>
            </a:endParaRPr>
          </a:p>
        </p:txBody>
      </p:sp>
      <p:sp>
        <p:nvSpPr>
          <p:cNvPr id="161" name="PlaceHolder 2"/>
          <p:cNvSpPr>
            <a:spLocks noGrp="1"/>
          </p:cNvSpPr>
          <p:nvPr>
            <p:ph type="body"/>
          </p:nvPr>
        </p:nvSpPr>
        <p:spPr>
          <a:xfrm>
            <a:off x="504000" y="1768680"/>
            <a:ext cx="80280" cy="2090160"/>
          </a:xfrm>
          <a:prstGeom prst="rect">
            <a:avLst/>
          </a:prstGeom>
        </p:spPr>
        <p:txBody>
          <a:bodyPr lIns="0" rIns="0" tIns="0" bIns="0">
            <a:normAutofit fontScale="24000"/>
          </a:bodyPr>
          <a:p>
            <a:endParaRPr b="0" lang="en-US" sz="3200" spc="-1" strike="noStrike">
              <a:latin typeface="Arial"/>
            </a:endParaRPr>
          </a:p>
        </p:txBody>
      </p:sp>
      <p:sp>
        <p:nvSpPr>
          <p:cNvPr id="162" name="PlaceHolder 3"/>
          <p:cNvSpPr>
            <a:spLocks noGrp="1"/>
          </p:cNvSpPr>
          <p:nvPr>
            <p:ph type="body"/>
          </p:nvPr>
        </p:nvSpPr>
        <p:spPr>
          <a:xfrm>
            <a:off x="588600" y="1768680"/>
            <a:ext cx="80280" cy="2090160"/>
          </a:xfrm>
          <a:prstGeom prst="rect">
            <a:avLst/>
          </a:prstGeom>
        </p:spPr>
        <p:txBody>
          <a:bodyPr lIns="0" rIns="0" tIns="0" bIns="0">
            <a:normAutofit fontScale="24000"/>
          </a:bodyPr>
          <a:p>
            <a:endParaRPr b="0" lang="en-US" sz="3200" spc="-1" strike="noStrike">
              <a:latin typeface="Arial"/>
            </a:endParaRPr>
          </a:p>
        </p:txBody>
      </p:sp>
      <p:sp>
        <p:nvSpPr>
          <p:cNvPr id="163" name="PlaceHolder 4"/>
          <p:cNvSpPr>
            <a:spLocks noGrp="1"/>
          </p:cNvSpPr>
          <p:nvPr>
            <p:ph type="body"/>
          </p:nvPr>
        </p:nvSpPr>
        <p:spPr>
          <a:xfrm>
            <a:off x="673200" y="1768680"/>
            <a:ext cx="80280" cy="2090160"/>
          </a:xfrm>
          <a:prstGeom prst="rect">
            <a:avLst/>
          </a:prstGeom>
        </p:spPr>
        <p:txBody>
          <a:bodyPr lIns="0" rIns="0" tIns="0" bIns="0">
            <a:normAutofit fontScale="24000"/>
          </a:bodyPr>
          <a:p>
            <a:endParaRPr b="0" lang="en-US" sz="3200" spc="-1" strike="noStrike">
              <a:latin typeface="Arial"/>
            </a:endParaRPr>
          </a:p>
        </p:txBody>
      </p:sp>
      <p:sp>
        <p:nvSpPr>
          <p:cNvPr id="164" name="PlaceHolder 5"/>
          <p:cNvSpPr>
            <a:spLocks noGrp="1"/>
          </p:cNvSpPr>
          <p:nvPr>
            <p:ph type="body"/>
          </p:nvPr>
        </p:nvSpPr>
        <p:spPr>
          <a:xfrm>
            <a:off x="504000" y="4057920"/>
            <a:ext cx="80280" cy="2090160"/>
          </a:xfrm>
          <a:prstGeom prst="rect">
            <a:avLst/>
          </a:prstGeom>
        </p:spPr>
        <p:txBody>
          <a:bodyPr lIns="0" rIns="0" tIns="0" bIns="0">
            <a:normAutofit fontScale="24000"/>
          </a:bodyPr>
          <a:p>
            <a:endParaRPr b="0" lang="en-US" sz="3200" spc="-1" strike="noStrike">
              <a:latin typeface="Arial"/>
            </a:endParaRPr>
          </a:p>
        </p:txBody>
      </p:sp>
      <p:sp>
        <p:nvSpPr>
          <p:cNvPr id="165" name="PlaceHolder 6"/>
          <p:cNvSpPr>
            <a:spLocks noGrp="1"/>
          </p:cNvSpPr>
          <p:nvPr>
            <p:ph type="body"/>
          </p:nvPr>
        </p:nvSpPr>
        <p:spPr>
          <a:xfrm>
            <a:off x="588600" y="4057920"/>
            <a:ext cx="80280" cy="2090160"/>
          </a:xfrm>
          <a:prstGeom prst="rect">
            <a:avLst/>
          </a:prstGeom>
        </p:spPr>
        <p:txBody>
          <a:bodyPr lIns="0" rIns="0" tIns="0" bIns="0">
            <a:normAutofit fontScale="24000"/>
          </a:bodyPr>
          <a:p>
            <a:endParaRPr b="0" lang="en-US" sz="3200" spc="-1" strike="noStrike">
              <a:latin typeface="Arial"/>
            </a:endParaRPr>
          </a:p>
        </p:txBody>
      </p:sp>
      <p:sp>
        <p:nvSpPr>
          <p:cNvPr id="166" name="PlaceHolder 7"/>
          <p:cNvSpPr>
            <a:spLocks noGrp="1"/>
          </p:cNvSpPr>
          <p:nvPr>
            <p:ph type="body"/>
          </p:nvPr>
        </p:nvSpPr>
        <p:spPr>
          <a:xfrm>
            <a:off x="673200" y="4057920"/>
            <a:ext cx="80280" cy="209016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61720"/>
            <a:ext cx="9070200" cy="13410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61720"/>
            <a:ext cx="9070200" cy="62175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61720"/>
            <a:ext cx="9070200" cy="1341000"/>
          </a:xfrm>
          <a:prstGeom prst="rect">
            <a:avLst/>
          </a:prstGeom>
        </p:spPr>
        <p:txBody>
          <a:bodyPr lIns="0" rIns="0" tIns="0" bIns="0" anchor="ctr">
            <a:spAutoFit/>
          </a:bodyPr>
          <a:p>
            <a:pPr algn="ctr"/>
            <a:endParaRPr b="0" lang="en-US" sz="4400" spc="-1" strike="noStrike">
              <a:latin typeface="Arial"/>
            </a:endParaRPr>
          </a:p>
        </p:txBody>
      </p:sp>
      <p:sp>
        <p:nvSpPr>
          <p:cNvPr id="13" name="PlaceHolder 2"/>
          <p:cNvSpPr>
            <a:spLocks noGrp="1"/>
          </p:cNvSpPr>
          <p:nvPr>
            <p:ph type="body"/>
          </p:nvPr>
        </p:nvSpPr>
        <p:spPr>
          <a:xfrm>
            <a:off x="504000" y="1768680"/>
            <a:ext cx="121680" cy="2090160"/>
          </a:xfrm>
          <a:prstGeom prst="rect">
            <a:avLst/>
          </a:prstGeom>
        </p:spPr>
        <p:txBody>
          <a:bodyPr lIns="0" rIns="0" tIns="0" bIns="0">
            <a:normAutofit fontScale="24000"/>
          </a:bodyPr>
          <a:p>
            <a:endParaRPr b="0" lang="en-US" sz="3200" spc="-1" strike="noStrike">
              <a:latin typeface="Arial"/>
            </a:endParaRPr>
          </a:p>
        </p:txBody>
      </p:sp>
      <p:sp>
        <p:nvSpPr>
          <p:cNvPr id="14" name="PlaceHolder 3"/>
          <p:cNvSpPr>
            <a:spLocks noGrp="1"/>
          </p:cNvSpPr>
          <p:nvPr>
            <p:ph type="body"/>
          </p:nvPr>
        </p:nvSpPr>
        <p:spPr>
          <a:xfrm>
            <a:off x="632160" y="1768680"/>
            <a:ext cx="121680" cy="4382280"/>
          </a:xfrm>
          <a:prstGeom prst="rect">
            <a:avLst/>
          </a:prstGeom>
        </p:spPr>
        <p:txBody>
          <a:bodyPr lIns="0" rIns="0" tIns="0" bIns="0">
            <a:normAutofit fontScale="74000"/>
          </a:bodyPr>
          <a:p>
            <a:endParaRPr b="0" lang="en-US" sz="3200" spc="-1" strike="noStrike">
              <a:latin typeface="Arial"/>
            </a:endParaRPr>
          </a:p>
        </p:txBody>
      </p:sp>
      <p:sp>
        <p:nvSpPr>
          <p:cNvPr id="15" name="PlaceHolder 4"/>
          <p:cNvSpPr>
            <a:spLocks noGrp="1"/>
          </p:cNvSpPr>
          <p:nvPr>
            <p:ph type="body"/>
          </p:nvPr>
        </p:nvSpPr>
        <p:spPr>
          <a:xfrm>
            <a:off x="504000" y="4057920"/>
            <a:ext cx="121680" cy="209016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61720"/>
            <a:ext cx="9070200" cy="1341000"/>
          </a:xfrm>
          <a:prstGeom prst="rect">
            <a:avLst/>
          </a:prstGeom>
        </p:spPr>
        <p:txBody>
          <a:bodyPr lIns="0" rIns="0" tIns="0" bIns="0" anchor="ctr">
            <a:spAutoFit/>
          </a:bodyPr>
          <a:p>
            <a:pPr algn="ctr"/>
            <a:endParaRPr b="0" lang="en-US" sz="4400" spc="-1" strike="noStrike">
              <a:latin typeface="Arial"/>
            </a:endParaRPr>
          </a:p>
        </p:txBody>
      </p:sp>
      <p:sp>
        <p:nvSpPr>
          <p:cNvPr id="17" name="PlaceHolder 2"/>
          <p:cNvSpPr>
            <a:spLocks noGrp="1"/>
          </p:cNvSpPr>
          <p:nvPr>
            <p:ph type="body"/>
          </p:nvPr>
        </p:nvSpPr>
        <p:spPr>
          <a:xfrm>
            <a:off x="504000" y="1768680"/>
            <a:ext cx="121680" cy="4382280"/>
          </a:xfrm>
          <a:prstGeom prst="rect">
            <a:avLst/>
          </a:prstGeom>
        </p:spPr>
        <p:txBody>
          <a:bodyPr lIns="0" rIns="0" tIns="0" bIns="0">
            <a:normAutofit fontScale="74000"/>
          </a:bodyPr>
          <a:p>
            <a:endParaRPr b="0" lang="en-US" sz="3200" spc="-1" strike="noStrike">
              <a:latin typeface="Arial"/>
            </a:endParaRPr>
          </a:p>
        </p:txBody>
      </p:sp>
      <p:sp>
        <p:nvSpPr>
          <p:cNvPr id="18" name="PlaceHolder 3"/>
          <p:cNvSpPr>
            <a:spLocks noGrp="1"/>
          </p:cNvSpPr>
          <p:nvPr>
            <p:ph type="body"/>
          </p:nvPr>
        </p:nvSpPr>
        <p:spPr>
          <a:xfrm>
            <a:off x="632160" y="1768680"/>
            <a:ext cx="121680" cy="2090160"/>
          </a:xfrm>
          <a:prstGeom prst="rect">
            <a:avLst/>
          </a:prstGeom>
        </p:spPr>
        <p:txBody>
          <a:bodyPr lIns="0" rIns="0" tIns="0" bIns="0">
            <a:normAutofit fontScale="24000"/>
          </a:bodyPr>
          <a:p>
            <a:endParaRPr b="0" lang="en-US" sz="3200" spc="-1" strike="noStrike">
              <a:latin typeface="Arial"/>
            </a:endParaRPr>
          </a:p>
        </p:txBody>
      </p:sp>
      <p:sp>
        <p:nvSpPr>
          <p:cNvPr id="19" name="PlaceHolder 4"/>
          <p:cNvSpPr>
            <a:spLocks noGrp="1"/>
          </p:cNvSpPr>
          <p:nvPr>
            <p:ph type="body"/>
          </p:nvPr>
        </p:nvSpPr>
        <p:spPr>
          <a:xfrm>
            <a:off x="632160" y="4057920"/>
            <a:ext cx="121680" cy="209016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61720"/>
            <a:ext cx="9070200" cy="1341000"/>
          </a:xfrm>
          <a:prstGeom prst="rect">
            <a:avLst/>
          </a:prstGeom>
        </p:spPr>
        <p:txBody>
          <a:bodyPr lIns="0" rIns="0" tIns="0" bIns="0" anchor="ctr">
            <a:spAutoFit/>
          </a:bodyPr>
          <a:p>
            <a:pPr algn="ctr"/>
            <a:endParaRPr b="0" lang="en-US" sz="4400" spc="-1" strike="noStrike">
              <a:latin typeface="Arial"/>
            </a:endParaRPr>
          </a:p>
        </p:txBody>
      </p:sp>
      <p:sp>
        <p:nvSpPr>
          <p:cNvPr id="21" name="PlaceHolder 2"/>
          <p:cNvSpPr>
            <a:spLocks noGrp="1"/>
          </p:cNvSpPr>
          <p:nvPr>
            <p:ph type="body"/>
          </p:nvPr>
        </p:nvSpPr>
        <p:spPr>
          <a:xfrm>
            <a:off x="504000" y="1768680"/>
            <a:ext cx="121680" cy="2090160"/>
          </a:xfrm>
          <a:prstGeom prst="rect">
            <a:avLst/>
          </a:prstGeom>
        </p:spPr>
        <p:txBody>
          <a:bodyPr lIns="0" rIns="0" tIns="0" bIns="0">
            <a:normAutofit fontScale="24000"/>
          </a:bodyPr>
          <a:p>
            <a:endParaRPr b="0" lang="en-US" sz="3200" spc="-1" strike="noStrike">
              <a:latin typeface="Arial"/>
            </a:endParaRPr>
          </a:p>
        </p:txBody>
      </p:sp>
      <p:sp>
        <p:nvSpPr>
          <p:cNvPr id="22" name="PlaceHolder 3"/>
          <p:cNvSpPr>
            <a:spLocks noGrp="1"/>
          </p:cNvSpPr>
          <p:nvPr>
            <p:ph type="body"/>
          </p:nvPr>
        </p:nvSpPr>
        <p:spPr>
          <a:xfrm>
            <a:off x="632160" y="1768680"/>
            <a:ext cx="121680" cy="2090160"/>
          </a:xfrm>
          <a:prstGeom prst="rect">
            <a:avLst/>
          </a:prstGeom>
        </p:spPr>
        <p:txBody>
          <a:bodyPr lIns="0" rIns="0" tIns="0" bIns="0">
            <a:normAutofit fontScale="24000"/>
          </a:bodyPr>
          <a:p>
            <a:endParaRPr b="0" lang="en-US" sz="3200" spc="-1" strike="noStrike">
              <a:latin typeface="Arial"/>
            </a:endParaRPr>
          </a:p>
        </p:txBody>
      </p:sp>
      <p:sp>
        <p:nvSpPr>
          <p:cNvPr id="23" name="PlaceHolder 4"/>
          <p:cNvSpPr>
            <a:spLocks noGrp="1"/>
          </p:cNvSpPr>
          <p:nvPr>
            <p:ph type="body"/>
          </p:nvPr>
        </p:nvSpPr>
        <p:spPr>
          <a:xfrm>
            <a:off x="504000" y="4057920"/>
            <a:ext cx="249840" cy="2090160"/>
          </a:xfrm>
          <a:prstGeom prst="rect">
            <a:avLst/>
          </a:prstGeom>
        </p:spPr>
        <p:txBody>
          <a:bodyPr lIns="0" rIns="0" tIns="0" bIns="0">
            <a:normAutofit fontScale="24000"/>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3150000"/>
            <a:ext cx="9717120" cy="1257120"/>
          </a:xfrm>
          <a:prstGeom prst="rect">
            <a:avLst/>
          </a:prstGeom>
          <a:solidFill>
            <a:srgbClr val="e74c3c"/>
          </a:solidFill>
          <a:ln>
            <a:noFill/>
          </a:ln>
        </p:spPr>
        <p:style>
          <a:lnRef idx="0"/>
          <a:fillRef idx="0"/>
          <a:effectRef idx="0"/>
          <a:fontRef idx="minor"/>
        </p:style>
      </p:sp>
      <p:sp>
        <p:nvSpPr>
          <p:cNvPr id="1" name="PlaceHolder 2"/>
          <p:cNvSpPr>
            <a:spLocks noGrp="1"/>
          </p:cNvSpPr>
          <p:nvPr>
            <p:ph type="title"/>
          </p:nvPr>
        </p:nvSpPr>
        <p:spPr>
          <a:xfrm>
            <a:off x="504000" y="301320"/>
            <a:ext cx="9072000" cy="1261800"/>
          </a:xfrm>
          <a:prstGeom prst="rect">
            <a:avLst/>
          </a:prstGeom>
        </p:spPr>
        <p:txBody>
          <a:bodyPr lIns="0" rIns="0" tIns="0" bIns="0" anchor="ctr">
            <a:noAutofit/>
          </a:bodyPr>
          <a:p>
            <a:pPr algn="ctr"/>
            <a:r>
              <a:rPr b="0" lang="en-US" sz="4400" spc="-1" strike="noStrike">
                <a:latin typeface="Arial"/>
              </a:rPr>
              <a:t>タイトルテキストの書式を編集するにはクリックします。</a:t>
            </a:r>
            <a:endParaRPr b="0" lang="en-US" sz="4400" spc="-1" strike="noStrike">
              <a:latin typeface="Arial"/>
            </a:endParaRPr>
          </a:p>
        </p:txBody>
      </p:sp>
      <p:sp>
        <p:nvSpPr>
          <p:cNvPr id="2"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アウトラインテキストの書式を編集するにはクリックします。</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2</a:t>
            </a:r>
            <a:r>
              <a:rPr b="0" lang="en-US" sz="2800" spc="-1" strike="noStrike">
                <a:latin typeface="Arial"/>
              </a:rPr>
              <a:t>レベル目のアウトライン</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3</a:t>
            </a:r>
            <a:r>
              <a:rPr b="0" lang="en-US" sz="2400" spc="-1" strike="noStrike">
                <a:latin typeface="Arial"/>
              </a:rPr>
              <a:t>レベル目のアウトライン</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4</a:t>
            </a:r>
            <a:r>
              <a:rPr b="0" lang="en-US" sz="2000" spc="-1" strike="noStrike">
                <a:latin typeface="Arial"/>
              </a:rPr>
              <a:t>レベル目のアウトライン</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5</a:t>
            </a:r>
            <a:r>
              <a:rPr b="0" lang="en-US" sz="2000" spc="-1" strike="noStrike">
                <a:latin typeface="Arial"/>
              </a:rPr>
              <a:t>レベル目のアウトライン</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6</a:t>
            </a:r>
            <a:r>
              <a:rPr b="0" lang="en-US" sz="2000" spc="-1" strike="noStrike">
                <a:latin typeface="Arial"/>
              </a:rPr>
              <a:t>レベル目のアウトライン</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7</a:t>
            </a:r>
            <a:r>
              <a:rPr b="0" lang="en-US" sz="2000" spc="-1" strike="noStrike">
                <a:latin typeface="Arial"/>
              </a:rPr>
              <a:t>レベル目のアウトライン</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180000"/>
            <a:ext cx="9717120" cy="1257120"/>
          </a:xfrm>
          <a:prstGeom prst="rect">
            <a:avLst/>
          </a:prstGeom>
          <a:solidFill>
            <a:srgbClr val="e74c3c"/>
          </a:solidFill>
          <a:ln w="72000">
            <a:noFill/>
          </a:ln>
        </p:spPr>
        <p:style>
          <a:lnRef idx="0"/>
          <a:fillRef idx="0"/>
          <a:effectRef idx="0"/>
          <a:fontRef idx="minor"/>
        </p:style>
      </p:sp>
      <p:sp>
        <p:nvSpPr>
          <p:cNvPr id="40" name="CustomShape 2"/>
          <p:cNvSpPr/>
          <p:nvPr/>
        </p:nvSpPr>
        <p:spPr>
          <a:xfrm>
            <a:off x="7560000" y="6840000"/>
            <a:ext cx="2517120" cy="537120"/>
          </a:xfrm>
          <a:prstGeom prst="rect">
            <a:avLst/>
          </a:prstGeom>
          <a:solidFill>
            <a:srgbClr val="e74c3c"/>
          </a:solidFill>
          <a:ln w="72000">
            <a:noFill/>
          </a:ln>
        </p:spPr>
        <p:style>
          <a:lnRef idx="0"/>
          <a:fillRef idx="0"/>
          <a:effectRef idx="0"/>
          <a:fontRef idx="minor"/>
        </p:style>
      </p:sp>
      <p:sp>
        <p:nvSpPr>
          <p:cNvPr id="41" name="CustomShape 3"/>
          <p:cNvSpPr/>
          <p:nvPr/>
        </p:nvSpPr>
        <p:spPr>
          <a:xfrm>
            <a:off x="900000" y="6840000"/>
            <a:ext cx="6477120" cy="537120"/>
          </a:xfrm>
          <a:prstGeom prst="rect">
            <a:avLst/>
          </a:prstGeom>
          <a:solidFill>
            <a:srgbClr val="bdc3c7"/>
          </a:solidFill>
          <a:ln w="72000">
            <a:noFill/>
          </a:ln>
        </p:spPr>
        <p:style>
          <a:lnRef idx="0"/>
          <a:fillRef idx="0"/>
          <a:effectRef idx="0"/>
          <a:fontRef idx="minor"/>
        </p:style>
      </p:sp>
      <p:sp>
        <p:nvSpPr>
          <p:cNvPr id="42" name="CustomShape 4"/>
          <p:cNvSpPr/>
          <p:nvPr/>
        </p:nvSpPr>
        <p:spPr>
          <a:xfrm>
            <a:off x="180000" y="6840000"/>
            <a:ext cx="537120" cy="537120"/>
          </a:xfrm>
          <a:prstGeom prst="rect">
            <a:avLst/>
          </a:prstGeom>
          <a:noFill/>
          <a:ln w="72000">
            <a:noFill/>
          </a:ln>
        </p:spPr>
        <p:style>
          <a:lnRef idx="0"/>
          <a:fillRef idx="0"/>
          <a:effectRef idx="0"/>
          <a:fontRef idx="minor"/>
        </p:style>
      </p:sp>
      <p:sp>
        <p:nvSpPr>
          <p:cNvPr id="43" name="PlaceHolder 5"/>
          <p:cNvSpPr>
            <a:spLocks noGrp="1"/>
          </p:cNvSpPr>
          <p:nvPr>
            <p:ph type="title"/>
          </p:nvPr>
        </p:nvSpPr>
        <p:spPr>
          <a:xfrm>
            <a:off x="504000" y="261720"/>
            <a:ext cx="9070200" cy="1341000"/>
          </a:xfrm>
          <a:prstGeom prst="rect">
            <a:avLst/>
          </a:prstGeom>
        </p:spPr>
        <p:txBody>
          <a:bodyPr lIns="0" rIns="0" tIns="0" bIns="0" anchor="ctr">
            <a:spAutoFit/>
          </a:bodyPr>
          <a:p>
            <a:r>
              <a:rPr b="0" lang="en-US" sz="1800" spc="-1" strike="noStrike">
                <a:latin typeface="Arial"/>
              </a:rPr>
              <a:t>タイトルテキストの書式を編集するにはクリックします。</a:t>
            </a:r>
            <a:endParaRPr b="0" lang="en-US" sz="1800" spc="-1" strike="noStrike">
              <a:latin typeface="Arial"/>
            </a:endParaRPr>
          </a:p>
        </p:txBody>
      </p:sp>
      <p:sp>
        <p:nvSpPr>
          <p:cNvPr id="44" name="PlaceHolder 6"/>
          <p:cNvSpPr>
            <a:spLocks noGrp="1"/>
          </p:cNvSpPr>
          <p:nvPr>
            <p:ph type="body"/>
          </p:nvPr>
        </p:nvSpPr>
        <p:spPr>
          <a:xfrm>
            <a:off x="504000" y="1768680"/>
            <a:ext cx="249840" cy="4382280"/>
          </a:xfrm>
          <a:prstGeom prst="rect">
            <a:avLst/>
          </a:prstGeom>
        </p:spPr>
        <p:txBody>
          <a:bodyPr lIns="0" rIns="0" tIns="0" bIns="0">
            <a:normAutofit fontScale="4000"/>
          </a:bodyPr>
          <a:p>
            <a:pPr marL="432000" indent="-324000">
              <a:spcBef>
                <a:spcPts val="1417"/>
              </a:spcBef>
              <a:buClr>
                <a:srgbClr val="000000"/>
              </a:buClr>
              <a:buSzPct val="45000"/>
              <a:buFont typeface="Wingdings" charset="2"/>
              <a:buChar char=""/>
            </a:pPr>
            <a:r>
              <a:rPr b="0" lang="en-US" sz="1800" spc="-1" strike="noStrike">
                <a:latin typeface="Arial"/>
              </a:rPr>
              <a:t>アウトラインテキストの書式を編集するにはクリックします。</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2</a:t>
            </a:r>
            <a:r>
              <a:rPr b="0" lang="en-US" sz="1800" spc="-1" strike="noStrike">
                <a:latin typeface="Arial"/>
              </a:rPr>
              <a:t>レベル目のアウトライン</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3</a:t>
            </a:r>
            <a:r>
              <a:rPr b="0" lang="en-US" sz="1800" spc="-1" strike="noStrike">
                <a:latin typeface="Arial"/>
              </a:rPr>
              <a:t>レベル目のアウトライン</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4</a:t>
            </a:r>
            <a:r>
              <a:rPr b="0" lang="en-US" sz="1800" spc="-1" strike="noStrike">
                <a:latin typeface="Arial"/>
              </a:rPr>
              <a:t>レベル目のアウトライン</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5</a:t>
            </a:r>
            <a:r>
              <a:rPr b="0" lang="en-US" sz="1800" spc="-1" strike="noStrike">
                <a:latin typeface="Arial"/>
              </a:rPr>
              <a:t>レベル目のアウトライン</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6</a:t>
            </a:r>
            <a:r>
              <a:rPr b="0" lang="en-US" sz="1800" spc="-1" strike="noStrike">
                <a:latin typeface="Arial"/>
              </a:rPr>
              <a:t>レベル目のアウトライン</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7</a:t>
            </a:r>
            <a:r>
              <a:rPr b="0" lang="en-US" sz="1800" spc="-1" strike="noStrike">
                <a:latin typeface="Arial"/>
              </a:rPr>
              <a:t>レベル目のアウトライン</a:t>
            </a:r>
            <a:endParaRPr b="0" lang="en-US" sz="1800" spc="-1" strike="noStrike">
              <a:latin typeface="Arial"/>
            </a:endParaRPr>
          </a:p>
        </p:txBody>
      </p:sp>
      <p:sp>
        <p:nvSpPr>
          <p:cNvPr id="45" name="PlaceHolder 7"/>
          <p:cNvSpPr>
            <a:spLocks noGrp="1"/>
          </p:cNvSpPr>
          <p:nvPr>
            <p:ph type="body"/>
          </p:nvPr>
        </p:nvSpPr>
        <p:spPr>
          <a:xfrm>
            <a:off x="767160" y="1768680"/>
            <a:ext cx="249840" cy="4382280"/>
          </a:xfrm>
          <a:prstGeom prst="rect">
            <a:avLst/>
          </a:prstGeom>
        </p:spPr>
        <p:txBody>
          <a:bodyPr lIns="0" rIns="0" tIns="0" bIns="0">
            <a:normAutofit fontScale="4000"/>
          </a:bodyPr>
          <a:p>
            <a:pPr marL="432000" indent="-324000">
              <a:spcBef>
                <a:spcPts val="1417"/>
              </a:spcBef>
              <a:buClr>
                <a:srgbClr val="000000"/>
              </a:buClr>
              <a:buSzPct val="45000"/>
              <a:buFont typeface="Wingdings" charset="2"/>
              <a:buChar char=""/>
            </a:pPr>
            <a:r>
              <a:rPr b="0" lang="en-US" sz="1800" spc="-1" strike="noStrike">
                <a:latin typeface="Arial"/>
              </a:rPr>
              <a:t>アウトラインテキストの書式を編集するにはクリックします。</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2</a:t>
            </a:r>
            <a:r>
              <a:rPr b="0" lang="en-US" sz="1800" spc="-1" strike="noStrike">
                <a:latin typeface="Arial"/>
              </a:rPr>
              <a:t>レベル目のアウトライン</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3</a:t>
            </a:r>
            <a:r>
              <a:rPr b="0" lang="en-US" sz="1800" spc="-1" strike="noStrike">
                <a:latin typeface="Arial"/>
              </a:rPr>
              <a:t>レベル目のアウトライン</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4</a:t>
            </a:r>
            <a:r>
              <a:rPr b="0" lang="en-US" sz="1800" spc="-1" strike="noStrike">
                <a:latin typeface="Arial"/>
              </a:rPr>
              <a:t>レベル目のアウトライン</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5</a:t>
            </a:r>
            <a:r>
              <a:rPr b="0" lang="en-US" sz="1800" spc="-1" strike="noStrike">
                <a:latin typeface="Arial"/>
              </a:rPr>
              <a:t>レベル目のアウトライン</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6</a:t>
            </a:r>
            <a:r>
              <a:rPr b="0" lang="en-US" sz="1800" spc="-1" strike="noStrike">
                <a:latin typeface="Arial"/>
              </a:rPr>
              <a:t>レベル目のアウトライン</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7</a:t>
            </a:r>
            <a:r>
              <a:rPr b="0" lang="en-US" sz="1800" spc="-1" strike="noStrike">
                <a:latin typeface="Arial"/>
              </a:rPr>
              <a:t>レベル目のアウトライン</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0" y="180000"/>
            <a:ext cx="9717120" cy="1257120"/>
          </a:xfrm>
          <a:prstGeom prst="rect">
            <a:avLst/>
          </a:prstGeom>
          <a:solidFill>
            <a:srgbClr val="e74c3c"/>
          </a:solidFill>
          <a:ln w="72000">
            <a:noFill/>
          </a:ln>
        </p:spPr>
        <p:style>
          <a:lnRef idx="0"/>
          <a:fillRef idx="0"/>
          <a:effectRef idx="0"/>
          <a:fontRef idx="minor"/>
        </p:style>
      </p:sp>
      <p:sp>
        <p:nvSpPr>
          <p:cNvPr id="83" name="CustomShape 2"/>
          <p:cNvSpPr/>
          <p:nvPr/>
        </p:nvSpPr>
        <p:spPr>
          <a:xfrm>
            <a:off x="7560000" y="6840000"/>
            <a:ext cx="2517120" cy="537120"/>
          </a:xfrm>
          <a:prstGeom prst="rect">
            <a:avLst/>
          </a:prstGeom>
          <a:solidFill>
            <a:srgbClr val="e74c3c"/>
          </a:solidFill>
          <a:ln w="72000">
            <a:noFill/>
          </a:ln>
        </p:spPr>
        <p:style>
          <a:lnRef idx="0"/>
          <a:fillRef idx="0"/>
          <a:effectRef idx="0"/>
          <a:fontRef idx="minor"/>
        </p:style>
      </p:sp>
      <p:sp>
        <p:nvSpPr>
          <p:cNvPr id="84" name="CustomShape 3"/>
          <p:cNvSpPr/>
          <p:nvPr/>
        </p:nvSpPr>
        <p:spPr>
          <a:xfrm>
            <a:off x="900000" y="6840000"/>
            <a:ext cx="6477120" cy="537120"/>
          </a:xfrm>
          <a:prstGeom prst="rect">
            <a:avLst/>
          </a:prstGeom>
          <a:solidFill>
            <a:srgbClr val="bdc3c7"/>
          </a:solidFill>
          <a:ln w="72000">
            <a:noFill/>
          </a:ln>
        </p:spPr>
        <p:style>
          <a:lnRef idx="0"/>
          <a:fillRef idx="0"/>
          <a:effectRef idx="0"/>
          <a:fontRef idx="minor"/>
        </p:style>
      </p:sp>
      <p:sp>
        <p:nvSpPr>
          <p:cNvPr id="85" name="CustomShape 4"/>
          <p:cNvSpPr/>
          <p:nvPr/>
        </p:nvSpPr>
        <p:spPr>
          <a:xfrm>
            <a:off x="180000" y="6840000"/>
            <a:ext cx="537120" cy="537120"/>
          </a:xfrm>
          <a:prstGeom prst="rect">
            <a:avLst/>
          </a:prstGeom>
          <a:noFill/>
          <a:ln w="72000">
            <a:noFill/>
          </a:ln>
        </p:spPr>
        <p:style>
          <a:lnRef idx="0"/>
          <a:fillRef idx="0"/>
          <a:effectRef idx="0"/>
          <a:fontRef idx="minor"/>
        </p:style>
      </p:sp>
      <p:sp>
        <p:nvSpPr>
          <p:cNvPr id="86" name="PlaceHolder 5"/>
          <p:cNvSpPr>
            <a:spLocks noGrp="1"/>
          </p:cNvSpPr>
          <p:nvPr>
            <p:ph type="title"/>
          </p:nvPr>
        </p:nvSpPr>
        <p:spPr>
          <a:xfrm>
            <a:off x="504000" y="301320"/>
            <a:ext cx="9072000" cy="1261800"/>
          </a:xfrm>
          <a:prstGeom prst="rect">
            <a:avLst/>
          </a:prstGeom>
        </p:spPr>
        <p:txBody>
          <a:bodyPr lIns="0" rIns="0" tIns="0" bIns="0" anchor="ctr">
            <a:noAutofit/>
          </a:bodyPr>
          <a:p>
            <a:pPr algn="ctr"/>
            <a:r>
              <a:rPr b="0" lang="en-US" sz="4400" spc="-1" strike="noStrike">
                <a:latin typeface="Arial"/>
              </a:rPr>
              <a:t>タイトルテキストの書式を編集するにはクリックします。</a:t>
            </a:r>
            <a:endParaRPr b="0" lang="en-US" sz="4400" spc="-1" strike="noStrike">
              <a:latin typeface="Arial"/>
            </a:endParaRPr>
          </a:p>
        </p:txBody>
      </p:sp>
      <p:sp>
        <p:nvSpPr>
          <p:cNvPr id="87" name="PlaceHolder 6"/>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アウトラインテキストの書式を編集するにはクリックします。</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2</a:t>
            </a:r>
            <a:r>
              <a:rPr b="0" lang="en-US" sz="2800" spc="-1" strike="noStrike">
                <a:latin typeface="Arial"/>
              </a:rPr>
              <a:t>レベル目のアウトライン</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3</a:t>
            </a:r>
            <a:r>
              <a:rPr b="0" lang="en-US" sz="2400" spc="-1" strike="noStrike">
                <a:latin typeface="Arial"/>
              </a:rPr>
              <a:t>レベル目のアウトライン</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4</a:t>
            </a:r>
            <a:r>
              <a:rPr b="0" lang="en-US" sz="2000" spc="-1" strike="noStrike">
                <a:latin typeface="Arial"/>
              </a:rPr>
              <a:t>レベル目のアウトライン</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5</a:t>
            </a:r>
            <a:r>
              <a:rPr b="0" lang="en-US" sz="2000" spc="-1" strike="noStrike">
                <a:latin typeface="Arial"/>
              </a:rPr>
              <a:t>レベル目のアウトライン</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6</a:t>
            </a:r>
            <a:r>
              <a:rPr b="0" lang="en-US" sz="2000" spc="-1" strike="noStrike">
                <a:latin typeface="Arial"/>
              </a:rPr>
              <a:t>レベル目のアウトライン</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7</a:t>
            </a:r>
            <a:r>
              <a:rPr b="0" lang="en-US" sz="2000" spc="-1" strike="noStrike">
                <a:latin typeface="Arial"/>
              </a:rPr>
              <a:t>レベル目のアウトライン</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0" y="180000"/>
            <a:ext cx="9717120" cy="1257120"/>
          </a:xfrm>
          <a:prstGeom prst="rect">
            <a:avLst/>
          </a:prstGeom>
          <a:solidFill>
            <a:srgbClr val="e74c3c"/>
          </a:solidFill>
          <a:ln w="72000">
            <a:noFill/>
          </a:ln>
        </p:spPr>
        <p:style>
          <a:lnRef idx="0"/>
          <a:fillRef idx="0"/>
          <a:effectRef idx="0"/>
          <a:fontRef idx="minor"/>
        </p:style>
      </p:sp>
      <p:sp>
        <p:nvSpPr>
          <p:cNvPr id="125" name="CustomShape 2"/>
          <p:cNvSpPr/>
          <p:nvPr/>
        </p:nvSpPr>
        <p:spPr>
          <a:xfrm>
            <a:off x="7560000" y="6840000"/>
            <a:ext cx="2517120" cy="537120"/>
          </a:xfrm>
          <a:prstGeom prst="rect">
            <a:avLst/>
          </a:prstGeom>
          <a:solidFill>
            <a:srgbClr val="e74c3c"/>
          </a:solidFill>
          <a:ln w="72000">
            <a:noFill/>
          </a:ln>
        </p:spPr>
        <p:style>
          <a:lnRef idx="0"/>
          <a:fillRef idx="0"/>
          <a:effectRef idx="0"/>
          <a:fontRef idx="minor"/>
        </p:style>
      </p:sp>
      <p:sp>
        <p:nvSpPr>
          <p:cNvPr id="126" name="CustomShape 3"/>
          <p:cNvSpPr/>
          <p:nvPr/>
        </p:nvSpPr>
        <p:spPr>
          <a:xfrm>
            <a:off x="900000" y="6840000"/>
            <a:ext cx="6477120" cy="537120"/>
          </a:xfrm>
          <a:prstGeom prst="rect">
            <a:avLst/>
          </a:prstGeom>
          <a:solidFill>
            <a:srgbClr val="bdc3c7"/>
          </a:solidFill>
          <a:ln w="72000">
            <a:noFill/>
          </a:ln>
        </p:spPr>
        <p:style>
          <a:lnRef idx="0"/>
          <a:fillRef idx="0"/>
          <a:effectRef idx="0"/>
          <a:fontRef idx="minor"/>
        </p:style>
      </p:sp>
      <p:sp>
        <p:nvSpPr>
          <p:cNvPr id="127" name="CustomShape 4"/>
          <p:cNvSpPr/>
          <p:nvPr/>
        </p:nvSpPr>
        <p:spPr>
          <a:xfrm>
            <a:off x="180000" y="6840000"/>
            <a:ext cx="537120" cy="537120"/>
          </a:xfrm>
          <a:prstGeom prst="rect">
            <a:avLst/>
          </a:prstGeom>
          <a:noFill/>
          <a:ln w="72000">
            <a:noFill/>
          </a:ln>
        </p:spPr>
        <p:style>
          <a:lnRef idx="0"/>
          <a:fillRef idx="0"/>
          <a:effectRef idx="0"/>
          <a:fontRef idx="minor"/>
        </p:style>
      </p:sp>
      <p:sp>
        <p:nvSpPr>
          <p:cNvPr id="128" name="PlaceHolder 5"/>
          <p:cNvSpPr>
            <a:spLocks noGrp="1"/>
          </p:cNvSpPr>
          <p:nvPr>
            <p:ph type="title"/>
          </p:nvPr>
        </p:nvSpPr>
        <p:spPr>
          <a:xfrm>
            <a:off x="504000" y="261720"/>
            <a:ext cx="9070200" cy="1341000"/>
          </a:xfrm>
          <a:prstGeom prst="rect">
            <a:avLst/>
          </a:prstGeom>
        </p:spPr>
        <p:txBody>
          <a:bodyPr lIns="0" rIns="0" tIns="0" bIns="0" anchor="ctr">
            <a:spAutoFit/>
          </a:bodyPr>
          <a:p>
            <a:r>
              <a:rPr b="0" lang="en-US" sz="1800" spc="-1" strike="noStrike">
                <a:latin typeface="Arial"/>
              </a:rPr>
              <a:t>タイトルテキストの書式を編集するにはクリックします。</a:t>
            </a:r>
            <a:endParaRPr b="0" lang="en-US" sz="1800" spc="-1" strike="noStrike">
              <a:latin typeface="Arial"/>
            </a:endParaRPr>
          </a:p>
        </p:txBody>
      </p:sp>
      <p:sp>
        <p:nvSpPr>
          <p:cNvPr id="129" name="PlaceHolder 6"/>
          <p:cNvSpPr>
            <a:spLocks noGrp="1"/>
          </p:cNvSpPr>
          <p:nvPr>
            <p:ph type="body"/>
          </p:nvPr>
        </p:nvSpPr>
        <p:spPr>
          <a:xfrm>
            <a:off x="504000" y="1768680"/>
            <a:ext cx="249840" cy="4382280"/>
          </a:xfrm>
          <a:prstGeom prst="rect">
            <a:avLst/>
          </a:prstGeom>
        </p:spPr>
        <p:txBody>
          <a:bodyPr lIns="0" rIns="0" tIns="0" bIns="0">
            <a:normAutofit fontScale="4000"/>
          </a:bodyPr>
          <a:p>
            <a:pPr marL="432000" indent="-324000">
              <a:spcBef>
                <a:spcPts val="1417"/>
              </a:spcBef>
              <a:buClr>
                <a:srgbClr val="000000"/>
              </a:buClr>
              <a:buSzPct val="45000"/>
              <a:buFont typeface="Wingdings" charset="2"/>
              <a:buChar char=""/>
            </a:pPr>
            <a:r>
              <a:rPr b="0" lang="en-US" sz="1800" spc="-1" strike="noStrike">
                <a:latin typeface="Arial"/>
              </a:rPr>
              <a:t>アウトラインテキストの書式を編集するにはクリックします。</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2</a:t>
            </a:r>
            <a:r>
              <a:rPr b="0" lang="en-US" sz="1800" spc="-1" strike="noStrike">
                <a:latin typeface="Arial"/>
              </a:rPr>
              <a:t>レベル目のアウトライン</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3</a:t>
            </a:r>
            <a:r>
              <a:rPr b="0" lang="en-US" sz="1800" spc="-1" strike="noStrike">
                <a:latin typeface="Arial"/>
              </a:rPr>
              <a:t>レベル目のアウトライン</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4</a:t>
            </a:r>
            <a:r>
              <a:rPr b="0" lang="en-US" sz="1800" spc="-1" strike="noStrike">
                <a:latin typeface="Arial"/>
              </a:rPr>
              <a:t>レベル目のアウトライン</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5</a:t>
            </a:r>
            <a:r>
              <a:rPr b="0" lang="en-US" sz="1800" spc="-1" strike="noStrike">
                <a:latin typeface="Arial"/>
              </a:rPr>
              <a:t>レベル目のアウトライン</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6</a:t>
            </a:r>
            <a:r>
              <a:rPr b="0" lang="en-US" sz="1800" spc="-1" strike="noStrike">
                <a:latin typeface="Arial"/>
              </a:rPr>
              <a:t>レベル目のアウトライン</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7</a:t>
            </a:r>
            <a:r>
              <a:rPr b="0" lang="en-US" sz="1800" spc="-1" strike="noStrike">
                <a:latin typeface="Arial"/>
              </a:rPr>
              <a:t>レベル目のアウトライン</a:t>
            </a:r>
            <a:endParaRPr b="0" lang="en-US" sz="1800" spc="-1" strike="noStrike">
              <a:latin typeface="Arial"/>
            </a:endParaRPr>
          </a:p>
        </p:txBody>
      </p:sp>
      <p:sp>
        <p:nvSpPr>
          <p:cNvPr id="130" name="PlaceHolder 7"/>
          <p:cNvSpPr>
            <a:spLocks noGrp="1"/>
          </p:cNvSpPr>
          <p:nvPr>
            <p:ph type="body"/>
          </p:nvPr>
        </p:nvSpPr>
        <p:spPr>
          <a:xfrm>
            <a:off x="767160" y="1768680"/>
            <a:ext cx="249840" cy="4382280"/>
          </a:xfrm>
          <a:prstGeom prst="rect">
            <a:avLst/>
          </a:prstGeom>
        </p:spPr>
        <p:txBody>
          <a:bodyPr lIns="0" rIns="0" tIns="0" bIns="0">
            <a:normAutofit fontScale="4000"/>
          </a:bodyPr>
          <a:p>
            <a:pPr marL="432000" indent="-324000">
              <a:spcBef>
                <a:spcPts val="1417"/>
              </a:spcBef>
              <a:buClr>
                <a:srgbClr val="000000"/>
              </a:buClr>
              <a:buSzPct val="45000"/>
              <a:buFont typeface="Wingdings" charset="2"/>
              <a:buChar char=""/>
            </a:pPr>
            <a:r>
              <a:rPr b="0" lang="en-US" sz="1800" spc="-1" strike="noStrike">
                <a:latin typeface="Arial"/>
              </a:rPr>
              <a:t>アウトラインテキストの書式を編集するにはクリックします。</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2</a:t>
            </a:r>
            <a:r>
              <a:rPr b="0" lang="en-US" sz="1800" spc="-1" strike="noStrike">
                <a:latin typeface="Arial"/>
              </a:rPr>
              <a:t>レベル目のアウトライン</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3</a:t>
            </a:r>
            <a:r>
              <a:rPr b="0" lang="en-US" sz="1800" spc="-1" strike="noStrike">
                <a:latin typeface="Arial"/>
              </a:rPr>
              <a:t>レベル目のアウトライン</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4</a:t>
            </a:r>
            <a:r>
              <a:rPr b="0" lang="en-US" sz="1800" spc="-1" strike="noStrike">
                <a:latin typeface="Arial"/>
              </a:rPr>
              <a:t>レベル目のアウトライン</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5</a:t>
            </a:r>
            <a:r>
              <a:rPr b="0" lang="en-US" sz="1800" spc="-1" strike="noStrike">
                <a:latin typeface="Arial"/>
              </a:rPr>
              <a:t>レベル目のアウトライン</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6</a:t>
            </a:r>
            <a:r>
              <a:rPr b="0" lang="en-US" sz="1800" spc="-1" strike="noStrike">
                <a:latin typeface="Arial"/>
              </a:rPr>
              <a:t>レベル目のアウトライン</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7</a:t>
            </a:r>
            <a:r>
              <a:rPr b="0" lang="en-US" sz="1800" spc="-1" strike="noStrike">
                <a:latin typeface="Arial"/>
              </a:rPr>
              <a:t>レベル目のアウトライン</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0.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0.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0.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40.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1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0.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5.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0.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360000" y="3330000"/>
            <a:ext cx="9357120" cy="89712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3200" spc="-1" strike="noStrike">
                <a:solidFill>
                  <a:srgbClr val="ffffff"/>
                </a:solidFill>
                <a:latin typeface="Source Sans Pro Black"/>
                <a:ea typeface="DejaVu Sans"/>
              </a:rPr>
              <a:t>git</a:t>
            </a:r>
            <a:r>
              <a:rPr b="1" lang="en-US" sz="3200" spc="-1" strike="noStrike">
                <a:solidFill>
                  <a:srgbClr val="ffffff"/>
                </a:solidFill>
                <a:latin typeface="Source Sans Pro Black"/>
                <a:ea typeface="DejaVu Sans"/>
              </a:rPr>
              <a:t>について</a:t>
            </a:r>
            <a:endParaRPr b="0" lang="en-US" sz="3200" spc="-1" strike="noStrike">
              <a:latin typeface="Arial"/>
            </a:endParaRPr>
          </a:p>
        </p:txBody>
      </p:sp>
      <p:sp>
        <p:nvSpPr>
          <p:cNvPr id="174" name="CustomShape 2"/>
          <p:cNvSpPr/>
          <p:nvPr/>
        </p:nvSpPr>
        <p:spPr>
          <a:xfrm>
            <a:off x="540000" y="4680000"/>
            <a:ext cx="9177120" cy="251712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1c1c1c"/>
                </a:solidFill>
                <a:latin typeface="Source Sans Pro Light"/>
                <a:ea typeface="DejaVu Sans"/>
              </a:rPr>
              <a:t>1808</a:t>
            </a:r>
            <a:r>
              <a:rPr b="0" lang="en-US" sz="2200" spc="-1" strike="noStrike">
                <a:solidFill>
                  <a:srgbClr val="1c1c1c"/>
                </a:solidFill>
                <a:latin typeface="Source Sans Pro Light"/>
                <a:ea typeface="DejaVu Sans"/>
              </a:rPr>
              <a:t>　柴智彰</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rot="21586200">
            <a:off x="6769800" y="4673880"/>
            <a:ext cx="3014280" cy="1942920"/>
          </a:xfrm>
          <a:prstGeom prst="rect">
            <a:avLst/>
          </a:prstGeom>
          <a:solidFill>
            <a:srgbClr val="afd095"/>
          </a:solidFill>
          <a:ln w="72000">
            <a:solidFill>
              <a:srgbClr val="3465a4"/>
            </a:solidFill>
            <a:round/>
          </a:ln>
        </p:spPr>
        <p:style>
          <a:lnRef idx="0"/>
          <a:fillRef idx="0"/>
          <a:effectRef idx="0"/>
          <a:fontRef idx="minor"/>
        </p:style>
      </p:sp>
      <p:sp>
        <p:nvSpPr>
          <p:cNvPr id="205" name="CustomShape 2"/>
          <p:cNvSpPr/>
          <p:nvPr/>
        </p:nvSpPr>
        <p:spPr>
          <a:xfrm>
            <a:off x="504000" y="2952000"/>
            <a:ext cx="5902200" cy="3742200"/>
          </a:xfrm>
          <a:prstGeom prst="rect">
            <a:avLst/>
          </a:prstGeom>
          <a:solidFill>
            <a:srgbClr val="afd095"/>
          </a:solidFill>
          <a:ln w="72000">
            <a:solidFill>
              <a:srgbClr val="3465a4"/>
            </a:solidFill>
            <a:round/>
          </a:ln>
        </p:spPr>
        <p:style>
          <a:lnRef idx="0"/>
          <a:fillRef idx="0"/>
          <a:effectRef idx="0"/>
          <a:fontRef idx="minor"/>
        </p:style>
      </p:sp>
      <p:sp>
        <p:nvSpPr>
          <p:cNvPr id="206" name="CustomShape 3"/>
          <p:cNvSpPr/>
          <p:nvPr/>
        </p:nvSpPr>
        <p:spPr>
          <a:xfrm>
            <a:off x="504000" y="596520"/>
            <a:ext cx="907020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git</a:t>
            </a:r>
            <a:r>
              <a:rPr b="0" lang="en-US" sz="4400" spc="-1" strike="noStrike">
                <a:solidFill>
                  <a:srgbClr val="000000"/>
                </a:solidFill>
                <a:latin typeface="Arial"/>
                <a:ea typeface="DejaVu Sans"/>
              </a:rPr>
              <a:t>のコマンド</a:t>
            </a:r>
            <a:r>
              <a:rPr b="0" lang="en-US" sz="4400" spc="-1" strike="noStrike">
                <a:solidFill>
                  <a:srgbClr val="000000"/>
                </a:solidFill>
                <a:latin typeface="Arial"/>
                <a:ea typeface="DejaVu Sans"/>
              </a:rPr>
              <a:t>fix</a:t>
            </a:r>
            <a:endParaRPr b="0" lang="en-US" sz="4400" spc="-1" strike="noStrike">
              <a:latin typeface="Arial"/>
            </a:endParaRPr>
          </a:p>
        </p:txBody>
      </p:sp>
      <p:sp>
        <p:nvSpPr>
          <p:cNvPr id="207" name="CustomShape 4"/>
          <p:cNvSpPr/>
          <p:nvPr/>
        </p:nvSpPr>
        <p:spPr>
          <a:xfrm>
            <a:off x="1080000" y="4824000"/>
            <a:ext cx="934200" cy="1294200"/>
          </a:xfrm>
          <a:prstGeom prst="foldedCorner">
            <a:avLst>
              <a:gd name="adj" fmla="val 12500"/>
            </a:avLst>
          </a:prstGeom>
          <a:solidFill>
            <a:srgbClr val="729fcf"/>
          </a:solidFill>
          <a:ln>
            <a:solidFill>
              <a:srgbClr val="3465a4"/>
            </a:solidFill>
          </a:ln>
        </p:spPr>
        <p:style>
          <a:lnRef idx="0"/>
          <a:fillRef idx="0"/>
          <a:effectRef idx="0"/>
          <a:fontRef idx="minor"/>
        </p:style>
      </p:sp>
      <p:sp>
        <p:nvSpPr>
          <p:cNvPr id="208" name="CustomShape 5"/>
          <p:cNvSpPr/>
          <p:nvPr/>
        </p:nvSpPr>
        <p:spPr>
          <a:xfrm>
            <a:off x="2016000" y="5873040"/>
            <a:ext cx="13845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ワークツリー</a:t>
            </a:r>
            <a:endParaRPr b="0" lang="en-US" sz="1800" spc="-1" strike="noStrike">
              <a:latin typeface="Arial"/>
            </a:endParaRPr>
          </a:p>
        </p:txBody>
      </p:sp>
      <p:sp>
        <p:nvSpPr>
          <p:cNvPr id="209" name="Line 6"/>
          <p:cNvSpPr/>
          <p:nvPr/>
        </p:nvSpPr>
        <p:spPr>
          <a:xfrm flipV="1">
            <a:off x="2232000" y="3744000"/>
            <a:ext cx="1152000" cy="792000"/>
          </a:xfrm>
          <a:prstGeom prst="line">
            <a:avLst/>
          </a:prstGeom>
          <a:ln>
            <a:solidFill>
              <a:srgbClr val="3465a4"/>
            </a:solidFill>
            <a:tailEnd len="med" type="triangle" w="med"/>
          </a:ln>
        </p:spPr>
        <p:style>
          <a:lnRef idx="0"/>
          <a:fillRef idx="0"/>
          <a:effectRef idx="0"/>
          <a:fontRef idx="minor"/>
        </p:style>
      </p:sp>
      <p:sp>
        <p:nvSpPr>
          <p:cNvPr id="210" name="Line 7"/>
          <p:cNvSpPr/>
          <p:nvPr/>
        </p:nvSpPr>
        <p:spPr>
          <a:xfrm flipH="1">
            <a:off x="2592000" y="4536000"/>
            <a:ext cx="1080000" cy="792000"/>
          </a:xfrm>
          <a:prstGeom prst="line">
            <a:avLst/>
          </a:prstGeom>
          <a:ln>
            <a:solidFill>
              <a:srgbClr val="3465a4"/>
            </a:solidFill>
            <a:tailEnd len="med" type="triangle" w="med"/>
          </a:ln>
        </p:spPr>
        <p:style>
          <a:lnRef idx="0"/>
          <a:fillRef idx="0"/>
          <a:effectRef idx="0"/>
          <a:fontRef idx="minor"/>
        </p:style>
      </p:sp>
      <p:sp>
        <p:nvSpPr>
          <p:cNvPr id="211" name="CustomShape 8"/>
          <p:cNvSpPr/>
          <p:nvPr/>
        </p:nvSpPr>
        <p:spPr>
          <a:xfrm>
            <a:off x="665280" y="3600000"/>
            <a:ext cx="22849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スナップショットを記録</a:t>
            </a:r>
            <a:endParaRPr b="0" lang="en-US" sz="1800" spc="-1" strike="noStrike">
              <a:latin typeface="Arial"/>
            </a:endParaRPr>
          </a:p>
        </p:txBody>
      </p:sp>
      <p:sp>
        <p:nvSpPr>
          <p:cNvPr id="212" name="CustomShape 9"/>
          <p:cNvSpPr/>
          <p:nvPr/>
        </p:nvSpPr>
        <p:spPr>
          <a:xfrm>
            <a:off x="3137040" y="4909680"/>
            <a:ext cx="21891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Github</a:t>
            </a:r>
            <a:r>
              <a:rPr b="0" lang="en-US" sz="1800" spc="-1" strike="noStrike">
                <a:solidFill>
                  <a:srgbClr val="000000"/>
                </a:solidFill>
                <a:latin typeface="Arial"/>
                <a:ea typeface="DejaVu Sans"/>
              </a:rPr>
              <a:t>の記録を反映</a:t>
            </a:r>
            <a:endParaRPr b="0" lang="en-US" sz="1800" spc="-1" strike="noStrike">
              <a:latin typeface="Arial"/>
            </a:endParaRPr>
          </a:p>
        </p:txBody>
      </p:sp>
      <p:sp>
        <p:nvSpPr>
          <p:cNvPr id="213" name="CustomShape 10"/>
          <p:cNvSpPr/>
          <p:nvPr/>
        </p:nvSpPr>
        <p:spPr>
          <a:xfrm>
            <a:off x="3600000" y="3600000"/>
            <a:ext cx="1366200" cy="718200"/>
          </a:xfrm>
          <a:prstGeom prst="flowChartMagneticDisk">
            <a:avLst/>
          </a:prstGeom>
          <a:solidFill>
            <a:srgbClr val="729fcf"/>
          </a:solidFill>
          <a:ln>
            <a:solidFill>
              <a:srgbClr val="3465a4"/>
            </a:solidFill>
          </a:ln>
        </p:spPr>
        <p:style>
          <a:lnRef idx="0"/>
          <a:fillRef idx="0"/>
          <a:effectRef idx="0"/>
          <a:fontRef idx="minor"/>
        </p:style>
      </p:sp>
      <p:sp>
        <p:nvSpPr>
          <p:cNvPr id="214" name="CustomShape 11"/>
          <p:cNvSpPr/>
          <p:nvPr/>
        </p:nvSpPr>
        <p:spPr>
          <a:xfrm>
            <a:off x="3312000" y="3209040"/>
            <a:ext cx="19497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ローカルレポジトリ</a:t>
            </a:r>
            <a:endParaRPr b="0" lang="en-US" sz="1800" spc="-1" strike="noStrike">
              <a:latin typeface="Arial"/>
            </a:endParaRPr>
          </a:p>
        </p:txBody>
      </p:sp>
      <p:sp>
        <p:nvSpPr>
          <p:cNvPr id="215" name="CustomShape 12"/>
          <p:cNvSpPr/>
          <p:nvPr/>
        </p:nvSpPr>
        <p:spPr>
          <a:xfrm>
            <a:off x="792000" y="2808000"/>
            <a:ext cx="1222200" cy="5022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ローカル</a:t>
            </a:r>
            <a:endParaRPr b="0" lang="en-US" sz="1800" spc="-1" strike="noStrike">
              <a:latin typeface="Arial"/>
            </a:endParaRPr>
          </a:p>
        </p:txBody>
      </p:sp>
      <p:sp>
        <p:nvSpPr>
          <p:cNvPr id="216" name="Line 13"/>
          <p:cNvSpPr/>
          <p:nvPr/>
        </p:nvSpPr>
        <p:spPr>
          <a:xfrm flipV="1">
            <a:off x="4608000" y="2592000"/>
            <a:ext cx="1584000" cy="504000"/>
          </a:xfrm>
          <a:prstGeom prst="line">
            <a:avLst/>
          </a:prstGeom>
          <a:ln>
            <a:solidFill>
              <a:srgbClr val="3465a4"/>
            </a:solidFill>
            <a:tailEnd len="med" type="triangle" w="med"/>
          </a:ln>
        </p:spPr>
        <p:style>
          <a:lnRef idx="0"/>
          <a:fillRef idx="0"/>
          <a:effectRef idx="0"/>
          <a:fontRef idx="minor"/>
        </p:style>
      </p:sp>
      <p:sp>
        <p:nvSpPr>
          <p:cNvPr id="217" name="Line 14"/>
          <p:cNvSpPr/>
          <p:nvPr/>
        </p:nvSpPr>
        <p:spPr>
          <a:xfrm flipH="1">
            <a:off x="5256000" y="3240000"/>
            <a:ext cx="1584000" cy="504000"/>
          </a:xfrm>
          <a:prstGeom prst="line">
            <a:avLst/>
          </a:prstGeom>
          <a:ln>
            <a:solidFill>
              <a:srgbClr val="3465a4"/>
            </a:solidFill>
            <a:tailEnd len="med" type="triangle" w="med"/>
          </a:ln>
        </p:spPr>
        <p:style>
          <a:lnRef idx="0"/>
          <a:fillRef idx="0"/>
          <a:effectRef idx="0"/>
          <a:fontRef idx="minor"/>
        </p:style>
      </p:sp>
      <p:sp>
        <p:nvSpPr>
          <p:cNvPr id="218" name="CustomShape 15"/>
          <p:cNvSpPr/>
          <p:nvPr/>
        </p:nvSpPr>
        <p:spPr>
          <a:xfrm>
            <a:off x="6696000" y="2304000"/>
            <a:ext cx="1942200" cy="718200"/>
          </a:xfrm>
          <a:prstGeom prst="flowChartMagneticDisk">
            <a:avLst/>
          </a:prstGeom>
          <a:solidFill>
            <a:srgbClr val="729fcf"/>
          </a:solidFill>
          <a:ln>
            <a:solidFill>
              <a:srgbClr val="3465a4"/>
            </a:solidFill>
          </a:ln>
        </p:spPr>
        <p:style>
          <a:lnRef idx="0"/>
          <a:fillRef idx="0"/>
          <a:effectRef idx="0"/>
          <a:fontRef idx="minor"/>
        </p:style>
      </p:sp>
      <p:sp>
        <p:nvSpPr>
          <p:cNvPr id="219" name="CustomShape 16"/>
          <p:cNvSpPr/>
          <p:nvPr/>
        </p:nvSpPr>
        <p:spPr>
          <a:xfrm>
            <a:off x="6730560" y="1985040"/>
            <a:ext cx="183564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リモートリポジトリ</a:t>
            </a:r>
            <a:endParaRPr b="0" lang="en-US" sz="1800" spc="-1" strike="noStrike">
              <a:latin typeface="Arial"/>
            </a:endParaRPr>
          </a:p>
        </p:txBody>
      </p:sp>
      <p:sp>
        <p:nvSpPr>
          <p:cNvPr id="220" name="CustomShape 17"/>
          <p:cNvSpPr/>
          <p:nvPr/>
        </p:nvSpPr>
        <p:spPr>
          <a:xfrm>
            <a:off x="8856000" y="5688000"/>
            <a:ext cx="574200" cy="790200"/>
          </a:xfrm>
          <a:prstGeom prst="foldedCorner">
            <a:avLst>
              <a:gd name="adj" fmla="val 12500"/>
            </a:avLst>
          </a:prstGeom>
          <a:solidFill>
            <a:srgbClr val="729fcf"/>
          </a:solidFill>
          <a:ln>
            <a:solidFill>
              <a:srgbClr val="3465a4"/>
            </a:solidFill>
          </a:ln>
        </p:spPr>
        <p:style>
          <a:lnRef idx="0"/>
          <a:fillRef idx="0"/>
          <a:effectRef idx="0"/>
          <a:fontRef idx="minor"/>
        </p:style>
      </p:sp>
      <p:sp>
        <p:nvSpPr>
          <p:cNvPr id="221" name="CustomShape 18"/>
          <p:cNvSpPr/>
          <p:nvPr/>
        </p:nvSpPr>
        <p:spPr>
          <a:xfrm>
            <a:off x="7488000" y="4824000"/>
            <a:ext cx="862200" cy="502200"/>
          </a:xfrm>
          <a:prstGeom prst="flowChartMagneticDisk">
            <a:avLst/>
          </a:prstGeom>
          <a:solidFill>
            <a:srgbClr val="729fcf"/>
          </a:solidFill>
          <a:ln>
            <a:solidFill>
              <a:srgbClr val="3465a4"/>
            </a:solidFill>
          </a:ln>
        </p:spPr>
        <p:style>
          <a:lnRef idx="0"/>
          <a:fillRef idx="0"/>
          <a:effectRef idx="0"/>
          <a:fontRef idx="minor"/>
        </p:style>
      </p:sp>
      <p:sp>
        <p:nvSpPr>
          <p:cNvPr id="222" name="Line 19"/>
          <p:cNvSpPr/>
          <p:nvPr/>
        </p:nvSpPr>
        <p:spPr>
          <a:xfrm>
            <a:off x="8568000" y="5112000"/>
            <a:ext cx="432000" cy="432000"/>
          </a:xfrm>
          <a:prstGeom prst="line">
            <a:avLst/>
          </a:prstGeom>
          <a:ln>
            <a:solidFill>
              <a:srgbClr val="3465a4"/>
            </a:solidFill>
            <a:tailEnd len="med" type="triangle" w="med"/>
          </a:ln>
        </p:spPr>
        <p:style>
          <a:lnRef idx="0"/>
          <a:fillRef idx="0"/>
          <a:effectRef idx="0"/>
          <a:fontRef idx="minor"/>
        </p:style>
      </p:sp>
      <p:sp>
        <p:nvSpPr>
          <p:cNvPr id="223" name="Line 20"/>
          <p:cNvSpPr/>
          <p:nvPr/>
        </p:nvSpPr>
        <p:spPr>
          <a:xfrm flipH="1" flipV="1">
            <a:off x="8064000" y="5616000"/>
            <a:ext cx="504000" cy="576000"/>
          </a:xfrm>
          <a:prstGeom prst="line">
            <a:avLst/>
          </a:prstGeom>
          <a:ln>
            <a:solidFill>
              <a:srgbClr val="3465a4"/>
            </a:solidFill>
            <a:tailEnd len="med" type="triangle" w="med"/>
          </a:ln>
        </p:spPr>
        <p:style>
          <a:lnRef idx="0"/>
          <a:fillRef idx="0"/>
          <a:effectRef idx="0"/>
          <a:fontRef idx="minor"/>
        </p:style>
      </p:sp>
      <p:sp>
        <p:nvSpPr>
          <p:cNvPr id="224" name="Line 21"/>
          <p:cNvSpPr/>
          <p:nvPr/>
        </p:nvSpPr>
        <p:spPr>
          <a:xfrm flipV="1">
            <a:off x="7632000" y="3456000"/>
            <a:ext cx="0" cy="1152000"/>
          </a:xfrm>
          <a:prstGeom prst="line">
            <a:avLst/>
          </a:prstGeom>
          <a:ln>
            <a:solidFill>
              <a:srgbClr val="3465a4"/>
            </a:solidFill>
            <a:tailEnd len="med" type="triangle" w="med"/>
          </a:ln>
        </p:spPr>
        <p:style>
          <a:lnRef idx="0"/>
          <a:fillRef idx="0"/>
          <a:effectRef idx="0"/>
          <a:fontRef idx="minor"/>
        </p:style>
      </p:sp>
      <p:sp>
        <p:nvSpPr>
          <p:cNvPr id="225" name="Line 22"/>
          <p:cNvSpPr/>
          <p:nvPr/>
        </p:nvSpPr>
        <p:spPr>
          <a:xfrm>
            <a:off x="8136000" y="3456000"/>
            <a:ext cx="0" cy="1224000"/>
          </a:xfrm>
          <a:prstGeom prst="line">
            <a:avLst/>
          </a:prstGeom>
          <a:ln>
            <a:solidFill>
              <a:srgbClr val="3465a4"/>
            </a:solidFill>
            <a:tailEnd len="med" type="triangle" w="med"/>
          </a:ln>
        </p:spPr>
        <p:style>
          <a:lnRef idx="0"/>
          <a:fillRef idx="0"/>
          <a:effectRef idx="0"/>
          <a:fontRef idx="minor"/>
        </p:style>
      </p:sp>
      <p:sp>
        <p:nvSpPr>
          <p:cNvPr id="226" name="CustomShape 23"/>
          <p:cNvSpPr/>
          <p:nvPr/>
        </p:nvSpPr>
        <p:spPr>
          <a:xfrm>
            <a:off x="8496000" y="4392000"/>
            <a:ext cx="1222200" cy="5022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ローカル’</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504000" y="383040"/>
            <a:ext cx="9070200" cy="109656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3600" spc="-1" strike="noStrike">
                <a:solidFill>
                  <a:srgbClr val="000000"/>
                </a:solidFill>
                <a:latin typeface="Arial"/>
                <a:ea typeface="DejaVu Sans"/>
              </a:rPr>
              <a:t>ローカルは</a:t>
            </a:r>
            <a:r>
              <a:rPr b="0" lang="en-US" sz="3600" spc="-1" strike="noStrike">
                <a:solidFill>
                  <a:srgbClr val="000000"/>
                </a:solidFill>
                <a:latin typeface="Arial"/>
                <a:ea typeface="DejaVu Sans"/>
              </a:rPr>
              <a:t>3</a:t>
            </a:r>
            <a:r>
              <a:rPr b="0" lang="en-US" sz="3600" spc="-1" strike="noStrike">
                <a:solidFill>
                  <a:srgbClr val="000000"/>
                </a:solidFill>
                <a:latin typeface="Arial"/>
                <a:ea typeface="DejaVu Sans"/>
              </a:rPr>
              <a:t>つのステージに分かれている</a:t>
            </a:r>
            <a:br/>
            <a:r>
              <a:rPr b="0" lang="en-US" sz="3600" spc="-1" strike="noStrike">
                <a:solidFill>
                  <a:srgbClr val="000000"/>
                </a:solidFill>
                <a:latin typeface="Arial"/>
                <a:ea typeface="DejaVu Sans"/>
              </a:rPr>
              <a:t>ワークツリー→ステージ→ローカルレポジトリ</a:t>
            </a:r>
            <a:endParaRPr b="0" lang="en-US" sz="3600" spc="-1" strike="noStrike">
              <a:latin typeface="Arial"/>
            </a:endParaRPr>
          </a:p>
        </p:txBody>
      </p:sp>
      <p:pic>
        <p:nvPicPr>
          <p:cNvPr id="228" name="" descr=""/>
          <p:cNvPicPr/>
          <p:nvPr/>
        </p:nvPicPr>
        <p:blipFill>
          <a:blip r:embed="rId1"/>
          <a:stretch/>
        </p:blipFill>
        <p:spPr>
          <a:xfrm>
            <a:off x="504000" y="1881000"/>
            <a:ext cx="9317160" cy="4453200"/>
          </a:xfrm>
          <a:prstGeom prst="rect">
            <a:avLst/>
          </a:prstGeom>
          <a:ln>
            <a:noFill/>
          </a:ln>
        </p:spPr>
      </p:pic>
      <p:sp>
        <p:nvSpPr>
          <p:cNvPr id="229" name="CustomShape 2"/>
          <p:cNvSpPr/>
          <p:nvPr/>
        </p:nvSpPr>
        <p:spPr>
          <a:xfrm>
            <a:off x="2520000" y="4896000"/>
            <a:ext cx="790200" cy="1078200"/>
          </a:xfrm>
          <a:prstGeom prst="flowChartPunchedCard">
            <a:avLst/>
          </a:prstGeom>
          <a:solidFill>
            <a:srgbClr val="729fcf"/>
          </a:solidFill>
          <a:ln>
            <a:solidFill>
              <a:srgbClr val="3465a4"/>
            </a:solidFill>
          </a:ln>
        </p:spPr>
        <p:style>
          <a:lnRef idx="0"/>
          <a:fillRef idx="0"/>
          <a:effectRef idx="0"/>
          <a:fontRef idx="minor"/>
        </p:style>
      </p:sp>
      <p:sp>
        <p:nvSpPr>
          <p:cNvPr id="230" name="CustomShape 3"/>
          <p:cNvSpPr/>
          <p:nvPr/>
        </p:nvSpPr>
        <p:spPr>
          <a:xfrm>
            <a:off x="3816000" y="5112000"/>
            <a:ext cx="270864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ファイルを変更する作業場</a:t>
            </a:r>
            <a:endParaRPr b="0" lang="en-US" sz="1800" spc="-1" strike="noStrike">
              <a:latin typeface="Arial"/>
            </a:endParaRPr>
          </a:p>
        </p:txBody>
      </p:sp>
      <p:sp>
        <p:nvSpPr>
          <p:cNvPr id="231" name="CustomShape 4"/>
          <p:cNvSpPr/>
          <p:nvPr/>
        </p:nvSpPr>
        <p:spPr>
          <a:xfrm>
            <a:off x="2029680" y="6017040"/>
            <a:ext cx="16405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ファイルの変更</a:t>
            </a:r>
            <a:endParaRPr b="0" lang="en-US" sz="1800" spc="-1" strike="noStrike">
              <a:latin typeface="Arial"/>
            </a:endParaRPr>
          </a:p>
        </p:txBody>
      </p:sp>
      <p:sp>
        <p:nvSpPr>
          <p:cNvPr id="232" name="CustomShape 5"/>
          <p:cNvSpPr/>
          <p:nvPr/>
        </p:nvSpPr>
        <p:spPr>
          <a:xfrm>
            <a:off x="4248000" y="3528000"/>
            <a:ext cx="1366200" cy="790200"/>
          </a:xfrm>
          <a:prstGeom prst="flowChartMagneticDisk">
            <a:avLst/>
          </a:prstGeom>
          <a:solidFill>
            <a:srgbClr val="dedce6"/>
          </a:solidFill>
          <a:ln>
            <a:solidFill>
              <a:srgbClr val="3465a4"/>
            </a:solidFill>
          </a:ln>
        </p:spPr>
        <p:style>
          <a:lnRef idx="0"/>
          <a:fillRef idx="0"/>
          <a:effectRef idx="0"/>
          <a:fontRef idx="minor"/>
        </p:style>
      </p:sp>
      <p:sp>
        <p:nvSpPr>
          <p:cNvPr id="233" name="CustomShape 6"/>
          <p:cNvSpPr/>
          <p:nvPr/>
        </p:nvSpPr>
        <p:spPr>
          <a:xfrm>
            <a:off x="2971080" y="3312000"/>
            <a:ext cx="113112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追加</a:t>
            </a:r>
            <a:endParaRPr b="0" lang="en-US" sz="1800" spc="-1" strike="noStrike">
              <a:latin typeface="Arial"/>
            </a:endParaRPr>
          </a:p>
          <a:p>
            <a:pPr>
              <a:lnSpc>
                <a:spcPct val="100000"/>
              </a:lnSpc>
            </a:pPr>
            <a:r>
              <a:rPr b="0" lang="en-US" sz="1800" spc="-1" strike="noStrike">
                <a:solidFill>
                  <a:srgbClr val="000000"/>
                </a:solidFill>
                <a:latin typeface="Arial"/>
                <a:ea typeface="DejaVu Sans"/>
              </a:rPr>
              <a:t>Git add</a:t>
            </a:r>
            <a:endParaRPr b="0" lang="en-US" sz="1800" spc="-1" strike="noStrike">
              <a:latin typeface="Arial"/>
            </a:endParaRPr>
          </a:p>
        </p:txBody>
      </p:sp>
      <p:sp>
        <p:nvSpPr>
          <p:cNvPr id="234" name="CustomShape 7"/>
          <p:cNvSpPr/>
          <p:nvPr/>
        </p:nvSpPr>
        <p:spPr>
          <a:xfrm>
            <a:off x="5857560" y="3528000"/>
            <a:ext cx="23551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コミットする変更を準備</a:t>
            </a:r>
            <a:endParaRPr b="0" lang="en-US" sz="1800" spc="-1" strike="noStrike">
              <a:latin typeface="Arial"/>
            </a:endParaRPr>
          </a:p>
        </p:txBody>
      </p:sp>
      <p:sp>
        <p:nvSpPr>
          <p:cNvPr id="235" name="Line 8"/>
          <p:cNvSpPr/>
          <p:nvPr/>
        </p:nvSpPr>
        <p:spPr>
          <a:xfrm flipV="1">
            <a:off x="3456000" y="4320000"/>
            <a:ext cx="720000" cy="648000"/>
          </a:xfrm>
          <a:prstGeom prst="line">
            <a:avLst/>
          </a:prstGeom>
          <a:ln>
            <a:solidFill>
              <a:srgbClr val="3465a4"/>
            </a:solidFill>
            <a:tailEnd len="med" type="triangle" w="med"/>
          </a:ln>
        </p:spPr>
        <p:style>
          <a:lnRef idx="0"/>
          <a:fillRef idx="0"/>
          <a:effectRef idx="0"/>
          <a:fontRef idx="minor"/>
        </p:style>
      </p:sp>
      <p:sp>
        <p:nvSpPr>
          <p:cNvPr id="236" name="Line 9"/>
          <p:cNvSpPr/>
          <p:nvPr/>
        </p:nvSpPr>
        <p:spPr>
          <a:xfrm flipV="1">
            <a:off x="5400000" y="2736000"/>
            <a:ext cx="720000" cy="648000"/>
          </a:xfrm>
          <a:prstGeom prst="line">
            <a:avLst/>
          </a:prstGeom>
          <a:ln>
            <a:solidFill>
              <a:srgbClr val="3465a4"/>
            </a:solidFill>
            <a:tailEnd len="med" type="triangle" w="med"/>
          </a:ln>
        </p:spPr>
        <p:style>
          <a:lnRef idx="0"/>
          <a:fillRef idx="0"/>
          <a:effectRef idx="0"/>
          <a:fontRef idx="minor"/>
        </p:style>
      </p:sp>
      <p:sp>
        <p:nvSpPr>
          <p:cNvPr id="237" name="CustomShape 10"/>
          <p:cNvSpPr/>
          <p:nvPr/>
        </p:nvSpPr>
        <p:spPr>
          <a:xfrm>
            <a:off x="6408000" y="2088000"/>
            <a:ext cx="1294200" cy="718200"/>
          </a:xfrm>
          <a:prstGeom prst="can">
            <a:avLst>
              <a:gd name="adj" fmla="val 25000"/>
            </a:avLst>
          </a:prstGeom>
          <a:solidFill>
            <a:srgbClr val="729fcf"/>
          </a:solidFill>
          <a:ln>
            <a:solidFill>
              <a:srgbClr val="3465a4"/>
            </a:solidFill>
          </a:ln>
        </p:spPr>
        <p:style>
          <a:lnRef idx="0"/>
          <a:fillRef idx="0"/>
          <a:effectRef idx="0"/>
          <a:fontRef idx="minor"/>
        </p:style>
      </p:sp>
      <p:sp>
        <p:nvSpPr>
          <p:cNvPr id="238" name="CustomShape 11"/>
          <p:cNvSpPr/>
          <p:nvPr/>
        </p:nvSpPr>
        <p:spPr>
          <a:xfrm>
            <a:off x="4752000" y="2088000"/>
            <a:ext cx="1271520" cy="912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コミット</a:t>
            </a:r>
            <a:endParaRPr b="0" lang="en-US" sz="1800" spc="-1" strike="noStrike">
              <a:latin typeface="Arial"/>
            </a:endParaRPr>
          </a:p>
          <a:p>
            <a:pPr>
              <a:lnSpc>
                <a:spcPct val="100000"/>
              </a:lnSpc>
            </a:pPr>
            <a:r>
              <a:rPr b="0" lang="en-US" sz="1800" spc="-1" strike="noStrike">
                <a:solidFill>
                  <a:srgbClr val="000000"/>
                </a:solidFill>
                <a:latin typeface="Arial"/>
                <a:ea typeface="DejaVu Sans"/>
              </a:rPr>
              <a:t>Git commit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504000" y="596520"/>
            <a:ext cx="907020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Git</a:t>
            </a:r>
            <a:r>
              <a:rPr b="0" lang="en-US" sz="4400" spc="-1" strike="noStrike">
                <a:solidFill>
                  <a:srgbClr val="000000"/>
                </a:solidFill>
                <a:latin typeface="Arial"/>
                <a:ea typeface="DejaVu Sans"/>
              </a:rPr>
              <a:t>のデータの持ち方</a:t>
            </a:r>
            <a:endParaRPr b="0" lang="en-US" sz="4400" spc="-1" strike="noStrike">
              <a:latin typeface="Arial"/>
            </a:endParaRPr>
          </a:p>
        </p:txBody>
      </p:sp>
      <p:pic>
        <p:nvPicPr>
          <p:cNvPr id="240" name="" descr=""/>
          <p:cNvPicPr/>
          <p:nvPr/>
        </p:nvPicPr>
        <p:blipFill>
          <a:blip r:embed="rId1"/>
          <a:stretch/>
        </p:blipFill>
        <p:spPr>
          <a:xfrm>
            <a:off x="504000" y="1881000"/>
            <a:ext cx="9142200" cy="4453200"/>
          </a:xfrm>
          <a:prstGeom prst="rect">
            <a:avLst/>
          </a:prstGeom>
          <a:ln>
            <a:noFill/>
          </a:ln>
        </p:spPr>
      </p:pic>
      <p:sp>
        <p:nvSpPr>
          <p:cNvPr id="241" name="CustomShape 2"/>
          <p:cNvSpPr/>
          <p:nvPr/>
        </p:nvSpPr>
        <p:spPr>
          <a:xfrm>
            <a:off x="864000" y="5400000"/>
            <a:ext cx="646200" cy="790200"/>
          </a:xfrm>
          <a:prstGeom prst="flowChartPunchedCard">
            <a:avLst/>
          </a:prstGeom>
          <a:solidFill>
            <a:srgbClr val="729fcf"/>
          </a:solidFill>
          <a:ln>
            <a:solidFill>
              <a:srgbClr val="3465a4"/>
            </a:solidFill>
          </a:ln>
        </p:spPr>
        <p:style>
          <a:lnRef idx="0"/>
          <a:fillRef idx="0"/>
          <a:effectRef idx="0"/>
          <a:fontRef idx="minor"/>
        </p:style>
      </p:sp>
      <p:sp>
        <p:nvSpPr>
          <p:cNvPr id="242" name="CustomShape 3"/>
          <p:cNvSpPr/>
          <p:nvPr/>
        </p:nvSpPr>
        <p:spPr>
          <a:xfrm>
            <a:off x="720000" y="3960000"/>
            <a:ext cx="862560" cy="430560"/>
          </a:xfrm>
          <a:prstGeom prst="can">
            <a:avLst>
              <a:gd name="adj" fmla="val 25000"/>
            </a:avLst>
          </a:prstGeom>
          <a:solidFill>
            <a:srgbClr val="b4c7dc"/>
          </a:solidFill>
          <a:ln>
            <a:solidFill>
              <a:srgbClr val="3465a4"/>
            </a:solidFill>
          </a:ln>
        </p:spPr>
        <p:style>
          <a:lnRef idx="0"/>
          <a:fillRef idx="0"/>
          <a:effectRef idx="0"/>
          <a:fontRef idx="minor"/>
        </p:style>
      </p:sp>
      <p:sp>
        <p:nvSpPr>
          <p:cNvPr id="243" name="CustomShape 4"/>
          <p:cNvSpPr/>
          <p:nvPr/>
        </p:nvSpPr>
        <p:spPr>
          <a:xfrm>
            <a:off x="720000" y="2520000"/>
            <a:ext cx="862560" cy="430560"/>
          </a:xfrm>
          <a:prstGeom prst="can">
            <a:avLst>
              <a:gd name="adj" fmla="val 25000"/>
            </a:avLst>
          </a:prstGeom>
          <a:solidFill>
            <a:srgbClr val="729fcf"/>
          </a:solidFill>
          <a:ln>
            <a:solidFill>
              <a:srgbClr val="3465a4"/>
            </a:solidFill>
          </a:ln>
        </p:spPr>
        <p:style>
          <a:lnRef idx="0"/>
          <a:fillRef idx="0"/>
          <a:effectRef idx="0"/>
          <a:fontRef idx="minor"/>
        </p:style>
      </p:sp>
      <p:sp>
        <p:nvSpPr>
          <p:cNvPr id="244" name="CustomShape 5"/>
          <p:cNvSpPr/>
          <p:nvPr/>
        </p:nvSpPr>
        <p:spPr>
          <a:xfrm>
            <a:off x="2160000" y="5616000"/>
            <a:ext cx="12945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Index.html</a:t>
            </a:r>
            <a:endParaRPr b="0" lang="en-US" sz="1800" spc="-1" strike="noStrike">
              <a:latin typeface="Arial"/>
            </a:endParaRPr>
          </a:p>
        </p:txBody>
      </p:sp>
      <p:sp>
        <p:nvSpPr>
          <p:cNvPr id="245" name="Line 6"/>
          <p:cNvSpPr/>
          <p:nvPr/>
        </p:nvSpPr>
        <p:spPr>
          <a:xfrm flipV="1">
            <a:off x="2520000" y="3096000"/>
            <a:ext cx="0" cy="2376000"/>
          </a:xfrm>
          <a:prstGeom prst="line">
            <a:avLst/>
          </a:prstGeom>
          <a:ln>
            <a:solidFill>
              <a:srgbClr val="3465a4"/>
            </a:solidFill>
            <a:tailEnd len="med" type="triangle" w="med"/>
          </a:ln>
        </p:spPr>
        <p:style>
          <a:lnRef idx="0"/>
          <a:fillRef idx="0"/>
          <a:effectRef idx="0"/>
          <a:fontRef idx="minor"/>
        </p:style>
      </p:sp>
      <p:sp>
        <p:nvSpPr>
          <p:cNvPr id="246" name="CustomShape 7"/>
          <p:cNvSpPr/>
          <p:nvPr/>
        </p:nvSpPr>
        <p:spPr>
          <a:xfrm>
            <a:off x="1872000" y="2016000"/>
            <a:ext cx="1798560" cy="1006560"/>
          </a:xfrm>
          <a:prstGeom prst="rect">
            <a:avLst/>
          </a:prstGeom>
          <a:solidFill>
            <a:srgbClr val="dee7e5"/>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Index.html</a:t>
            </a:r>
            <a:r>
              <a:rPr b="0" lang="en-US" sz="1800" spc="-1" strike="noStrike">
                <a:solidFill>
                  <a:srgbClr val="000000"/>
                </a:solidFill>
                <a:latin typeface="Arial"/>
                <a:ea typeface="DejaVu Sans"/>
              </a:rPr>
              <a:t>の</a:t>
            </a:r>
            <a:endParaRPr b="0" lang="en-US" sz="1800" spc="-1" strike="noStrike">
              <a:latin typeface="Arial"/>
            </a:endParaRPr>
          </a:p>
          <a:p>
            <a:pPr algn="ctr">
              <a:lnSpc>
                <a:spcPct val="100000"/>
              </a:lnSpc>
            </a:pPr>
            <a:r>
              <a:rPr b="0" lang="en-US" sz="1800" spc="-1" strike="noStrike">
                <a:solidFill>
                  <a:srgbClr val="000000"/>
                </a:solidFill>
                <a:latin typeface="Arial"/>
                <a:ea typeface="DejaVu Sans"/>
              </a:rPr>
              <a:t>ファイル内容</a:t>
            </a:r>
            <a:endParaRPr b="0" lang="en-US" sz="1800" spc="-1" strike="noStrike">
              <a:latin typeface="Arial"/>
            </a:endParaRPr>
          </a:p>
          <a:p>
            <a:pPr algn="ctr">
              <a:lnSpc>
                <a:spcPct val="100000"/>
              </a:lnSpc>
            </a:pPr>
            <a:r>
              <a:rPr b="0" lang="en-US" sz="1800" spc="-1" strike="noStrike">
                <a:solidFill>
                  <a:srgbClr val="000000"/>
                </a:solidFill>
                <a:latin typeface="Arial"/>
                <a:ea typeface="DejaVu Sans"/>
              </a:rPr>
              <a:t>を圧縮</a:t>
            </a:r>
            <a:endParaRPr b="0" lang="en-US" sz="1800" spc="-1" strike="noStrike">
              <a:latin typeface="Arial"/>
            </a:endParaRPr>
          </a:p>
        </p:txBody>
      </p:sp>
      <p:sp>
        <p:nvSpPr>
          <p:cNvPr id="247" name="CustomShape 8"/>
          <p:cNvSpPr/>
          <p:nvPr/>
        </p:nvSpPr>
        <p:spPr>
          <a:xfrm>
            <a:off x="2016000" y="1584360"/>
            <a:ext cx="1510200" cy="5022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圧縮ファイル</a:t>
            </a:r>
            <a:r>
              <a:rPr b="0" lang="en-US" sz="1800" spc="-1" strike="noStrike">
                <a:solidFill>
                  <a:srgbClr val="000000"/>
                </a:solidFill>
                <a:latin typeface="Arial"/>
                <a:ea typeface="DejaVu Sans"/>
              </a:rPr>
              <a:t>A</a:t>
            </a:r>
            <a:endParaRPr b="0" lang="en-US" sz="1800" spc="-1" strike="noStrike">
              <a:latin typeface="Arial"/>
            </a:endParaRPr>
          </a:p>
        </p:txBody>
      </p:sp>
      <p:sp>
        <p:nvSpPr>
          <p:cNvPr id="248" name="CustomShape 9"/>
          <p:cNvSpPr/>
          <p:nvPr/>
        </p:nvSpPr>
        <p:spPr>
          <a:xfrm>
            <a:off x="3960000" y="2016000"/>
            <a:ext cx="2734560" cy="1006560"/>
          </a:xfrm>
          <a:prstGeom prst="rect">
            <a:avLst/>
          </a:prstGeom>
          <a:solidFill>
            <a:srgbClr val="dee7e5"/>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Index.html</a:t>
            </a:r>
            <a:r>
              <a:rPr b="0" lang="en-US" sz="1800" spc="-1" strike="noStrike">
                <a:solidFill>
                  <a:srgbClr val="000000"/>
                </a:solidFill>
                <a:latin typeface="Arial"/>
                <a:ea typeface="DejaVu Sans"/>
              </a:rPr>
              <a:t>の</a:t>
            </a:r>
            <a:endParaRPr b="0" lang="en-US" sz="1800" spc="-1" strike="noStrike">
              <a:latin typeface="Arial"/>
            </a:endParaRPr>
          </a:p>
          <a:p>
            <a:pPr algn="ctr">
              <a:lnSpc>
                <a:spcPct val="100000"/>
              </a:lnSpc>
            </a:pPr>
            <a:r>
              <a:rPr b="0" lang="en-US" sz="1800" spc="-1" strike="noStrike">
                <a:solidFill>
                  <a:srgbClr val="000000"/>
                </a:solidFill>
                <a:latin typeface="Arial"/>
                <a:ea typeface="DejaVu Sans"/>
              </a:rPr>
              <a:t>ファイル内容</a:t>
            </a:r>
            <a:endParaRPr b="0" lang="en-US" sz="1800" spc="-1" strike="noStrike">
              <a:latin typeface="Arial"/>
            </a:endParaRPr>
          </a:p>
          <a:p>
            <a:pPr algn="ctr">
              <a:lnSpc>
                <a:spcPct val="100000"/>
              </a:lnSpc>
            </a:pPr>
            <a:r>
              <a:rPr b="0" lang="en-US" sz="1800" spc="-1" strike="noStrike">
                <a:solidFill>
                  <a:srgbClr val="000000"/>
                </a:solidFill>
                <a:latin typeface="Arial"/>
                <a:ea typeface="DejaVu Sans"/>
              </a:rPr>
              <a:t>を圧縮</a:t>
            </a:r>
            <a:endParaRPr b="0" lang="en-US" sz="1800" spc="-1" strike="noStrike">
              <a:latin typeface="Arial"/>
            </a:endParaRPr>
          </a:p>
        </p:txBody>
      </p:sp>
      <p:sp>
        <p:nvSpPr>
          <p:cNvPr id="249" name="CustomShape 10"/>
          <p:cNvSpPr/>
          <p:nvPr/>
        </p:nvSpPr>
        <p:spPr>
          <a:xfrm>
            <a:off x="4536360" y="1584360"/>
            <a:ext cx="1510200" cy="5022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ツリー１</a:t>
            </a:r>
            <a:endParaRPr b="0" lang="en-US" sz="1800" spc="-1" strike="noStrike">
              <a:latin typeface="Arial"/>
            </a:endParaRPr>
          </a:p>
        </p:txBody>
      </p:sp>
      <p:sp>
        <p:nvSpPr>
          <p:cNvPr id="250" name="Line 11"/>
          <p:cNvSpPr/>
          <p:nvPr/>
        </p:nvSpPr>
        <p:spPr>
          <a:xfrm>
            <a:off x="3096000" y="3240000"/>
            <a:ext cx="720000" cy="504000"/>
          </a:xfrm>
          <a:prstGeom prst="line">
            <a:avLst/>
          </a:prstGeom>
          <a:ln>
            <a:solidFill>
              <a:srgbClr val="3465a4"/>
            </a:solidFill>
            <a:tailEnd len="med" type="triangle" w="med"/>
          </a:ln>
        </p:spPr>
        <p:style>
          <a:lnRef idx="0"/>
          <a:fillRef idx="0"/>
          <a:effectRef idx="0"/>
          <a:fontRef idx="minor"/>
        </p:style>
      </p:sp>
      <p:sp>
        <p:nvSpPr>
          <p:cNvPr id="251" name="CustomShape 12"/>
          <p:cNvSpPr/>
          <p:nvPr/>
        </p:nvSpPr>
        <p:spPr>
          <a:xfrm>
            <a:off x="3672000" y="3960000"/>
            <a:ext cx="2734560" cy="574560"/>
          </a:xfrm>
          <a:prstGeom prst="rect">
            <a:avLst/>
          </a:prstGeom>
          <a:solidFill>
            <a:srgbClr val="dee7e5"/>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Index.html</a:t>
            </a:r>
            <a:r>
              <a:rPr b="0" lang="en-US" sz="1800" spc="-1" strike="noStrike">
                <a:solidFill>
                  <a:srgbClr val="000000"/>
                </a:solidFill>
                <a:latin typeface="Arial"/>
                <a:ea typeface="DejaVu Sans"/>
              </a:rPr>
              <a:t>　圧縮ファイル</a:t>
            </a:r>
            <a:r>
              <a:rPr b="0" lang="en-US" sz="1800" spc="-1" strike="noStrike">
                <a:solidFill>
                  <a:srgbClr val="000000"/>
                </a:solidFill>
                <a:latin typeface="Arial"/>
                <a:ea typeface="DejaVu Sans"/>
              </a:rPr>
              <a:t>A</a:t>
            </a:r>
            <a:endParaRPr b="0" lang="en-US" sz="1800" spc="-1" strike="noStrike">
              <a:latin typeface="Arial"/>
            </a:endParaRPr>
          </a:p>
        </p:txBody>
      </p:sp>
      <p:sp>
        <p:nvSpPr>
          <p:cNvPr id="252" name="CustomShape 13"/>
          <p:cNvSpPr/>
          <p:nvPr/>
        </p:nvSpPr>
        <p:spPr>
          <a:xfrm>
            <a:off x="4320360" y="3528360"/>
            <a:ext cx="1510200" cy="5022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インデックス</a:t>
            </a:r>
            <a:endParaRPr b="0" lang="en-US" sz="1800" spc="-1" strike="noStrike">
              <a:latin typeface="Arial"/>
            </a:endParaRPr>
          </a:p>
        </p:txBody>
      </p:sp>
      <p:sp>
        <p:nvSpPr>
          <p:cNvPr id="253" name="Line 14"/>
          <p:cNvSpPr/>
          <p:nvPr/>
        </p:nvSpPr>
        <p:spPr>
          <a:xfrm flipV="1">
            <a:off x="6120000" y="3168000"/>
            <a:ext cx="0" cy="648000"/>
          </a:xfrm>
          <a:prstGeom prst="line">
            <a:avLst/>
          </a:prstGeom>
          <a:ln>
            <a:solidFill>
              <a:srgbClr val="3465a4"/>
            </a:solidFill>
            <a:tailEnd len="med" type="triangle" w="med"/>
          </a:ln>
        </p:spPr>
        <p:style>
          <a:lnRef idx="0"/>
          <a:fillRef idx="0"/>
          <a:effectRef idx="0"/>
          <a:fontRef idx="minor"/>
        </p:style>
      </p:sp>
      <p:sp>
        <p:nvSpPr>
          <p:cNvPr id="254" name="CustomShape 15"/>
          <p:cNvSpPr/>
          <p:nvPr/>
        </p:nvSpPr>
        <p:spPr>
          <a:xfrm>
            <a:off x="6264000" y="3456000"/>
            <a:ext cx="12945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Git commit</a:t>
            </a:r>
            <a:endParaRPr b="0" lang="en-US" sz="1800" spc="-1" strike="noStrike">
              <a:latin typeface="Arial"/>
            </a:endParaRPr>
          </a:p>
        </p:txBody>
      </p:sp>
      <p:sp>
        <p:nvSpPr>
          <p:cNvPr id="255" name="CustomShape 16"/>
          <p:cNvSpPr/>
          <p:nvPr/>
        </p:nvSpPr>
        <p:spPr>
          <a:xfrm>
            <a:off x="6912000" y="1944000"/>
            <a:ext cx="2446920" cy="1150920"/>
          </a:xfrm>
          <a:prstGeom prst="rect">
            <a:avLst/>
          </a:prstGeom>
          <a:solidFill>
            <a:srgbClr val="dee7e5"/>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0" lang="en-US" sz="1800" spc="-1" strike="noStrike">
                <a:solidFill>
                  <a:srgbClr val="000000"/>
                </a:solidFill>
                <a:latin typeface="Arial"/>
                <a:ea typeface="DejaVu Sans"/>
              </a:rPr>
              <a:t>ツリー１</a:t>
            </a:r>
            <a:endParaRPr b="0" lang="en-US" sz="1800" spc="-1" strike="noStrike">
              <a:latin typeface="Arial"/>
            </a:endParaRPr>
          </a:p>
          <a:p>
            <a:pPr>
              <a:lnSpc>
                <a:spcPct val="100000"/>
              </a:lnSpc>
            </a:pPr>
            <a:r>
              <a:rPr b="0" lang="en-US" sz="1800" spc="-1" strike="noStrike">
                <a:solidFill>
                  <a:srgbClr val="000000"/>
                </a:solidFill>
                <a:latin typeface="Arial"/>
                <a:ea typeface="DejaVu Sans"/>
              </a:rPr>
              <a:t>作成者</a:t>
            </a:r>
            <a:endParaRPr b="0" lang="en-US" sz="1800" spc="-1" strike="noStrike">
              <a:latin typeface="Arial"/>
            </a:endParaRPr>
          </a:p>
          <a:p>
            <a:pPr>
              <a:lnSpc>
                <a:spcPct val="100000"/>
              </a:lnSpc>
            </a:pPr>
            <a:r>
              <a:rPr b="0" lang="en-US" sz="1800" spc="-1" strike="noStrike">
                <a:solidFill>
                  <a:srgbClr val="000000"/>
                </a:solidFill>
                <a:latin typeface="Arial"/>
                <a:ea typeface="DejaVu Sans"/>
              </a:rPr>
              <a:t>日付</a:t>
            </a:r>
            <a:endParaRPr b="0" lang="en-US" sz="1800" spc="-1" strike="noStrike">
              <a:latin typeface="Arial"/>
            </a:endParaRPr>
          </a:p>
          <a:p>
            <a:pPr>
              <a:lnSpc>
                <a:spcPct val="100000"/>
              </a:lnSpc>
            </a:pPr>
            <a:r>
              <a:rPr b="0" lang="en-US" sz="1800" spc="-1" strike="noStrike">
                <a:solidFill>
                  <a:srgbClr val="000000"/>
                </a:solidFill>
                <a:latin typeface="Arial"/>
                <a:ea typeface="DejaVu Sans"/>
              </a:rPr>
              <a:t>コミットメッセージ</a:t>
            </a:r>
            <a:endParaRPr b="0" lang="en-US" sz="1800" spc="-1" strike="noStrike">
              <a:latin typeface="Arial"/>
            </a:endParaRPr>
          </a:p>
        </p:txBody>
      </p:sp>
      <p:sp>
        <p:nvSpPr>
          <p:cNvPr id="256" name="CustomShape 17"/>
          <p:cNvSpPr/>
          <p:nvPr/>
        </p:nvSpPr>
        <p:spPr>
          <a:xfrm>
            <a:off x="2520000" y="3888000"/>
            <a:ext cx="12945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Git add</a:t>
            </a:r>
            <a:endParaRPr b="0" lang="en-US" sz="1800" spc="-1" strike="noStrike">
              <a:latin typeface="Arial"/>
            </a:endParaRPr>
          </a:p>
        </p:txBody>
      </p:sp>
      <p:sp>
        <p:nvSpPr>
          <p:cNvPr id="257" name="CustomShape 18"/>
          <p:cNvSpPr/>
          <p:nvPr/>
        </p:nvSpPr>
        <p:spPr>
          <a:xfrm>
            <a:off x="2448000" y="3672000"/>
            <a:ext cx="4305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⓵</a:t>
            </a:r>
            <a:endParaRPr b="0" lang="en-US" sz="1800" spc="-1" strike="noStrike">
              <a:latin typeface="Arial"/>
            </a:endParaRPr>
          </a:p>
        </p:txBody>
      </p:sp>
      <p:sp>
        <p:nvSpPr>
          <p:cNvPr id="258" name="CustomShape 19"/>
          <p:cNvSpPr/>
          <p:nvPr/>
        </p:nvSpPr>
        <p:spPr>
          <a:xfrm>
            <a:off x="3312000" y="3168000"/>
            <a:ext cx="57456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⓵</a:t>
            </a:r>
            <a:r>
              <a:rPr b="0" lang="en-US" sz="2200" spc="-1" strike="noStrike">
                <a:solidFill>
                  <a:srgbClr val="000000"/>
                </a:solidFill>
                <a:latin typeface="Arial"/>
                <a:ea typeface="DejaVu Sans"/>
              </a:rPr>
              <a:t>’</a:t>
            </a:r>
            <a:endParaRPr b="0" lang="en-US" sz="2200" spc="-1" strike="noStrike">
              <a:latin typeface="Arial"/>
            </a:endParaRPr>
          </a:p>
        </p:txBody>
      </p:sp>
      <p:sp>
        <p:nvSpPr>
          <p:cNvPr id="259" name="CustomShape 20"/>
          <p:cNvSpPr/>
          <p:nvPr/>
        </p:nvSpPr>
        <p:spPr>
          <a:xfrm>
            <a:off x="6336000" y="3168000"/>
            <a:ext cx="4305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⓶</a:t>
            </a:r>
            <a:endParaRPr b="0" lang="en-US" sz="1800" spc="-1" strike="noStrike">
              <a:latin typeface="Arial"/>
            </a:endParaRPr>
          </a:p>
        </p:txBody>
      </p:sp>
      <p:sp>
        <p:nvSpPr>
          <p:cNvPr id="260" name="CustomShape 21"/>
          <p:cNvSpPr/>
          <p:nvPr/>
        </p:nvSpPr>
        <p:spPr>
          <a:xfrm>
            <a:off x="6048000" y="2232000"/>
            <a:ext cx="57456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⓶</a:t>
            </a:r>
            <a:r>
              <a:rPr b="0" lang="en-US" sz="2200" spc="-1" strike="noStrike">
                <a:solidFill>
                  <a:srgbClr val="000000"/>
                </a:solidFill>
                <a:latin typeface="Arial"/>
                <a:ea typeface="DejaVu Sans"/>
              </a:rPr>
              <a:t>’</a:t>
            </a:r>
            <a:endParaRPr b="0" lang="en-US" sz="2200" spc="-1" strike="noStrike">
              <a:latin typeface="Arial"/>
            </a:endParaRPr>
          </a:p>
        </p:txBody>
      </p:sp>
      <p:sp>
        <p:nvSpPr>
          <p:cNvPr id="261" name="CustomShape 22"/>
          <p:cNvSpPr/>
          <p:nvPr/>
        </p:nvSpPr>
        <p:spPr>
          <a:xfrm>
            <a:off x="7848360" y="1584360"/>
            <a:ext cx="1510200" cy="5022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コミット１</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504000" y="596520"/>
            <a:ext cx="907020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ファイルを追加したら</a:t>
            </a:r>
            <a:endParaRPr b="0" lang="en-US" sz="4400" spc="-1" strike="noStrike">
              <a:latin typeface="Arial"/>
            </a:endParaRPr>
          </a:p>
        </p:txBody>
      </p:sp>
      <p:pic>
        <p:nvPicPr>
          <p:cNvPr id="263" name="" descr=""/>
          <p:cNvPicPr/>
          <p:nvPr/>
        </p:nvPicPr>
        <p:blipFill>
          <a:blip r:embed="rId1"/>
          <a:stretch/>
        </p:blipFill>
        <p:spPr>
          <a:xfrm>
            <a:off x="432000" y="1846080"/>
            <a:ext cx="9214200" cy="4488120"/>
          </a:xfrm>
          <a:prstGeom prst="rect">
            <a:avLst/>
          </a:prstGeom>
          <a:ln>
            <a:noFill/>
          </a:ln>
        </p:spPr>
      </p:pic>
      <p:sp>
        <p:nvSpPr>
          <p:cNvPr id="264" name="CustomShape 2"/>
          <p:cNvSpPr/>
          <p:nvPr/>
        </p:nvSpPr>
        <p:spPr>
          <a:xfrm>
            <a:off x="864000" y="5400000"/>
            <a:ext cx="646200" cy="790200"/>
          </a:xfrm>
          <a:prstGeom prst="flowChartPunchedCard">
            <a:avLst/>
          </a:prstGeom>
          <a:solidFill>
            <a:srgbClr val="729fcf"/>
          </a:solidFill>
          <a:ln>
            <a:solidFill>
              <a:srgbClr val="3465a4"/>
            </a:solidFill>
          </a:ln>
        </p:spPr>
        <p:style>
          <a:lnRef idx="0"/>
          <a:fillRef idx="0"/>
          <a:effectRef idx="0"/>
          <a:fontRef idx="minor"/>
        </p:style>
      </p:sp>
      <p:sp>
        <p:nvSpPr>
          <p:cNvPr id="265" name="CustomShape 3"/>
          <p:cNvSpPr/>
          <p:nvPr/>
        </p:nvSpPr>
        <p:spPr>
          <a:xfrm>
            <a:off x="720000" y="3960000"/>
            <a:ext cx="862560" cy="430560"/>
          </a:xfrm>
          <a:prstGeom prst="can">
            <a:avLst>
              <a:gd name="adj" fmla="val 25000"/>
            </a:avLst>
          </a:prstGeom>
          <a:solidFill>
            <a:srgbClr val="b4c7dc"/>
          </a:solidFill>
          <a:ln>
            <a:solidFill>
              <a:srgbClr val="3465a4"/>
            </a:solidFill>
          </a:ln>
        </p:spPr>
        <p:style>
          <a:lnRef idx="0"/>
          <a:fillRef idx="0"/>
          <a:effectRef idx="0"/>
          <a:fontRef idx="minor"/>
        </p:style>
      </p:sp>
      <p:sp>
        <p:nvSpPr>
          <p:cNvPr id="266" name="CustomShape 4"/>
          <p:cNvSpPr/>
          <p:nvPr/>
        </p:nvSpPr>
        <p:spPr>
          <a:xfrm>
            <a:off x="720000" y="2520000"/>
            <a:ext cx="862560" cy="430560"/>
          </a:xfrm>
          <a:prstGeom prst="can">
            <a:avLst>
              <a:gd name="adj" fmla="val 25000"/>
            </a:avLst>
          </a:prstGeom>
          <a:solidFill>
            <a:srgbClr val="729fcf"/>
          </a:solidFill>
          <a:ln>
            <a:solidFill>
              <a:srgbClr val="3465a4"/>
            </a:solidFill>
          </a:ln>
        </p:spPr>
        <p:style>
          <a:lnRef idx="0"/>
          <a:fillRef idx="0"/>
          <a:effectRef idx="0"/>
          <a:fontRef idx="minor"/>
        </p:style>
      </p:sp>
      <p:sp>
        <p:nvSpPr>
          <p:cNvPr id="267" name="CustomShape 5"/>
          <p:cNvSpPr/>
          <p:nvPr/>
        </p:nvSpPr>
        <p:spPr>
          <a:xfrm>
            <a:off x="3960000" y="5612040"/>
            <a:ext cx="12945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Index.html</a:t>
            </a:r>
            <a:endParaRPr b="0" lang="en-US" sz="1800" spc="-1" strike="noStrike">
              <a:latin typeface="Arial"/>
            </a:endParaRPr>
          </a:p>
        </p:txBody>
      </p:sp>
      <p:sp>
        <p:nvSpPr>
          <p:cNvPr id="268" name="Line 6"/>
          <p:cNvSpPr/>
          <p:nvPr/>
        </p:nvSpPr>
        <p:spPr>
          <a:xfrm flipV="1">
            <a:off x="2520000" y="3096000"/>
            <a:ext cx="0" cy="2376000"/>
          </a:xfrm>
          <a:prstGeom prst="line">
            <a:avLst/>
          </a:prstGeom>
          <a:ln>
            <a:solidFill>
              <a:srgbClr val="3465a4"/>
            </a:solidFill>
            <a:tailEnd len="med" type="triangle" w="med"/>
          </a:ln>
        </p:spPr>
        <p:style>
          <a:lnRef idx="0"/>
          <a:fillRef idx="0"/>
          <a:effectRef idx="0"/>
          <a:fontRef idx="minor"/>
        </p:style>
      </p:sp>
      <p:sp>
        <p:nvSpPr>
          <p:cNvPr id="269" name="CustomShape 7"/>
          <p:cNvSpPr/>
          <p:nvPr/>
        </p:nvSpPr>
        <p:spPr>
          <a:xfrm>
            <a:off x="1656000" y="2736000"/>
            <a:ext cx="2086920" cy="358920"/>
          </a:xfrm>
          <a:prstGeom prst="rect">
            <a:avLst/>
          </a:prstGeom>
          <a:solidFill>
            <a:srgbClr val="dee7e5"/>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1" lang="en-US" sz="1800" spc="-1" strike="noStrike">
                <a:solidFill>
                  <a:srgbClr val="ff0000"/>
                </a:solidFill>
                <a:latin typeface="Arial"/>
                <a:ea typeface="DejaVu Sans"/>
              </a:rPr>
              <a:t>Index2.html</a:t>
            </a:r>
            <a:r>
              <a:rPr b="1" lang="en-US" sz="1800" spc="-1" strike="noStrike">
                <a:solidFill>
                  <a:srgbClr val="ff0000"/>
                </a:solidFill>
                <a:latin typeface="Arial"/>
                <a:ea typeface="DejaVu Sans"/>
              </a:rPr>
              <a:t>の圧縮</a:t>
            </a:r>
            <a:endParaRPr b="0" lang="en-US" sz="1800" spc="-1" strike="noStrike">
              <a:latin typeface="Arial"/>
            </a:endParaRPr>
          </a:p>
        </p:txBody>
      </p:sp>
      <p:sp>
        <p:nvSpPr>
          <p:cNvPr id="270" name="CustomShape 8"/>
          <p:cNvSpPr/>
          <p:nvPr/>
        </p:nvSpPr>
        <p:spPr>
          <a:xfrm>
            <a:off x="1800000" y="2448000"/>
            <a:ext cx="1510200" cy="3582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圧縮ファイル</a:t>
            </a:r>
            <a:r>
              <a:rPr b="0" lang="en-US" sz="1800" spc="-1" strike="noStrike">
                <a:solidFill>
                  <a:srgbClr val="000000"/>
                </a:solidFill>
                <a:latin typeface="Arial"/>
                <a:ea typeface="DejaVu Sans"/>
              </a:rPr>
              <a:t>B</a:t>
            </a:r>
            <a:endParaRPr b="0" lang="en-US" sz="1800" spc="-1" strike="noStrike">
              <a:latin typeface="Arial"/>
            </a:endParaRPr>
          </a:p>
        </p:txBody>
      </p:sp>
      <p:sp>
        <p:nvSpPr>
          <p:cNvPr id="271" name="CustomShape 9"/>
          <p:cNvSpPr/>
          <p:nvPr/>
        </p:nvSpPr>
        <p:spPr>
          <a:xfrm>
            <a:off x="3960000" y="2592000"/>
            <a:ext cx="2734560" cy="646560"/>
          </a:xfrm>
          <a:prstGeom prst="rect">
            <a:avLst/>
          </a:prstGeom>
          <a:solidFill>
            <a:srgbClr val="dee7e5"/>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Index.html </a:t>
            </a:r>
            <a:r>
              <a:rPr b="0" lang="en-US" sz="1800" spc="-1" strike="noStrike">
                <a:solidFill>
                  <a:srgbClr val="000000"/>
                </a:solidFill>
                <a:latin typeface="Arial"/>
                <a:ea typeface="DejaVu Sans"/>
              </a:rPr>
              <a:t>圧縮ファイル</a:t>
            </a:r>
            <a:r>
              <a:rPr b="0" lang="en-US" sz="1800" spc="-1" strike="noStrike">
                <a:solidFill>
                  <a:srgbClr val="000000"/>
                </a:solidFill>
                <a:latin typeface="Arial"/>
                <a:ea typeface="DejaVu Sans"/>
              </a:rPr>
              <a:t>A</a:t>
            </a:r>
            <a:endParaRPr b="0" lang="en-US" sz="1800" spc="-1" strike="noStrike">
              <a:latin typeface="Arial"/>
            </a:endParaRPr>
          </a:p>
          <a:p>
            <a:pPr algn="ctr">
              <a:lnSpc>
                <a:spcPct val="100000"/>
              </a:lnSpc>
            </a:pPr>
            <a:r>
              <a:rPr b="1" lang="en-US" sz="1800" spc="-1" strike="noStrike">
                <a:solidFill>
                  <a:srgbClr val="c9211e"/>
                </a:solidFill>
                <a:latin typeface="Arial"/>
                <a:ea typeface="DejaVu Sans"/>
              </a:rPr>
              <a:t>Index2.html </a:t>
            </a:r>
            <a:r>
              <a:rPr b="1" lang="en-US" sz="1800" spc="-1" strike="noStrike">
                <a:solidFill>
                  <a:srgbClr val="c9211e"/>
                </a:solidFill>
                <a:latin typeface="Arial"/>
                <a:ea typeface="DejaVu Sans"/>
              </a:rPr>
              <a:t>圧縮ファイル</a:t>
            </a:r>
            <a:r>
              <a:rPr b="1" lang="en-US" sz="1800" spc="-1" strike="noStrike">
                <a:solidFill>
                  <a:srgbClr val="c9211e"/>
                </a:solidFill>
                <a:latin typeface="Arial"/>
                <a:ea typeface="DejaVu Sans"/>
              </a:rPr>
              <a:t>B</a:t>
            </a:r>
            <a:endParaRPr b="0" lang="en-US" sz="1800" spc="-1" strike="noStrike">
              <a:latin typeface="Arial"/>
            </a:endParaRPr>
          </a:p>
        </p:txBody>
      </p:sp>
      <p:sp>
        <p:nvSpPr>
          <p:cNvPr id="272" name="CustomShape 10"/>
          <p:cNvSpPr/>
          <p:nvPr/>
        </p:nvSpPr>
        <p:spPr>
          <a:xfrm>
            <a:off x="4608720" y="2304720"/>
            <a:ext cx="1438200" cy="3582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ツリー</a:t>
            </a:r>
            <a:r>
              <a:rPr b="0" lang="en-US" sz="1800" spc="-1" strike="noStrike">
                <a:solidFill>
                  <a:srgbClr val="000000"/>
                </a:solidFill>
                <a:latin typeface="Arial"/>
                <a:ea typeface="DejaVu Sans"/>
              </a:rPr>
              <a:t>2</a:t>
            </a:r>
            <a:endParaRPr b="0" lang="en-US" sz="1800" spc="-1" strike="noStrike">
              <a:latin typeface="Arial"/>
            </a:endParaRPr>
          </a:p>
        </p:txBody>
      </p:sp>
      <p:sp>
        <p:nvSpPr>
          <p:cNvPr id="273" name="Line 11"/>
          <p:cNvSpPr/>
          <p:nvPr/>
        </p:nvSpPr>
        <p:spPr>
          <a:xfrm>
            <a:off x="3096000" y="3240000"/>
            <a:ext cx="720000" cy="504000"/>
          </a:xfrm>
          <a:prstGeom prst="line">
            <a:avLst/>
          </a:prstGeom>
          <a:ln>
            <a:solidFill>
              <a:srgbClr val="3465a4"/>
            </a:solidFill>
            <a:tailEnd len="med" type="triangle" w="med"/>
          </a:ln>
        </p:spPr>
        <p:style>
          <a:lnRef idx="0"/>
          <a:fillRef idx="0"/>
          <a:effectRef idx="0"/>
          <a:fontRef idx="minor"/>
        </p:style>
      </p:sp>
      <p:sp>
        <p:nvSpPr>
          <p:cNvPr id="274" name="CustomShape 12"/>
          <p:cNvSpPr/>
          <p:nvPr/>
        </p:nvSpPr>
        <p:spPr>
          <a:xfrm>
            <a:off x="3672000" y="3960000"/>
            <a:ext cx="2734560" cy="646920"/>
          </a:xfrm>
          <a:prstGeom prst="rect">
            <a:avLst/>
          </a:prstGeom>
          <a:solidFill>
            <a:srgbClr val="dee7e5"/>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Index.html</a:t>
            </a:r>
            <a:r>
              <a:rPr b="0" lang="en-US" sz="1800" spc="-1" strike="noStrike">
                <a:solidFill>
                  <a:srgbClr val="000000"/>
                </a:solidFill>
                <a:latin typeface="Arial"/>
                <a:ea typeface="DejaVu Sans"/>
              </a:rPr>
              <a:t>　圧縮ファイル</a:t>
            </a:r>
            <a:r>
              <a:rPr b="0" lang="en-US" sz="1800" spc="-1" strike="noStrike">
                <a:solidFill>
                  <a:srgbClr val="000000"/>
                </a:solidFill>
                <a:latin typeface="Arial"/>
                <a:ea typeface="DejaVu Sans"/>
              </a:rPr>
              <a:t>A</a:t>
            </a:r>
            <a:endParaRPr b="0" lang="en-US" sz="1800" spc="-1" strike="noStrike">
              <a:latin typeface="Arial"/>
            </a:endParaRPr>
          </a:p>
          <a:p>
            <a:pPr algn="ctr">
              <a:lnSpc>
                <a:spcPct val="100000"/>
              </a:lnSpc>
            </a:pPr>
            <a:r>
              <a:rPr b="0" lang="en-US" sz="1800" spc="-1" strike="noStrike">
                <a:solidFill>
                  <a:srgbClr val="c9211e"/>
                </a:solidFill>
                <a:latin typeface="Arial"/>
                <a:ea typeface="DejaVu Sans"/>
              </a:rPr>
              <a:t>Index2.html </a:t>
            </a:r>
            <a:r>
              <a:rPr b="0" lang="en-US" sz="1800" spc="-1" strike="noStrike">
                <a:solidFill>
                  <a:srgbClr val="c9211e"/>
                </a:solidFill>
                <a:latin typeface="Arial"/>
                <a:ea typeface="DejaVu Sans"/>
              </a:rPr>
              <a:t>圧縮ファイル</a:t>
            </a:r>
            <a:r>
              <a:rPr b="0" lang="en-US" sz="1800" spc="-1" strike="noStrike">
                <a:solidFill>
                  <a:srgbClr val="c9211e"/>
                </a:solidFill>
                <a:latin typeface="Arial"/>
                <a:ea typeface="DejaVu Sans"/>
              </a:rPr>
              <a:t>B</a:t>
            </a:r>
            <a:endParaRPr b="0" lang="en-US" sz="1800" spc="-1" strike="noStrike">
              <a:latin typeface="Arial"/>
            </a:endParaRPr>
          </a:p>
        </p:txBody>
      </p:sp>
      <p:sp>
        <p:nvSpPr>
          <p:cNvPr id="275" name="CustomShape 13"/>
          <p:cNvSpPr/>
          <p:nvPr/>
        </p:nvSpPr>
        <p:spPr>
          <a:xfrm>
            <a:off x="4320360" y="3600360"/>
            <a:ext cx="1510200" cy="430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インデックス</a:t>
            </a:r>
            <a:endParaRPr b="0" lang="en-US" sz="1800" spc="-1" strike="noStrike">
              <a:latin typeface="Arial"/>
            </a:endParaRPr>
          </a:p>
        </p:txBody>
      </p:sp>
      <p:sp>
        <p:nvSpPr>
          <p:cNvPr id="276" name="Line 14"/>
          <p:cNvSpPr/>
          <p:nvPr/>
        </p:nvSpPr>
        <p:spPr>
          <a:xfrm flipV="1">
            <a:off x="6120000" y="3312000"/>
            <a:ext cx="0" cy="576000"/>
          </a:xfrm>
          <a:prstGeom prst="line">
            <a:avLst/>
          </a:prstGeom>
          <a:ln>
            <a:solidFill>
              <a:srgbClr val="3465a4"/>
            </a:solidFill>
            <a:tailEnd len="med" type="triangle" w="med"/>
          </a:ln>
        </p:spPr>
        <p:style>
          <a:lnRef idx="0"/>
          <a:fillRef idx="0"/>
          <a:effectRef idx="0"/>
          <a:fontRef idx="minor"/>
        </p:style>
      </p:sp>
      <p:sp>
        <p:nvSpPr>
          <p:cNvPr id="277" name="CustomShape 15"/>
          <p:cNvSpPr/>
          <p:nvPr/>
        </p:nvSpPr>
        <p:spPr>
          <a:xfrm>
            <a:off x="6264000" y="3600000"/>
            <a:ext cx="12945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Git commit</a:t>
            </a:r>
            <a:endParaRPr b="0" lang="en-US" sz="1800" spc="-1" strike="noStrike">
              <a:latin typeface="Arial"/>
            </a:endParaRPr>
          </a:p>
        </p:txBody>
      </p:sp>
      <p:sp>
        <p:nvSpPr>
          <p:cNvPr id="278" name="CustomShape 16"/>
          <p:cNvSpPr/>
          <p:nvPr/>
        </p:nvSpPr>
        <p:spPr>
          <a:xfrm>
            <a:off x="6912000" y="1944000"/>
            <a:ext cx="2446920" cy="1366920"/>
          </a:xfrm>
          <a:prstGeom prst="rect">
            <a:avLst/>
          </a:prstGeom>
          <a:solidFill>
            <a:srgbClr val="dee7e5"/>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0" lang="en-US" sz="1800" spc="-1" strike="noStrike">
                <a:solidFill>
                  <a:srgbClr val="c9211e"/>
                </a:solidFill>
                <a:latin typeface="Arial"/>
                <a:ea typeface="DejaVu Sans"/>
              </a:rPr>
              <a:t>親コミット</a:t>
            </a:r>
            <a:r>
              <a:rPr b="0" lang="en-US" sz="1800" spc="-1" strike="noStrike">
                <a:solidFill>
                  <a:srgbClr val="c9211e"/>
                </a:solidFill>
                <a:latin typeface="Arial"/>
                <a:ea typeface="DejaVu Sans"/>
              </a:rPr>
              <a:t>1</a:t>
            </a:r>
            <a:endParaRPr b="0" lang="en-US" sz="1800" spc="-1" strike="noStrike">
              <a:latin typeface="Arial"/>
            </a:endParaRPr>
          </a:p>
          <a:p>
            <a:pPr>
              <a:lnSpc>
                <a:spcPct val="100000"/>
              </a:lnSpc>
            </a:pPr>
            <a:r>
              <a:rPr b="0" lang="en-US" sz="1800" spc="-1" strike="noStrike">
                <a:solidFill>
                  <a:srgbClr val="c9211e"/>
                </a:solidFill>
                <a:latin typeface="Arial"/>
                <a:ea typeface="DejaVu Sans"/>
              </a:rPr>
              <a:t>ツリー</a:t>
            </a:r>
            <a:r>
              <a:rPr b="0" lang="en-US" sz="1800" spc="-1" strike="noStrike">
                <a:solidFill>
                  <a:srgbClr val="c9211e"/>
                </a:solidFill>
                <a:latin typeface="Arial"/>
                <a:ea typeface="DejaVu Sans"/>
              </a:rPr>
              <a:t>2</a:t>
            </a:r>
            <a:endParaRPr b="0" lang="en-US" sz="1800" spc="-1" strike="noStrike">
              <a:latin typeface="Arial"/>
            </a:endParaRPr>
          </a:p>
          <a:p>
            <a:pPr>
              <a:lnSpc>
                <a:spcPct val="100000"/>
              </a:lnSpc>
            </a:pPr>
            <a:r>
              <a:rPr b="0" lang="en-US" sz="1800" spc="-1" strike="noStrike">
                <a:solidFill>
                  <a:srgbClr val="000000"/>
                </a:solidFill>
                <a:latin typeface="Arial"/>
                <a:ea typeface="DejaVu Sans"/>
              </a:rPr>
              <a:t>作成者</a:t>
            </a:r>
            <a:endParaRPr b="0" lang="en-US" sz="1800" spc="-1" strike="noStrike">
              <a:latin typeface="Arial"/>
            </a:endParaRPr>
          </a:p>
          <a:p>
            <a:pPr>
              <a:lnSpc>
                <a:spcPct val="100000"/>
              </a:lnSpc>
            </a:pPr>
            <a:r>
              <a:rPr b="0" lang="en-US" sz="1800" spc="-1" strike="noStrike">
                <a:solidFill>
                  <a:srgbClr val="000000"/>
                </a:solidFill>
                <a:latin typeface="Arial"/>
                <a:ea typeface="DejaVu Sans"/>
              </a:rPr>
              <a:t>日付</a:t>
            </a:r>
            <a:endParaRPr b="0" lang="en-US" sz="1800" spc="-1" strike="noStrike">
              <a:latin typeface="Arial"/>
            </a:endParaRPr>
          </a:p>
          <a:p>
            <a:pPr>
              <a:lnSpc>
                <a:spcPct val="100000"/>
              </a:lnSpc>
            </a:pPr>
            <a:r>
              <a:rPr b="0" lang="en-US" sz="1800" spc="-1" strike="noStrike">
                <a:solidFill>
                  <a:srgbClr val="000000"/>
                </a:solidFill>
                <a:latin typeface="Arial"/>
                <a:ea typeface="DejaVu Sans"/>
              </a:rPr>
              <a:t>コミットメッセージ</a:t>
            </a:r>
            <a:endParaRPr b="0" lang="en-US" sz="1800" spc="-1" strike="noStrike">
              <a:latin typeface="Arial"/>
            </a:endParaRPr>
          </a:p>
        </p:txBody>
      </p:sp>
      <p:sp>
        <p:nvSpPr>
          <p:cNvPr id="279" name="CustomShape 17"/>
          <p:cNvSpPr/>
          <p:nvPr/>
        </p:nvSpPr>
        <p:spPr>
          <a:xfrm>
            <a:off x="2520000" y="3888000"/>
            <a:ext cx="12945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Git add</a:t>
            </a:r>
            <a:endParaRPr b="0" lang="en-US" sz="1800" spc="-1" strike="noStrike">
              <a:latin typeface="Arial"/>
            </a:endParaRPr>
          </a:p>
        </p:txBody>
      </p:sp>
      <p:sp>
        <p:nvSpPr>
          <p:cNvPr id="280" name="CustomShape 18"/>
          <p:cNvSpPr/>
          <p:nvPr/>
        </p:nvSpPr>
        <p:spPr>
          <a:xfrm>
            <a:off x="2448000" y="3672000"/>
            <a:ext cx="4305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⓵</a:t>
            </a:r>
            <a:endParaRPr b="0" lang="en-US" sz="1800" spc="-1" strike="noStrike">
              <a:latin typeface="Arial"/>
            </a:endParaRPr>
          </a:p>
        </p:txBody>
      </p:sp>
      <p:sp>
        <p:nvSpPr>
          <p:cNvPr id="281" name="CustomShape 19"/>
          <p:cNvSpPr/>
          <p:nvPr/>
        </p:nvSpPr>
        <p:spPr>
          <a:xfrm>
            <a:off x="3312000" y="3168000"/>
            <a:ext cx="57456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⓵</a:t>
            </a:r>
            <a:r>
              <a:rPr b="0" lang="en-US" sz="2200" spc="-1" strike="noStrike">
                <a:solidFill>
                  <a:srgbClr val="000000"/>
                </a:solidFill>
                <a:latin typeface="Arial"/>
                <a:ea typeface="DejaVu Sans"/>
              </a:rPr>
              <a:t>’</a:t>
            </a:r>
            <a:endParaRPr b="0" lang="en-US" sz="2200" spc="-1" strike="noStrike">
              <a:latin typeface="Arial"/>
            </a:endParaRPr>
          </a:p>
        </p:txBody>
      </p:sp>
      <p:sp>
        <p:nvSpPr>
          <p:cNvPr id="282" name="CustomShape 20"/>
          <p:cNvSpPr/>
          <p:nvPr/>
        </p:nvSpPr>
        <p:spPr>
          <a:xfrm>
            <a:off x="6264360" y="3384000"/>
            <a:ext cx="4305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⓶</a:t>
            </a:r>
            <a:endParaRPr b="0" lang="en-US" sz="1800" spc="-1" strike="noStrike">
              <a:latin typeface="Arial"/>
            </a:endParaRPr>
          </a:p>
        </p:txBody>
      </p:sp>
      <p:sp>
        <p:nvSpPr>
          <p:cNvPr id="283" name="CustomShape 21"/>
          <p:cNvSpPr/>
          <p:nvPr/>
        </p:nvSpPr>
        <p:spPr>
          <a:xfrm>
            <a:off x="6336360" y="2376000"/>
            <a:ext cx="64656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⓶</a:t>
            </a:r>
            <a:r>
              <a:rPr b="0" lang="en-US" sz="2200" spc="-1" strike="noStrike">
                <a:solidFill>
                  <a:srgbClr val="000000"/>
                </a:solidFill>
                <a:latin typeface="Arial"/>
                <a:ea typeface="DejaVu Sans"/>
              </a:rPr>
              <a:t>’</a:t>
            </a:r>
            <a:endParaRPr b="0" lang="en-US" sz="2200" spc="-1" strike="noStrike">
              <a:latin typeface="Arial"/>
            </a:endParaRPr>
          </a:p>
        </p:txBody>
      </p:sp>
      <p:sp>
        <p:nvSpPr>
          <p:cNvPr id="284" name="CustomShape 22"/>
          <p:cNvSpPr/>
          <p:nvPr/>
        </p:nvSpPr>
        <p:spPr>
          <a:xfrm>
            <a:off x="8064720" y="1584000"/>
            <a:ext cx="1510200" cy="5022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コミット２</a:t>
            </a:r>
            <a:endParaRPr b="0" lang="en-US" sz="1800" spc="-1" strike="noStrike">
              <a:latin typeface="Arial"/>
            </a:endParaRPr>
          </a:p>
        </p:txBody>
      </p:sp>
      <p:sp>
        <p:nvSpPr>
          <p:cNvPr id="285" name="CustomShape 23"/>
          <p:cNvSpPr/>
          <p:nvPr/>
        </p:nvSpPr>
        <p:spPr>
          <a:xfrm>
            <a:off x="1872000" y="1881000"/>
            <a:ext cx="1366920" cy="2862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圧縮ファイル</a:t>
            </a:r>
            <a:r>
              <a:rPr b="0" lang="en-US" sz="1800" spc="-1" strike="noStrike">
                <a:solidFill>
                  <a:srgbClr val="000000"/>
                </a:solidFill>
                <a:latin typeface="Arial"/>
                <a:ea typeface="DejaVu Sans"/>
              </a:rPr>
              <a:t>A</a:t>
            </a:r>
            <a:endParaRPr b="0" lang="en-US" sz="1800" spc="-1" strike="noStrike">
              <a:latin typeface="Arial"/>
            </a:endParaRPr>
          </a:p>
        </p:txBody>
      </p:sp>
      <p:sp>
        <p:nvSpPr>
          <p:cNvPr id="286" name="CustomShape 24"/>
          <p:cNvSpPr/>
          <p:nvPr/>
        </p:nvSpPr>
        <p:spPr>
          <a:xfrm>
            <a:off x="3672000" y="1846080"/>
            <a:ext cx="1366920" cy="2862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ツリー１</a:t>
            </a:r>
            <a:endParaRPr b="0" lang="en-US" sz="1800" spc="-1" strike="noStrike">
              <a:latin typeface="Arial"/>
            </a:endParaRPr>
          </a:p>
        </p:txBody>
      </p:sp>
      <p:sp>
        <p:nvSpPr>
          <p:cNvPr id="287" name="CustomShape 25"/>
          <p:cNvSpPr/>
          <p:nvPr/>
        </p:nvSpPr>
        <p:spPr>
          <a:xfrm>
            <a:off x="5184000" y="1846080"/>
            <a:ext cx="1366920" cy="2862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コミット１</a:t>
            </a:r>
            <a:endParaRPr b="0" lang="en-US" sz="1800" spc="-1" strike="noStrike">
              <a:latin typeface="Arial"/>
            </a:endParaRPr>
          </a:p>
        </p:txBody>
      </p:sp>
      <p:sp>
        <p:nvSpPr>
          <p:cNvPr id="288" name="Line 26"/>
          <p:cNvSpPr/>
          <p:nvPr/>
        </p:nvSpPr>
        <p:spPr>
          <a:xfrm flipH="1" flipV="1">
            <a:off x="6624000" y="2016000"/>
            <a:ext cx="360000" cy="72000"/>
          </a:xfrm>
          <a:prstGeom prst="line">
            <a:avLst/>
          </a:prstGeom>
          <a:ln>
            <a:solidFill>
              <a:srgbClr val="3465a4"/>
            </a:solidFill>
            <a:tailEnd len="med" type="triangle" w="med"/>
          </a:ln>
        </p:spPr>
        <p:style>
          <a:lnRef idx="0"/>
          <a:fillRef idx="0"/>
          <a:effectRef idx="0"/>
          <a:fontRef idx="minor"/>
        </p:style>
      </p:sp>
      <p:sp>
        <p:nvSpPr>
          <p:cNvPr id="289" name="Line 27"/>
          <p:cNvSpPr/>
          <p:nvPr/>
        </p:nvSpPr>
        <p:spPr>
          <a:xfrm flipH="1">
            <a:off x="6120000" y="2304000"/>
            <a:ext cx="792000" cy="144000"/>
          </a:xfrm>
          <a:prstGeom prst="line">
            <a:avLst/>
          </a:prstGeom>
          <a:ln>
            <a:solidFill>
              <a:srgbClr val="3465a4"/>
            </a:solidFill>
            <a:tailEnd len="med" type="triangle" w="med"/>
          </a:ln>
        </p:spPr>
        <p:style>
          <a:lnRef idx="0"/>
          <a:fillRef idx="0"/>
          <a:effectRef idx="0"/>
          <a:fontRef idx="minor"/>
        </p:style>
      </p:sp>
      <p:sp>
        <p:nvSpPr>
          <p:cNvPr id="290" name="CustomShape 28"/>
          <p:cNvSpPr/>
          <p:nvPr/>
        </p:nvSpPr>
        <p:spPr>
          <a:xfrm>
            <a:off x="2160000" y="5616000"/>
            <a:ext cx="15109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c9211e"/>
                </a:solidFill>
                <a:latin typeface="Arial"/>
                <a:ea typeface="DejaVu Sans"/>
              </a:rPr>
              <a:t>Index2.html</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504000" y="596520"/>
            <a:ext cx="907020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ファイルを更新したら</a:t>
            </a:r>
            <a:endParaRPr b="0" lang="en-US" sz="4400" spc="-1" strike="noStrike">
              <a:latin typeface="Arial"/>
            </a:endParaRPr>
          </a:p>
        </p:txBody>
      </p:sp>
      <p:pic>
        <p:nvPicPr>
          <p:cNvPr id="292" name="" descr=""/>
          <p:cNvPicPr/>
          <p:nvPr/>
        </p:nvPicPr>
        <p:blipFill>
          <a:blip r:embed="rId1"/>
          <a:stretch/>
        </p:blipFill>
        <p:spPr>
          <a:xfrm>
            <a:off x="432000" y="1846080"/>
            <a:ext cx="9214200" cy="4488120"/>
          </a:xfrm>
          <a:prstGeom prst="rect">
            <a:avLst/>
          </a:prstGeom>
          <a:ln>
            <a:noFill/>
          </a:ln>
        </p:spPr>
      </p:pic>
      <p:sp>
        <p:nvSpPr>
          <p:cNvPr id="293" name="CustomShape 2"/>
          <p:cNvSpPr/>
          <p:nvPr/>
        </p:nvSpPr>
        <p:spPr>
          <a:xfrm>
            <a:off x="864000" y="5400000"/>
            <a:ext cx="646200" cy="790200"/>
          </a:xfrm>
          <a:prstGeom prst="flowChartPunchedCard">
            <a:avLst/>
          </a:prstGeom>
          <a:solidFill>
            <a:srgbClr val="729fcf"/>
          </a:solidFill>
          <a:ln>
            <a:solidFill>
              <a:srgbClr val="3465a4"/>
            </a:solidFill>
          </a:ln>
        </p:spPr>
        <p:style>
          <a:lnRef idx="0"/>
          <a:fillRef idx="0"/>
          <a:effectRef idx="0"/>
          <a:fontRef idx="minor"/>
        </p:style>
      </p:sp>
      <p:sp>
        <p:nvSpPr>
          <p:cNvPr id="294" name="CustomShape 3"/>
          <p:cNvSpPr/>
          <p:nvPr/>
        </p:nvSpPr>
        <p:spPr>
          <a:xfrm>
            <a:off x="720000" y="3960000"/>
            <a:ext cx="862560" cy="430560"/>
          </a:xfrm>
          <a:prstGeom prst="can">
            <a:avLst>
              <a:gd name="adj" fmla="val 25000"/>
            </a:avLst>
          </a:prstGeom>
          <a:solidFill>
            <a:srgbClr val="b4c7dc"/>
          </a:solidFill>
          <a:ln>
            <a:solidFill>
              <a:srgbClr val="3465a4"/>
            </a:solidFill>
          </a:ln>
        </p:spPr>
        <p:style>
          <a:lnRef idx="0"/>
          <a:fillRef idx="0"/>
          <a:effectRef idx="0"/>
          <a:fontRef idx="minor"/>
        </p:style>
      </p:sp>
      <p:sp>
        <p:nvSpPr>
          <p:cNvPr id="295" name="CustomShape 4"/>
          <p:cNvSpPr/>
          <p:nvPr/>
        </p:nvSpPr>
        <p:spPr>
          <a:xfrm>
            <a:off x="720000" y="2520000"/>
            <a:ext cx="862560" cy="430560"/>
          </a:xfrm>
          <a:prstGeom prst="can">
            <a:avLst>
              <a:gd name="adj" fmla="val 25000"/>
            </a:avLst>
          </a:prstGeom>
          <a:solidFill>
            <a:srgbClr val="729fcf"/>
          </a:solidFill>
          <a:ln>
            <a:solidFill>
              <a:srgbClr val="3465a4"/>
            </a:solidFill>
          </a:ln>
        </p:spPr>
        <p:style>
          <a:lnRef idx="0"/>
          <a:fillRef idx="0"/>
          <a:effectRef idx="0"/>
          <a:fontRef idx="minor"/>
        </p:style>
      </p:sp>
      <p:sp>
        <p:nvSpPr>
          <p:cNvPr id="296" name="CustomShape 5"/>
          <p:cNvSpPr/>
          <p:nvPr/>
        </p:nvSpPr>
        <p:spPr>
          <a:xfrm>
            <a:off x="3960000" y="5612040"/>
            <a:ext cx="12945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Index.html</a:t>
            </a:r>
            <a:endParaRPr b="0" lang="en-US" sz="1800" spc="-1" strike="noStrike">
              <a:latin typeface="Arial"/>
            </a:endParaRPr>
          </a:p>
        </p:txBody>
      </p:sp>
      <p:sp>
        <p:nvSpPr>
          <p:cNvPr id="297" name="Line 6"/>
          <p:cNvSpPr/>
          <p:nvPr/>
        </p:nvSpPr>
        <p:spPr>
          <a:xfrm flipV="1">
            <a:off x="2448000" y="3260160"/>
            <a:ext cx="0" cy="2207520"/>
          </a:xfrm>
          <a:prstGeom prst="line">
            <a:avLst/>
          </a:prstGeom>
          <a:ln>
            <a:solidFill>
              <a:srgbClr val="3465a4"/>
            </a:solidFill>
            <a:tailEnd len="med" type="triangle" w="med"/>
          </a:ln>
        </p:spPr>
        <p:style>
          <a:lnRef idx="0"/>
          <a:fillRef idx="0"/>
          <a:effectRef idx="0"/>
          <a:fontRef idx="minor"/>
        </p:style>
      </p:sp>
      <p:sp>
        <p:nvSpPr>
          <p:cNvPr id="298" name="CustomShape 7"/>
          <p:cNvSpPr/>
          <p:nvPr/>
        </p:nvSpPr>
        <p:spPr>
          <a:xfrm>
            <a:off x="1521720" y="2736000"/>
            <a:ext cx="2149560" cy="431280"/>
          </a:xfrm>
          <a:prstGeom prst="rect">
            <a:avLst/>
          </a:prstGeom>
          <a:solidFill>
            <a:srgbClr val="dee7e5"/>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c9211e"/>
                </a:solidFill>
                <a:latin typeface="Arial"/>
                <a:ea typeface="DejaVu Sans"/>
              </a:rPr>
              <a:t>Index2.html</a:t>
            </a:r>
            <a:r>
              <a:rPr b="0" lang="en-US" sz="1800" spc="-1" strike="noStrike">
                <a:solidFill>
                  <a:srgbClr val="c9211e"/>
                </a:solidFill>
                <a:latin typeface="Arial"/>
                <a:ea typeface="DejaVu Sans"/>
              </a:rPr>
              <a:t>の圧縮</a:t>
            </a:r>
            <a:endParaRPr b="0" lang="en-US" sz="1800" spc="-1" strike="noStrike">
              <a:latin typeface="Arial"/>
            </a:endParaRPr>
          </a:p>
        </p:txBody>
      </p:sp>
      <p:sp>
        <p:nvSpPr>
          <p:cNvPr id="299" name="CustomShape 8"/>
          <p:cNvSpPr/>
          <p:nvPr/>
        </p:nvSpPr>
        <p:spPr>
          <a:xfrm>
            <a:off x="2664000" y="2016000"/>
            <a:ext cx="791280" cy="2872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圧縮</a:t>
            </a:r>
            <a:r>
              <a:rPr b="0" lang="en-US" sz="1800" spc="-1" strike="noStrike">
                <a:solidFill>
                  <a:srgbClr val="000000"/>
                </a:solidFill>
                <a:latin typeface="Arial"/>
                <a:ea typeface="DejaVu Sans"/>
              </a:rPr>
              <a:t>B</a:t>
            </a:r>
            <a:endParaRPr b="0" lang="en-US" sz="1800" spc="-1" strike="noStrike">
              <a:latin typeface="Arial"/>
            </a:endParaRPr>
          </a:p>
        </p:txBody>
      </p:sp>
      <p:sp>
        <p:nvSpPr>
          <p:cNvPr id="300" name="CustomShape 9"/>
          <p:cNvSpPr/>
          <p:nvPr/>
        </p:nvSpPr>
        <p:spPr>
          <a:xfrm>
            <a:off x="3960000" y="2592000"/>
            <a:ext cx="2734560" cy="646560"/>
          </a:xfrm>
          <a:prstGeom prst="rect">
            <a:avLst/>
          </a:prstGeom>
          <a:solidFill>
            <a:srgbClr val="dee7e5"/>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Index.html </a:t>
            </a:r>
            <a:r>
              <a:rPr b="0" lang="en-US" sz="1800" spc="-1" strike="noStrike">
                <a:solidFill>
                  <a:srgbClr val="000000"/>
                </a:solidFill>
                <a:latin typeface="Arial"/>
                <a:ea typeface="DejaVu Sans"/>
              </a:rPr>
              <a:t>圧縮ファイル</a:t>
            </a:r>
            <a:r>
              <a:rPr b="0" lang="en-US" sz="1800" spc="-1" strike="noStrike">
                <a:solidFill>
                  <a:srgbClr val="000000"/>
                </a:solidFill>
                <a:latin typeface="Arial"/>
                <a:ea typeface="DejaVu Sans"/>
              </a:rPr>
              <a:t>A</a:t>
            </a:r>
            <a:endParaRPr b="0" lang="en-US" sz="1800" spc="-1" strike="noStrike">
              <a:latin typeface="Arial"/>
            </a:endParaRPr>
          </a:p>
          <a:p>
            <a:pPr algn="ctr">
              <a:lnSpc>
                <a:spcPct val="100000"/>
              </a:lnSpc>
            </a:pPr>
            <a:r>
              <a:rPr b="0" lang="en-US" sz="1800" spc="-1" strike="noStrike">
                <a:solidFill>
                  <a:srgbClr val="c9211e"/>
                </a:solidFill>
                <a:latin typeface="Arial"/>
                <a:ea typeface="DejaVu Sans"/>
              </a:rPr>
              <a:t>Index2.html </a:t>
            </a:r>
            <a:r>
              <a:rPr b="0" lang="en-US" sz="1800" spc="-1" strike="noStrike">
                <a:solidFill>
                  <a:srgbClr val="c9211e"/>
                </a:solidFill>
                <a:latin typeface="Arial"/>
                <a:ea typeface="DejaVu Sans"/>
              </a:rPr>
              <a:t>圧縮ファイル</a:t>
            </a:r>
            <a:r>
              <a:rPr b="0" lang="en-US" sz="1800" spc="-1" strike="noStrike">
                <a:solidFill>
                  <a:srgbClr val="c9211e"/>
                </a:solidFill>
                <a:latin typeface="Arial"/>
                <a:ea typeface="DejaVu Sans"/>
              </a:rPr>
              <a:t>C</a:t>
            </a:r>
            <a:endParaRPr b="0" lang="en-US" sz="1800" spc="-1" strike="noStrike">
              <a:latin typeface="Arial"/>
            </a:endParaRPr>
          </a:p>
        </p:txBody>
      </p:sp>
      <p:sp>
        <p:nvSpPr>
          <p:cNvPr id="301" name="Line 10"/>
          <p:cNvSpPr/>
          <p:nvPr/>
        </p:nvSpPr>
        <p:spPr>
          <a:xfrm>
            <a:off x="3096000" y="3240000"/>
            <a:ext cx="720000" cy="504000"/>
          </a:xfrm>
          <a:prstGeom prst="line">
            <a:avLst/>
          </a:prstGeom>
          <a:ln>
            <a:solidFill>
              <a:srgbClr val="3465a4"/>
            </a:solidFill>
            <a:tailEnd len="med" type="triangle" w="med"/>
          </a:ln>
        </p:spPr>
        <p:style>
          <a:lnRef idx="0"/>
          <a:fillRef idx="0"/>
          <a:effectRef idx="0"/>
          <a:fontRef idx="minor"/>
        </p:style>
      </p:sp>
      <p:sp>
        <p:nvSpPr>
          <p:cNvPr id="302" name="CustomShape 11"/>
          <p:cNvSpPr/>
          <p:nvPr/>
        </p:nvSpPr>
        <p:spPr>
          <a:xfrm>
            <a:off x="3672000" y="3960000"/>
            <a:ext cx="2734560" cy="646920"/>
          </a:xfrm>
          <a:prstGeom prst="rect">
            <a:avLst/>
          </a:prstGeom>
          <a:solidFill>
            <a:srgbClr val="dee7e5"/>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Index.html</a:t>
            </a:r>
            <a:r>
              <a:rPr b="0" lang="en-US" sz="1800" spc="-1" strike="noStrike">
                <a:solidFill>
                  <a:srgbClr val="000000"/>
                </a:solidFill>
                <a:latin typeface="Arial"/>
                <a:ea typeface="DejaVu Sans"/>
              </a:rPr>
              <a:t>　圧縮ファイル</a:t>
            </a:r>
            <a:r>
              <a:rPr b="0" lang="en-US" sz="1800" spc="-1" strike="noStrike">
                <a:solidFill>
                  <a:srgbClr val="000000"/>
                </a:solidFill>
                <a:latin typeface="Arial"/>
                <a:ea typeface="DejaVu Sans"/>
              </a:rPr>
              <a:t>A</a:t>
            </a:r>
            <a:endParaRPr b="0" lang="en-US" sz="1800" spc="-1" strike="noStrike">
              <a:latin typeface="Arial"/>
            </a:endParaRPr>
          </a:p>
          <a:p>
            <a:pPr algn="ctr">
              <a:lnSpc>
                <a:spcPct val="100000"/>
              </a:lnSpc>
            </a:pPr>
            <a:r>
              <a:rPr b="0" lang="en-US" sz="1800" spc="-1" strike="noStrike">
                <a:solidFill>
                  <a:srgbClr val="c9211e"/>
                </a:solidFill>
                <a:latin typeface="Arial"/>
                <a:ea typeface="DejaVu Sans"/>
              </a:rPr>
              <a:t>Index2.html </a:t>
            </a:r>
            <a:r>
              <a:rPr b="0" lang="en-US" sz="1800" spc="-1" strike="noStrike">
                <a:solidFill>
                  <a:srgbClr val="c9211e"/>
                </a:solidFill>
                <a:latin typeface="Arial"/>
                <a:ea typeface="DejaVu Sans"/>
              </a:rPr>
              <a:t>圧縮ファイル</a:t>
            </a:r>
            <a:r>
              <a:rPr b="0" lang="en-US" sz="1800" spc="-1" strike="noStrike">
                <a:solidFill>
                  <a:srgbClr val="c9211e"/>
                </a:solidFill>
                <a:latin typeface="Arial"/>
                <a:ea typeface="DejaVu Sans"/>
              </a:rPr>
              <a:t>C</a:t>
            </a:r>
            <a:endParaRPr b="0" lang="en-US" sz="1800" spc="-1" strike="noStrike">
              <a:latin typeface="Arial"/>
            </a:endParaRPr>
          </a:p>
        </p:txBody>
      </p:sp>
      <p:sp>
        <p:nvSpPr>
          <p:cNvPr id="303" name="CustomShape 12"/>
          <p:cNvSpPr/>
          <p:nvPr/>
        </p:nvSpPr>
        <p:spPr>
          <a:xfrm>
            <a:off x="4320360" y="3600360"/>
            <a:ext cx="1510200" cy="430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インデックス</a:t>
            </a:r>
            <a:endParaRPr b="0" lang="en-US" sz="1800" spc="-1" strike="noStrike">
              <a:latin typeface="Arial"/>
            </a:endParaRPr>
          </a:p>
        </p:txBody>
      </p:sp>
      <p:sp>
        <p:nvSpPr>
          <p:cNvPr id="304" name="Line 13"/>
          <p:cNvSpPr/>
          <p:nvPr/>
        </p:nvSpPr>
        <p:spPr>
          <a:xfrm flipV="1">
            <a:off x="6120000" y="3312000"/>
            <a:ext cx="0" cy="576000"/>
          </a:xfrm>
          <a:prstGeom prst="line">
            <a:avLst/>
          </a:prstGeom>
          <a:ln>
            <a:solidFill>
              <a:srgbClr val="3465a4"/>
            </a:solidFill>
            <a:tailEnd len="med" type="triangle" w="med"/>
          </a:ln>
        </p:spPr>
        <p:style>
          <a:lnRef idx="0"/>
          <a:fillRef idx="0"/>
          <a:effectRef idx="0"/>
          <a:fontRef idx="minor"/>
        </p:style>
      </p:sp>
      <p:sp>
        <p:nvSpPr>
          <p:cNvPr id="305" name="CustomShape 14"/>
          <p:cNvSpPr/>
          <p:nvPr/>
        </p:nvSpPr>
        <p:spPr>
          <a:xfrm>
            <a:off x="6264000" y="3600000"/>
            <a:ext cx="12945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Git commit</a:t>
            </a:r>
            <a:endParaRPr b="0" lang="en-US" sz="1800" spc="-1" strike="noStrike">
              <a:latin typeface="Arial"/>
            </a:endParaRPr>
          </a:p>
        </p:txBody>
      </p:sp>
      <p:sp>
        <p:nvSpPr>
          <p:cNvPr id="306" name="CustomShape 15"/>
          <p:cNvSpPr/>
          <p:nvPr/>
        </p:nvSpPr>
        <p:spPr>
          <a:xfrm>
            <a:off x="6912000" y="1944000"/>
            <a:ext cx="2446920" cy="1366920"/>
          </a:xfrm>
          <a:prstGeom prst="rect">
            <a:avLst/>
          </a:prstGeom>
          <a:solidFill>
            <a:srgbClr val="dee7e5"/>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0" lang="en-US" sz="1800" spc="-1" strike="noStrike">
                <a:solidFill>
                  <a:srgbClr val="000000"/>
                </a:solidFill>
                <a:latin typeface="Arial"/>
                <a:ea typeface="DejaVu Sans"/>
              </a:rPr>
              <a:t>親コミット</a:t>
            </a:r>
            <a:r>
              <a:rPr b="0" lang="en-US" sz="1800" spc="-1" strike="noStrike">
                <a:solidFill>
                  <a:srgbClr val="000000"/>
                </a:solidFill>
                <a:latin typeface="Arial"/>
                <a:ea typeface="DejaVu Sans"/>
              </a:rPr>
              <a:t>2</a:t>
            </a:r>
            <a:endParaRPr b="0" lang="en-US" sz="1800" spc="-1" strike="noStrike">
              <a:latin typeface="Arial"/>
            </a:endParaRPr>
          </a:p>
          <a:p>
            <a:pPr>
              <a:lnSpc>
                <a:spcPct val="100000"/>
              </a:lnSpc>
            </a:pPr>
            <a:r>
              <a:rPr b="0" lang="en-US" sz="1800" spc="-1" strike="noStrike">
                <a:solidFill>
                  <a:srgbClr val="000000"/>
                </a:solidFill>
                <a:latin typeface="Arial"/>
                <a:ea typeface="DejaVu Sans"/>
              </a:rPr>
              <a:t>ツリー</a:t>
            </a:r>
            <a:r>
              <a:rPr b="0" lang="en-US" sz="1800" spc="-1" strike="noStrike">
                <a:solidFill>
                  <a:srgbClr val="000000"/>
                </a:solidFill>
                <a:latin typeface="Arial"/>
                <a:ea typeface="DejaVu Sans"/>
              </a:rPr>
              <a:t>3</a:t>
            </a:r>
            <a:endParaRPr b="0" lang="en-US" sz="1800" spc="-1" strike="noStrike">
              <a:latin typeface="Arial"/>
            </a:endParaRPr>
          </a:p>
          <a:p>
            <a:pPr>
              <a:lnSpc>
                <a:spcPct val="100000"/>
              </a:lnSpc>
            </a:pPr>
            <a:r>
              <a:rPr b="0" lang="en-US" sz="1800" spc="-1" strike="noStrike">
                <a:solidFill>
                  <a:srgbClr val="000000"/>
                </a:solidFill>
                <a:latin typeface="Arial"/>
                <a:ea typeface="DejaVu Sans"/>
              </a:rPr>
              <a:t>作成者</a:t>
            </a:r>
            <a:endParaRPr b="0" lang="en-US" sz="1800" spc="-1" strike="noStrike">
              <a:latin typeface="Arial"/>
            </a:endParaRPr>
          </a:p>
          <a:p>
            <a:pPr>
              <a:lnSpc>
                <a:spcPct val="100000"/>
              </a:lnSpc>
            </a:pPr>
            <a:r>
              <a:rPr b="0" lang="en-US" sz="1800" spc="-1" strike="noStrike">
                <a:solidFill>
                  <a:srgbClr val="000000"/>
                </a:solidFill>
                <a:latin typeface="Arial"/>
                <a:ea typeface="DejaVu Sans"/>
              </a:rPr>
              <a:t>日付</a:t>
            </a:r>
            <a:endParaRPr b="0" lang="en-US" sz="1800" spc="-1" strike="noStrike">
              <a:latin typeface="Arial"/>
            </a:endParaRPr>
          </a:p>
          <a:p>
            <a:pPr>
              <a:lnSpc>
                <a:spcPct val="100000"/>
              </a:lnSpc>
            </a:pPr>
            <a:r>
              <a:rPr b="0" lang="en-US" sz="1800" spc="-1" strike="noStrike">
                <a:solidFill>
                  <a:srgbClr val="000000"/>
                </a:solidFill>
                <a:latin typeface="Arial"/>
                <a:ea typeface="DejaVu Sans"/>
              </a:rPr>
              <a:t>コミットメッセージ</a:t>
            </a:r>
            <a:endParaRPr b="0" lang="en-US" sz="1800" spc="-1" strike="noStrike">
              <a:latin typeface="Arial"/>
            </a:endParaRPr>
          </a:p>
        </p:txBody>
      </p:sp>
      <p:sp>
        <p:nvSpPr>
          <p:cNvPr id="307" name="CustomShape 16"/>
          <p:cNvSpPr/>
          <p:nvPr/>
        </p:nvSpPr>
        <p:spPr>
          <a:xfrm>
            <a:off x="2547720" y="3888000"/>
            <a:ext cx="126684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Git add</a:t>
            </a:r>
            <a:endParaRPr b="0" lang="en-US" sz="1800" spc="-1" strike="noStrike">
              <a:latin typeface="Arial"/>
            </a:endParaRPr>
          </a:p>
        </p:txBody>
      </p:sp>
      <p:sp>
        <p:nvSpPr>
          <p:cNvPr id="308" name="CustomShape 17"/>
          <p:cNvSpPr/>
          <p:nvPr/>
        </p:nvSpPr>
        <p:spPr>
          <a:xfrm>
            <a:off x="2448000" y="3672000"/>
            <a:ext cx="4305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⓵</a:t>
            </a:r>
            <a:endParaRPr b="0" lang="en-US" sz="1800" spc="-1" strike="noStrike">
              <a:latin typeface="Arial"/>
            </a:endParaRPr>
          </a:p>
        </p:txBody>
      </p:sp>
      <p:sp>
        <p:nvSpPr>
          <p:cNvPr id="309" name="CustomShape 18"/>
          <p:cNvSpPr/>
          <p:nvPr/>
        </p:nvSpPr>
        <p:spPr>
          <a:xfrm>
            <a:off x="3312000" y="3168000"/>
            <a:ext cx="57456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⓵</a:t>
            </a:r>
            <a:r>
              <a:rPr b="0" lang="en-US" sz="2200" spc="-1" strike="noStrike">
                <a:solidFill>
                  <a:srgbClr val="000000"/>
                </a:solidFill>
                <a:latin typeface="Arial"/>
                <a:ea typeface="DejaVu Sans"/>
              </a:rPr>
              <a:t>’</a:t>
            </a:r>
            <a:endParaRPr b="0" lang="en-US" sz="2200" spc="-1" strike="noStrike">
              <a:latin typeface="Arial"/>
            </a:endParaRPr>
          </a:p>
        </p:txBody>
      </p:sp>
      <p:sp>
        <p:nvSpPr>
          <p:cNvPr id="310" name="CustomShape 19"/>
          <p:cNvSpPr/>
          <p:nvPr/>
        </p:nvSpPr>
        <p:spPr>
          <a:xfrm>
            <a:off x="6264360" y="3384000"/>
            <a:ext cx="4305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⓶</a:t>
            </a:r>
            <a:endParaRPr b="0" lang="en-US" sz="1800" spc="-1" strike="noStrike">
              <a:latin typeface="Arial"/>
            </a:endParaRPr>
          </a:p>
        </p:txBody>
      </p:sp>
      <p:sp>
        <p:nvSpPr>
          <p:cNvPr id="311" name="CustomShape 20"/>
          <p:cNvSpPr/>
          <p:nvPr/>
        </p:nvSpPr>
        <p:spPr>
          <a:xfrm>
            <a:off x="6336360" y="2376000"/>
            <a:ext cx="64656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⓶</a:t>
            </a:r>
            <a:r>
              <a:rPr b="0" lang="en-US" sz="2200" spc="-1" strike="noStrike">
                <a:solidFill>
                  <a:srgbClr val="000000"/>
                </a:solidFill>
                <a:latin typeface="Arial"/>
                <a:ea typeface="DejaVu Sans"/>
              </a:rPr>
              <a:t>’</a:t>
            </a:r>
            <a:endParaRPr b="0" lang="en-US" sz="2200" spc="-1" strike="noStrike">
              <a:latin typeface="Arial"/>
            </a:endParaRPr>
          </a:p>
        </p:txBody>
      </p:sp>
      <p:sp>
        <p:nvSpPr>
          <p:cNvPr id="312" name="CustomShape 21"/>
          <p:cNvSpPr/>
          <p:nvPr/>
        </p:nvSpPr>
        <p:spPr>
          <a:xfrm>
            <a:off x="8064720" y="1584000"/>
            <a:ext cx="1510200" cy="5022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コミット</a:t>
            </a:r>
            <a:r>
              <a:rPr b="0" lang="en-US" sz="1800" spc="-1" strike="noStrike">
                <a:solidFill>
                  <a:srgbClr val="000000"/>
                </a:solidFill>
                <a:latin typeface="Arial"/>
                <a:ea typeface="DejaVu Sans"/>
              </a:rPr>
              <a:t>3</a:t>
            </a:r>
            <a:endParaRPr b="0" lang="en-US" sz="1800" spc="-1" strike="noStrike">
              <a:latin typeface="Arial"/>
            </a:endParaRPr>
          </a:p>
        </p:txBody>
      </p:sp>
      <p:sp>
        <p:nvSpPr>
          <p:cNvPr id="313" name="CustomShape 22"/>
          <p:cNvSpPr/>
          <p:nvPr/>
        </p:nvSpPr>
        <p:spPr>
          <a:xfrm>
            <a:off x="1800000" y="2017080"/>
            <a:ext cx="719280" cy="2862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圧縮</a:t>
            </a:r>
            <a:r>
              <a:rPr b="0" lang="en-US" sz="1800" spc="-1" strike="noStrike">
                <a:solidFill>
                  <a:srgbClr val="000000"/>
                </a:solidFill>
                <a:latin typeface="Arial"/>
                <a:ea typeface="DejaVu Sans"/>
              </a:rPr>
              <a:t>A</a:t>
            </a:r>
            <a:endParaRPr b="0" lang="en-US" sz="1800" spc="-1" strike="noStrike">
              <a:latin typeface="Arial"/>
            </a:endParaRPr>
          </a:p>
        </p:txBody>
      </p:sp>
      <p:sp>
        <p:nvSpPr>
          <p:cNvPr id="314" name="CustomShape 23"/>
          <p:cNvSpPr/>
          <p:nvPr/>
        </p:nvSpPr>
        <p:spPr>
          <a:xfrm>
            <a:off x="3672000" y="1657080"/>
            <a:ext cx="719280" cy="2862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ツリー１</a:t>
            </a:r>
            <a:endParaRPr b="0" lang="en-US" sz="1800" spc="-1" strike="noStrike">
              <a:latin typeface="Arial"/>
            </a:endParaRPr>
          </a:p>
        </p:txBody>
      </p:sp>
      <p:sp>
        <p:nvSpPr>
          <p:cNvPr id="315" name="CustomShape 24"/>
          <p:cNvSpPr/>
          <p:nvPr/>
        </p:nvSpPr>
        <p:spPr>
          <a:xfrm>
            <a:off x="5184000" y="1657080"/>
            <a:ext cx="1366920" cy="2862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コミット１</a:t>
            </a:r>
            <a:endParaRPr b="0" lang="en-US" sz="1800" spc="-1" strike="noStrike">
              <a:latin typeface="Arial"/>
            </a:endParaRPr>
          </a:p>
        </p:txBody>
      </p:sp>
      <p:sp>
        <p:nvSpPr>
          <p:cNvPr id="316" name="Line 25"/>
          <p:cNvSpPr/>
          <p:nvPr/>
        </p:nvSpPr>
        <p:spPr>
          <a:xfrm flipH="1">
            <a:off x="6480000" y="2088000"/>
            <a:ext cx="504000" cy="288000"/>
          </a:xfrm>
          <a:prstGeom prst="line">
            <a:avLst/>
          </a:prstGeom>
          <a:ln>
            <a:solidFill>
              <a:srgbClr val="3465a4"/>
            </a:solidFill>
            <a:tailEnd len="med" type="triangle" w="med"/>
          </a:ln>
        </p:spPr>
        <p:style>
          <a:lnRef idx="0"/>
          <a:fillRef idx="0"/>
          <a:effectRef idx="0"/>
          <a:fontRef idx="minor"/>
        </p:style>
      </p:sp>
      <p:sp>
        <p:nvSpPr>
          <p:cNvPr id="317" name="Line 26"/>
          <p:cNvSpPr/>
          <p:nvPr/>
        </p:nvSpPr>
        <p:spPr>
          <a:xfrm flipH="1">
            <a:off x="6624000" y="2376000"/>
            <a:ext cx="432000" cy="504000"/>
          </a:xfrm>
          <a:prstGeom prst="line">
            <a:avLst/>
          </a:prstGeom>
          <a:ln>
            <a:solidFill>
              <a:srgbClr val="3465a4"/>
            </a:solidFill>
            <a:tailEnd len="med" type="triangle" w="med"/>
          </a:ln>
        </p:spPr>
        <p:style>
          <a:lnRef idx="0"/>
          <a:fillRef idx="0"/>
          <a:effectRef idx="0"/>
          <a:fontRef idx="minor"/>
        </p:style>
      </p:sp>
      <p:sp>
        <p:nvSpPr>
          <p:cNvPr id="318" name="CustomShape 27"/>
          <p:cNvSpPr/>
          <p:nvPr/>
        </p:nvSpPr>
        <p:spPr>
          <a:xfrm>
            <a:off x="2160000" y="5467680"/>
            <a:ext cx="15109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Index2.html</a:t>
            </a:r>
            <a:endParaRPr b="0" lang="en-US" sz="1800" spc="-1" strike="noStrike">
              <a:latin typeface="Arial"/>
            </a:endParaRPr>
          </a:p>
        </p:txBody>
      </p:sp>
      <p:sp>
        <p:nvSpPr>
          <p:cNvPr id="319" name="CustomShape 28"/>
          <p:cNvSpPr/>
          <p:nvPr/>
        </p:nvSpPr>
        <p:spPr>
          <a:xfrm>
            <a:off x="2088000" y="5688000"/>
            <a:ext cx="15109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c9211e"/>
                </a:solidFill>
                <a:latin typeface="Arial"/>
                <a:ea typeface="DejaVu Sans"/>
              </a:rPr>
              <a:t>ファイルの変更</a:t>
            </a:r>
            <a:endParaRPr b="0" lang="en-US" sz="1800" spc="-1" strike="noStrike">
              <a:latin typeface="Arial"/>
            </a:endParaRPr>
          </a:p>
        </p:txBody>
      </p:sp>
      <p:sp>
        <p:nvSpPr>
          <p:cNvPr id="320" name="CustomShape 29"/>
          <p:cNvSpPr/>
          <p:nvPr/>
        </p:nvSpPr>
        <p:spPr>
          <a:xfrm>
            <a:off x="1872000" y="2448000"/>
            <a:ext cx="1439280" cy="3592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圧縮ファイル</a:t>
            </a:r>
            <a:r>
              <a:rPr b="0" lang="en-US" sz="1800" spc="-1" strike="noStrike">
                <a:solidFill>
                  <a:srgbClr val="000000"/>
                </a:solidFill>
                <a:latin typeface="Arial"/>
                <a:ea typeface="DejaVu Sans"/>
              </a:rPr>
              <a:t>C</a:t>
            </a:r>
            <a:endParaRPr b="0" lang="en-US" sz="1800" spc="-1" strike="noStrike">
              <a:latin typeface="Arial"/>
            </a:endParaRPr>
          </a:p>
        </p:txBody>
      </p:sp>
      <p:sp>
        <p:nvSpPr>
          <p:cNvPr id="321" name="CustomShape 30"/>
          <p:cNvSpPr/>
          <p:nvPr/>
        </p:nvSpPr>
        <p:spPr>
          <a:xfrm>
            <a:off x="4392000" y="1657080"/>
            <a:ext cx="719280" cy="2862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ツリー</a:t>
            </a:r>
            <a:r>
              <a:rPr b="0" lang="en-US" sz="1800" spc="-1" strike="noStrike">
                <a:solidFill>
                  <a:srgbClr val="000000"/>
                </a:solidFill>
                <a:latin typeface="Arial"/>
                <a:ea typeface="DejaVu Sans"/>
              </a:rPr>
              <a:t>2</a:t>
            </a:r>
            <a:endParaRPr b="0" lang="en-US" sz="1800" spc="-1" strike="noStrike">
              <a:latin typeface="Arial"/>
            </a:endParaRPr>
          </a:p>
        </p:txBody>
      </p:sp>
      <p:sp>
        <p:nvSpPr>
          <p:cNvPr id="322" name="CustomShape 31"/>
          <p:cNvSpPr/>
          <p:nvPr/>
        </p:nvSpPr>
        <p:spPr>
          <a:xfrm>
            <a:off x="5184000" y="2233080"/>
            <a:ext cx="1366920" cy="2862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コミット</a:t>
            </a:r>
            <a:r>
              <a:rPr b="0" lang="en-US" sz="1800" spc="-1" strike="noStrike">
                <a:solidFill>
                  <a:srgbClr val="000000"/>
                </a:solidFill>
                <a:latin typeface="Arial"/>
                <a:ea typeface="DejaVu Sans"/>
              </a:rPr>
              <a:t>2</a:t>
            </a:r>
            <a:endParaRPr b="0" lang="en-US" sz="1800" spc="-1" strike="noStrike">
              <a:latin typeface="Arial"/>
            </a:endParaRPr>
          </a:p>
        </p:txBody>
      </p:sp>
      <p:sp>
        <p:nvSpPr>
          <p:cNvPr id="323" name="Line 32"/>
          <p:cNvSpPr/>
          <p:nvPr/>
        </p:nvSpPr>
        <p:spPr>
          <a:xfrm flipV="1">
            <a:off x="6201000" y="1990080"/>
            <a:ext cx="0" cy="243000"/>
          </a:xfrm>
          <a:prstGeom prst="line">
            <a:avLst/>
          </a:prstGeom>
          <a:ln>
            <a:solidFill>
              <a:srgbClr val="3465a4"/>
            </a:solidFill>
            <a:tailEnd len="med" type="triangle" w="med"/>
          </a:ln>
        </p:spPr>
        <p:style>
          <a:lnRef idx="0"/>
          <a:fillRef idx="0"/>
          <a:effectRef idx="0"/>
          <a:fontRef idx="minor"/>
        </p:style>
      </p:sp>
      <p:sp>
        <p:nvSpPr>
          <p:cNvPr id="324" name="CustomShape 33"/>
          <p:cNvSpPr/>
          <p:nvPr/>
        </p:nvSpPr>
        <p:spPr>
          <a:xfrm>
            <a:off x="3600000" y="2304000"/>
            <a:ext cx="1439280" cy="3592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ツリー</a:t>
            </a:r>
            <a:r>
              <a:rPr b="0" lang="en-US" sz="1800" spc="-1" strike="noStrike">
                <a:solidFill>
                  <a:srgbClr val="000000"/>
                </a:solidFill>
                <a:latin typeface="Arial"/>
                <a:ea typeface="DejaVu Sans"/>
              </a:rPr>
              <a:t>3</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CustomShape 1"/>
          <p:cNvSpPr/>
          <p:nvPr/>
        </p:nvSpPr>
        <p:spPr>
          <a:xfrm>
            <a:off x="504000" y="596520"/>
            <a:ext cx="9070200" cy="67068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Git</a:t>
            </a:r>
            <a:r>
              <a:rPr b="0" lang="en-US" sz="4400" spc="-1" strike="noStrike">
                <a:solidFill>
                  <a:srgbClr val="000000"/>
                </a:solidFill>
                <a:latin typeface="Arial"/>
                <a:ea typeface="DejaVu Sans"/>
              </a:rPr>
              <a:t>のデータ構造のまとめ</a:t>
            </a:r>
            <a:endParaRPr b="0" lang="en-US" sz="4400" spc="-1" strike="noStrike">
              <a:latin typeface="Arial"/>
            </a:endParaRPr>
          </a:p>
        </p:txBody>
      </p:sp>
      <p:sp>
        <p:nvSpPr>
          <p:cNvPr id="326" name="CustomShape 2"/>
          <p:cNvSpPr/>
          <p:nvPr/>
        </p:nvSpPr>
        <p:spPr>
          <a:xfrm>
            <a:off x="504000" y="1768680"/>
            <a:ext cx="8999280" cy="438228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リポジトリに「圧縮ファイル」、「ツリー」、「コミット」ファイルを作成することで、データを保持している</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コミットが親コミットを持つことで変更履歴をたどることができる</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Git</a:t>
            </a:r>
            <a:r>
              <a:rPr b="0" lang="en-US" sz="3200" spc="-1" strike="noStrike">
                <a:solidFill>
                  <a:srgbClr val="000000"/>
                </a:solidFill>
                <a:latin typeface="Arial"/>
                <a:ea typeface="DejaVu Sans"/>
              </a:rPr>
              <a:t>の本質はデータを圧縮して、スナップショットで保存している</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Git</a:t>
            </a:r>
            <a:r>
              <a:rPr b="0" lang="en-US" sz="3200" spc="-1" strike="noStrike">
                <a:solidFill>
                  <a:srgbClr val="000000"/>
                </a:solidFill>
                <a:latin typeface="Arial"/>
                <a:ea typeface="DejaVu Sans"/>
              </a:rPr>
              <a:t>のコマンドは、そのデータに対して色々な操作を行っている</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504000" y="596520"/>
            <a:ext cx="9070200" cy="67068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Git push</a:t>
            </a:r>
            <a:r>
              <a:rPr b="0" lang="en-US" sz="4400" spc="-1" strike="noStrike">
                <a:solidFill>
                  <a:srgbClr val="000000"/>
                </a:solidFill>
                <a:latin typeface="Arial"/>
                <a:ea typeface="DejaVu Sans"/>
              </a:rPr>
              <a:t>について</a:t>
            </a:r>
            <a:endParaRPr b="0" lang="en-US" sz="4400" spc="-1" strike="noStrike">
              <a:latin typeface="Arial"/>
            </a:endParaRPr>
          </a:p>
        </p:txBody>
      </p:sp>
      <p:sp>
        <p:nvSpPr>
          <p:cNvPr id="328" name="CustomShape 2"/>
          <p:cNvSpPr/>
          <p:nvPr/>
        </p:nvSpPr>
        <p:spPr>
          <a:xfrm>
            <a:off x="504000" y="1768680"/>
            <a:ext cx="8999280" cy="4382280"/>
          </a:xfrm>
          <a:prstGeom prst="rect">
            <a:avLst/>
          </a:prstGeom>
          <a:noFill/>
          <a:ln>
            <a:noFill/>
          </a:ln>
        </p:spPr>
        <p:style>
          <a:lnRef idx="0"/>
          <a:fillRef idx="0"/>
          <a:effectRef idx="0"/>
          <a:fontRef idx="minor"/>
        </p:style>
      </p:sp>
      <p:sp>
        <p:nvSpPr>
          <p:cNvPr id="329" name="CustomShape 3"/>
          <p:cNvSpPr/>
          <p:nvPr/>
        </p:nvSpPr>
        <p:spPr>
          <a:xfrm>
            <a:off x="2448000" y="1601640"/>
            <a:ext cx="5472000" cy="4863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600" spc="-1" strike="noStrike">
                <a:latin typeface="Arial"/>
              </a:rPr>
              <a:t>リモートリポジトリへ変更を登録する</a:t>
            </a:r>
            <a:endParaRPr b="0" lang="en-US" sz="2600" spc="-1" strike="noStrike">
              <a:latin typeface="Arial"/>
            </a:endParaRPr>
          </a:p>
        </p:txBody>
      </p:sp>
      <p:pic>
        <p:nvPicPr>
          <p:cNvPr id="330" name="" descr=""/>
          <p:cNvPicPr/>
          <p:nvPr/>
        </p:nvPicPr>
        <p:blipFill>
          <a:blip r:embed="rId1"/>
          <a:stretch/>
        </p:blipFill>
        <p:spPr>
          <a:xfrm>
            <a:off x="1861200" y="2418840"/>
            <a:ext cx="6634440" cy="420480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CustomShape 1"/>
          <p:cNvSpPr/>
          <p:nvPr/>
        </p:nvSpPr>
        <p:spPr>
          <a:xfrm>
            <a:off x="504000" y="596520"/>
            <a:ext cx="9070200" cy="67068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ブランチとマージについて</a:t>
            </a:r>
            <a:endParaRPr b="0" lang="en-US" sz="4400" spc="-1" strike="noStrike">
              <a:latin typeface="Arial"/>
            </a:endParaRPr>
          </a:p>
        </p:txBody>
      </p:sp>
      <p:sp>
        <p:nvSpPr>
          <p:cNvPr id="332" name="CustomShape 2"/>
          <p:cNvSpPr/>
          <p:nvPr/>
        </p:nvSpPr>
        <p:spPr>
          <a:xfrm>
            <a:off x="504000" y="1768680"/>
            <a:ext cx="8999280" cy="4382280"/>
          </a:xfrm>
          <a:prstGeom prst="rect">
            <a:avLst/>
          </a:prstGeom>
          <a:noFill/>
          <a:ln>
            <a:noFill/>
          </a:ln>
        </p:spPr>
        <p:style>
          <a:lnRef idx="0"/>
          <a:fillRef idx="0"/>
          <a:effectRef idx="0"/>
          <a:fontRef idx="minor"/>
        </p:style>
      </p:sp>
      <p:sp>
        <p:nvSpPr>
          <p:cNvPr id="333" name="TextShape 3"/>
          <p:cNvSpPr txBox="1"/>
          <p:nvPr/>
        </p:nvSpPr>
        <p:spPr>
          <a:xfrm>
            <a:off x="2520000" y="3384000"/>
            <a:ext cx="4896000" cy="1082880"/>
          </a:xfrm>
          <a:prstGeom prst="rect">
            <a:avLst/>
          </a:prstGeom>
          <a:noFill/>
          <a:ln>
            <a:noFill/>
          </a:ln>
        </p:spPr>
        <p:txBody>
          <a:bodyPr lIns="90000" rIns="90000" tIns="45000" bIns="45000">
            <a:spAutoFit/>
          </a:bodyPr>
          <a:p>
            <a:pPr algn="ctr"/>
            <a:r>
              <a:rPr b="0" lang="en-US" sz="2600" spc="-1" strike="noStrike">
                <a:latin typeface="Arial"/>
              </a:rPr>
              <a:t>並行して複数機能を</a:t>
            </a:r>
            <a:endParaRPr b="0" lang="en-US" sz="2600" spc="-1" strike="noStrike">
              <a:latin typeface="Arial"/>
            </a:endParaRPr>
          </a:p>
          <a:p>
            <a:pPr algn="ctr"/>
            <a:r>
              <a:rPr b="0" lang="en-US" sz="2600" spc="-1" strike="noStrike">
                <a:latin typeface="Arial"/>
              </a:rPr>
              <a:t>開発するためにあるのがブランチ</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TextShape 1"/>
          <p:cNvSpPr txBox="1"/>
          <p:nvPr/>
        </p:nvSpPr>
        <p:spPr>
          <a:xfrm>
            <a:off x="0" y="261720"/>
            <a:ext cx="9718200" cy="1341000"/>
          </a:xfrm>
          <a:prstGeom prst="rect">
            <a:avLst/>
          </a:prstGeom>
          <a:noFill/>
          <a:ln>
            <a:noFill/>
          </a:ln>
        </p:spPr>
        <p:txBody>
          <a:bodyPr lIns="0" rIns="0" tIns="0" bIns="0" anchor="ctr">
            <a:spAutoFit/>
          </a:bodyPr>
          <a:p>
            <a:pPr algn="ctr"/>
            <a:r>
              <a:rPr b="0" lang="en-US" sz="4000" spc="-1" strike="noStrike">
                <a:latin typeface="Arial"/>
              </a:rPr>
              <a:t>ブランチは分岐して開発していく為のもの</a:t>
            </a:r>
            <a:endParaRPr b="0" lang="en-US" sz="4000" spc="-1" strike="noStrike">
              <a:latin typeface="Arial"/>
            </a:endParaRPr>
          </a:p>
        </p:txBody>
      </p:sp>
      <p:sp>
        <p:nvSpPr>
          <p:cNvPr id="335" name="Line 2"/>
          <p:cNvSpPr/>
          <p:nvPr/>
        </p:nvSpPr>
        <p:spPr>
          <a:xfrm>
            <a:off x="1800000" y="4104000"/>
            <a:ext cx="6048000" cy="0"/>
          </a:xfrm>
          <a:prstGeom prst="line">
            <a:avLst/>
          </a:prstGeom>
          <a:ln w="38160">
            <a:solidFill>
              <a:srgbClr val="3465a4"/>
            </a:solidFill>
            <a:round/>
            <a:tailEnd len="med" type="triangle" w="med"/>
          </a:ln>
        </p:spPr>
        <p:style>
          <a:lnRef idx="0"/>
          <a:fillRef idx="0"/>
          <a:effectRef idx="0"/>
          <a:fontRef idx="minor"/>
        </p:style>
      </p:sp>
      <p:sp>
        <p:nvSpPr>
          <p:cNvPr id="336" name="CustomShape 3"/>
          <p:cNvSpPr/>
          <p:nvPr/>
        </p:nvSpPr>
        <p:spPr>
          <a:xfrm>
            <a:off x="3960000" y="3960000"/>
            <a:ext cx="288000" cy="288000"/>
          </a:xfrm>
          <a:prstGeom prst="flowChartConnector">
            <a:avLst/>
          </a:prstGeom>
          <a:solidFill>
            <a:srgbClr val="77bc65"/>
          </a:solidFill>
          <a:ln>
            <a:solidFill>
              <a:srgbClr val="3faf46"/>
            </a:solidFill>
          </a:ln>
        </p:spPr>
        <p:style>
          <a:lnRef idx="0"/>
          <a:fillRef idx="0"/>
          <a:effectRef idx="0"/>
          <a:fontRef idx="minor"/>
        </p:style>
      </p:sp>
      <p:sp>
        <p:nvSpPr>
          <p:cNvPr id="337" name="CustomShape 4"/>
          <p:cNvSpPr/>
          <p:nvPr/>
        </p:nvSpPr>
        <p:spPr>
          <a:xfrm>
            <a:off x="1584000" y="3960000"/>
            <a:ext cx="288000" cy="288000"/>
          </a:xfrm>
          <a:prstGeom prst="flowChartConnector">
            <a:avLst/>
          </a:prstGeom>
          <a:solidFill>
            <a:srgbClr val="729fcf"/>
          </a:solidFill>
          <a:ln>
            <a:solidFill>
              <a:srgbClr val="3faf46"/>
            </a:solidFill>
          </a:ln>
        </p:spPr>
        <p:style>
          <a:lnRef idx="0"/>
          <a:fillRef idx="0"/>
          <a:effectRef idx="0"/>
          <a:fontRef idx="minor"/>
        </p:style>
      </p:sp>
      <p:sp>
        <p:nvSpPr>
          <p:cNvPr id="338" name="CustomShape 5"/>
          <p:cNvSpPr/>
          <p:nvPr/>
        </p:nvSpPr>
        <p:spPr>
          <a:xfrm>
            <a:off x="6264000" y="3960000"/>
            <a:ext cx="288000" cy="288000"/>
          </a:xfrm>
          <a:prstGeom prst="flowChartConnector">
            <a:avLst/>
          </a:prstGeom>
          <a:solidFill>
            <a:srgbClr val="e16173"/>
          </a:solidFill>
          <a:ln>
            <a:solidFill>
              <a:srgbClr val="3faf46"/>
            </a:solidFill>
          </a:ln>
        </p:spPr>
        <p:style>
          <a:lnRef idx="0"/>
          <a:fillRef idx="0"/>
          <a:effectRef idx="0"/>
          <a:fontRef idx="minor"/>
        </p:style>
      </p:sp>
      <p:cxnSp>
        <p:nvCxnSpPr>
          <p:cNvPr id="339" name="Line 6"/>
          <p:cNvCxnSpPr/>
          <p:nvPr/>
        </p:nvCxnSpPr>
        <p:spPr>
          <a:xfrm>
            <a:off x="0" y="0"/>
            <a:ext cx="360" cy="360"/>
          </a:xfrm>
          <a:prstGeom prst="line">
            <a:avLst/>
          </a:prstGeom>
          <a:ln w="19080">
            <a:solidFill>
              <a:srgbClr val="77bc65"/>
            </a:solidFill>
            <a:round/>
          </a:ln>
        </p:spPr>
      </p:cxnSp>
      <p:cxnSp>
        <p:nvCxnSpPr>
          <p:cNvPr id="340" name="Line 7"/>
          <p:cNvCxnSpPr/>
          <p:nvPr/>
        </p:nvCxnSpPr>
        <p:spPr>
          <a:xfrm>
            <a:off x="0" y="0"/>
            <a:ext cx="360" cy="360"/>
          </a:xfrm>
          <a:prstGeom prst="line">
            <a:avLst/>
          </a:prstGeom>
          <a:ln w="19080">
            <a:solidFill>
              <a:srgbClr val="ec9ba4"/>
            </a:solidFill>
            <a:round/>
          </a:ln>
        </p:spPr>
      </p:cxnSp>
      <p:sp>
        <p:nvSpPr>
          <p:cNvPr id="341" name="TextShape 8"/>
          <p:cNvSpPr txBox="1"/>
          <p:nvPr/>
        </p:nvSpPr>
        <p:spPr>
          <a:xfrm>
            <a:off x="2088000" y="5153040"/>
            <a:ext cx="1728000" cy="318960"/>
          </a:xfrm>
          <a:prstGeom prst="rect">
            <a:avLst/>
          </a:prstGeom>
          <a:noFill/>
          <a:ln>
            <a:noFill/>
          </a:ln>
        </p:spPr>
        <p:txBody>
          <a:bodyPr lIns="90000" rIns="90000" tIns="45000" bIns="45000">
            <a:spAutoFit/>
          </a:bodyPr>
          <a:p>
            <a:r>
              <a:rPr b="0" lang="en-US" sz="1800" spc="-1" strike="noStrike">
                <a:latin typeface="Arial"/>
              </a:rPr>
              <a:t>ヘッダーの修正</a:t>
            </a:r>
            <a:endParaRPr b="0" lang="en-US" sz="1800" spc="-1" strike="noStrike">
              <a:latin typeface="Arial"/>
            </a:endParaRPr>
          </a:p>
        </p:txBody>
      </p:sp>
      <p:sp>
        <p:nvSpPr>
          <p:cNvPr id="342" name="TextShape 9"/>
          <p:cNvSpPr txBox="1"/>
          <p:nvPr/>
        </p:nvSpPr>
        <p:spPr>
          <a:xfrm>
            <a:off x="3384000" y="2376000"/>
            <a:ext cx="1728000" cy="318960"/>
          </a:xfrm>
          <a:prstGeom prst="rect">
            <a:avLst/>
          </a:prstGeom>
          <a:noFill/>
          <a:ln>
            <a:noFill/>
          </a:ln>
        </p:spPr>
        <p:txBody>
          <a:bodyPr lIns="90000" rIns="90000" tIns="45000" bIns="45000">
            <a:spAutoFit/>
          </a:bodyPr>
          <a:p>
            <a:r>
              <a:rPr b="0" lang="en-US" sz="1800" spc="-1" strike="noStrike">
                <a:latin typeface="Arial"/>
              </a:rPr>
              <a:t>ボタンの追加</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504000" y="596520"/>
            <a:ext cx="906984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目次</a:t>
            </a:r>
            <a:endParaRPr b="0" lang="en-US" sz="4400" spc="-1" strike="noStrike">
              <a:latin typeface="Arial"/>
            </a:endParaRPr>
          </a:p>
        </p:txBody>
      </p:sp>
      <p:sp>
        <p:nvSpPr>
          <p:cNvPr id="176" name="CustomShape 2"/>
          <p:cNvSpPr/>
          <p:nvPr/>
        </p:nvSpPr>
        <p:spPr>
          <a:xfrm>
            <a:off x="504000" y="1944000"/>
            <a:ext cx="9069840" cy="4206600"/>
          </a:xfrm>
          <a:prstGeom prst="rect">
            <a:avLst/>
          </a:prstGeom>
          <a:noFill/>
          <a:ln>
            <a:noFill/>
          </a:ln>
        </p:spPr>
        <p:style>
          <a:lnRef idx="0"/>
          <a:fillRef idx="0"/>
          <a:effectRef idx="0"/>
          <a:fontRef idx="minor"/>
        </p:style>
        <p:txBody>
          <a:bodyPr lIns="0" rIns="0" tIns="0" bIns="0">
            <a:normAutofit/>
          </a:bodyPr>
          <a:p>
            <a:pPr marL="432000" indent="-3218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Git</a:t>
            </a:r>
            <a:r>
              <a:rPr b="0" lang="en-US" sz="3200" spc="-1" strike="noStrike">
                <a:solidFill>
                  <a:srgbClr val="000000"/>
                </a:solidFill>
                <a:latin typeface="Arial"/>
                <a:ea typeface="DejaVu Sans"/>
              </a:rPr>
              <a:t>について</a:t>
            </a:r>
            <a:endParaRPr b="0" lang="en-US" sz="32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Github</a:t>
            </a:r>
            <a:r>
              <a:rPr b="0" lang="en-US" sz="3200" spc="-1" strike="noStrike">
                <a:solidFill>
                  <a:srgbClr val="000000"/>
                </a:solidFill>
                <a:latin typeface="Arial"/>
                <a:ea typeface="DejaVu Sans"/>
              </a:rPr>
              <a:t>とは</a:t>
            </a:r>
            <a:endParaRPr b="0" lang="en-US" sz="32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Git</a:t>
            </a:r>
            <a:r>
              <a:rPr b="0" lang="en-US" sz="3200" spc="-1" strike="noStrike">
                <a:solidFill>
                  <a:srgbClr val="000000"/>
                </a:solidFill>
                <a:latin typeface="Arial"/>
                <a:ea typeface="DejaVu Sans"/>
              </a:rPr>
              <a:t>の操作と背景</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360000" y="360000"/>
            <a:ext cx="9357120" cy="89712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3200" spc="-1" strike="noStrike">
                <a:solidFill>
                  <a:srgbClr val="ffffff"/>
                </a:solidFill>
                <a:latin typeface="Source Sans Pro Black"/>
                <a:ea typeface="DejaVu Sans"/>
              </a:rPr>
              <a:t>git</a:t>
            </a:r>
            <a:r>
              <a:rPr b="1" lang="en-US" sz="3200" spc="-1" strike="noStrike">
                <a:solidFill>
                  <a:srgbClr val="ffffff"/>
                </a:solidFill>
                <a:latin typeface="Source Sans Pro Black"/>
                <a:ea typeface="DejaVu Sans"/>
              </a:rPr>
              <a:t>を使う理由</a:t>
            </a:r>
            <a:endParaRPr b="0" lang="en-US" sz="3200" spc="-1" strike="noStrike">
              <a:latin typeface="Arial"/>
            </a:endParaRPr>
          </a:p>
        </p:txBody>
      </p:sp>
      <p:sp>
        <p:nvSpPr>
          <p:cNvPr id="178" name="CustomShape 2"/>
          <p:cNvSpPr/>
          <p:nvPr/>
        </p:nvSpPr>
        <p:spPr>
          <a:xfrm>
            <a:off x="360000" y="1980000"/>
            <a:ext cx="9069120" cy="10411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en-US" sz="2600" spc="-1" strike="noStrike">
                <a:solidFill>
                  <a:srgbClr val="1c1c1c"/>
                </a:solidFill>
                <a:latin typeface="Source Sans Pro Semibold"/>
                <a:ea typeface="DejaVu Sans"/>
              </a:rPr>
              <a:t>Git</a:t>
            </a:r>
            <a:r>
              <a:rPr b="1" lang="en-US" sz="2600" spc="-1" strike="noStrike">
                <a:solidFill>
                  <a:srgbClr val="1c1c1c"/>
                </a:solidFill>
                <a:latin typeface="Source Sans Pro Semibold"/>
                <a:ea typeface="DejaVu Sans"/>
              </a:rPr>
              <a:t>ってなんのために使うの？</a:t>
            </a:r>
            <a:endParaRPr b="0" lang="en-US" sz="2600" spc="-1" strike="noStrike">
              <a:latin typeface="Arial"/>
            </a:endParaRPr>
          </a:p>
        </p:txBody>
      </p:sp>
      <p:sp>
        <p:nvSpPr>
          <p:cNvPr id="179" name="CustomShape 3"/>
          <p:cNvSpPr/>
          <p:nvPr/>
        </p:nvSpPr>
        <p:spPr>
          <a:xfrm>
            <a:off x="2088000" y="4032000"/>
            <a:ext cx="566424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Source Sans Pro"/>
                <a:ea typeface="DejaVu Sans"/>
              </a:rPr>
              <a:t>ファイルのバージョンを管理するため！</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360000" y="360000"/>
            <a:ext cx="9357120" cy="89712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3200" spc="-1" strike="noStrike">
                <a:solidFill>
                  <a:srgbClr val="ffffff"/>
                </a:solidFill>
                <a:latin typeface="Source Sans Pro Black"/>
                <a:ea typeface="DejaVu Sans"/>
              </a:rPr>
              <a:t>git</a:t>
            </a:r>
            <a:r>
              <a:rPr b="1" lang="en-US" sz="3200" spc="-1" strike="noStrike">
                <a:solidFill>
                  <a:srgbClr val="ffffff"/>
                </a:solidFill>
                <a:latin typeface="Source Sans Pro Black"/>
                <a:ea typeface="DejaVu Sans"/>
              </a:rPr>
              <a:t>を使う理由</a:t>
            </a:r>
            <a:endParaRPr b="0" lang="en-US" sz="3200" spc="-1" strike="noStrike">
              <a:latin typeface="Arial"/>
            </a:endParaRPr>
          </a:p>
        </p:txBody>
      </p:sp>
      <p:pic>
        <p:nvPicPr>
          <p:cNvPr id="181" name="" descr=""/>
          <p:cNvPicPr/>
          <p:nvPr/>
        </p:nvPicPr>
        <p:blipFill>
          <a:blip r:embed="rId1"/>
          <a:stretch/>
        </p:blipFill>
        <p:spPr>
          <a:xfrm>
            <a:off x="864000" y="2880000"/>
            <a:ext cx="4043160" cy="3669120"/>
          </a:xfrm>
          <a:prstGeom prst="rect">
            <a:avLst/>
          </a:prstGeom>
          <a:ln>
            <a:noFill/>
          </a:ln>
        </p:spPr>
      </p:pic>
      <p:pic>
        <p:nvPicPr>
          <p:cNvPr id="182" name="" descr=""/>
          <p:cNvPicPr/>
          <p:nvPr/>
        </p:nvPicPr>
        <p:blipFill>
          <a:blip r:embed="rId2"/>
          <a:stretch/>
        </p:blipFill>
        <p:spPr>
          <a:xfrm>
            <a:off x="4925160" y="2880000"/>
            <a:ext cx="4072680" cy="3701520"/>
          </a:xfrm>
          <a:prstGeom prst="rect">
            <a:avLst/>
          </a:prstGeom>
          <a:ln>
            <a:noFill/>
          </a:ln>
        </p:spPr>
      </p:pic>
      <p:sp>
        <p:nvSpPr>
          <p:cNvPr id="183" name="CustomShape 2"/>
          <p:cNvSpPr/>
          <p:nvPr/>
        </p:nvSpPr>
        <p:spPr>
          <a:xfrm>
            <a:off x="1584000" y="1800000"/>
            <a:ext cx="6405120" cy="485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600" spc="-1" strike="noStrike">
                <a:solidFill>
                  <a:srgbClr val="000000"/>
                </a:solidFill>
                <a:latin typeface="Source Sans Pro"/>
                <a:ea typeface="DejaVu Sans"/>
              </a:rPr>
              <a:t>ファイルのバージョンを管理しないと</a:t>
            </a:r>
            <a:r>
              <a:rPr b="0" lang="en-US" sz="2600" spc="-1" strike="noStrike">
                <a:solidFill>
                  <a:srgbClr val="000000"/>
                </a:solidFill>
                <a:latin typeface="Source Sans Pro"/>
                <a:ea typeface="DejaVu Sans"/>
              </a:rPr>
              <a:t>....</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360000" y="360000"/>
            <a:ext cx="9357120" cy="89712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3200" spc="-1" strike="noStrike">
                <a:solidFill>
                  <a:srgbClr val="ffffff"/>
                </a:solidFill>
                <a:latin typeface="Source Sans Pro Black"/>
                <a:ea typeface="DejaVu Sans"/>
              </a:rPr>
              <a:t>git</a:t>
            </a:r>
            <a:r>
              <a:rPr b="1" lang="en-US" sz="3200" spc="-1" strike="noStrike">
                <a:solidFill>
                  <a:srgbClr val="ffffff"/>
                </a:solidFill>
                <a:latin typeface="Source Sans Pro Black"/>
                <a:ea typeface="DejaVu Sans"/>
              </a:rPr>
              <a:t>を使う理由</a:t>
            </a:r>
            <a:endParaRPr b="0" lang="en-US" sz="3200" spc="-1" strike="noStrike">
              <a:latin typeface="Arial"/>
            </a:endParaRPr>
          </a:p>
        </p:txBody>
      </p:sp>
      <p:sp>
        <p:nvSpPr>
          <p:cNvPr id="185" name="CustomShape 2"/>
          <p:cNvSpPr/>
          <p:nvPr/>
        </p:nvSpPr>
        <p:spPr>
          <a:xfrm>
            <a:off x="1584000" y="1800000"/>
            <a:ext cx="6405120" cy="485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600" spc="-1" strike="noStrike">
                <a:solidFill>
                  <a:srgbClr val="000000"/>
                </a:solidFill>
                <a:latin typeface="Source Sans Pro"/>
                <a:ea typeface="DejaVu Sans"/>
              </a:rPr>
              <a:t>ファイルのバージョンを管理すれば</a:t>
            </a:r>
            <a:r>
              <a:rPr b="0" lang="en-US" sz="2600" spc="-1" strike="noStrike">
                <a:solidFill>
                  <a:srgbClr val="000000"/>
                </a:solidFill>
                <a:latin typeface="Source Sans Pro"/>
                <a:ea typeface="DejaVu Sans"/>
              </a:rPr>
              <a:t>...!</a:t>
            </a:r>
            <a:endParaRPr b="0" lang="en-US" sz="2600" spc="-1" strike="noStrike">
              <a:latin typeface="Arial"/>
            </a:endParaRPr>
          </a:p>
        </p:txBody>
      </p:sp>
      <p:pic>
        <p:nvPicPr>
          <p:cNvPr id="186" name="" descr=""/>
          <p:cNvPicPr/>
          <p:nvPr/>
        </p:nvPicPr>
        <p:blipFill>
          <a:blip r:embed="rId1"/>
          <a:stretch/>
        </p:blipFill>
        <p:spPr>
          <a:xfrm>
            <a:off x="864000" y="2808000"/>
            <a:ext cx="4110840" cy="3741480"/>
          </a:xfrm>
          <a:prstGeom prst="rect">
            <a:avLst/>
          </a:prstGeom>
          <a:ln>
            <a:noFill/>
          </a:ln>
        </p:spPr>
      </p:pic>
      <p:pic>
        <p:nvPicPr>
          <p:cNvPr id="187" name="" descr=""/>
          <p:cNvPicPr/>
          <p:nvPr/>
        </p:nvPicPr>
        <p:blipFill>
          <a:blip r:embed="rId2"/>
          <a:stretch/>
        </p:blipFill>
        <p:spPr>
          <a:xfrm>
            <a:off x="5040000" y="2808000"/>
            <a:ext cx="4134240" cy="375480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360000" y="360000"/>
            <a:ext cx="9357120" cy="89712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3200" spc="-1" strike="noStrike">
                <a:solidFill>
                  <a:srgbClr val="ffffff"/>
                </a:solidFill>
                <a:latin typeface="Source Sans Pro Black"/>
                <a:ea typeface="DejaVu Sans"/>
              </a:rPr>
              <a:t>github</a:t>
            </a:r>
            <a:r>
              <a:rPr b="1" lang="en-US" sz="3200" spc="-1" strike="noStrike">
                <a:solidFill>
                  <a:srgbClr val="ffffff"/>
                </a:solidFill>
                <a:latin typeface="Source Sans Pro Black"/>
                <a:ea typeface="DejaVu Sans"/>
              </a:rPr>
              <a:t>について</a:t>
            </a:r>
            <a:endParaRPr b="0" lang="en-US" sz="3200" spc="-1" strike="noStrike">
              <a:latin typeface="Arial"/>
            </a:endParaRPr>
          </a:p>
        </p:txBody>
      </p:sp>
      <p:sp>
        <p:nvSpPr>
          <p:cNvPr id="189" name="CustomShape 2"/>
          <p:cNvSpPr/>
          <p:nvPr/>
        </p:nvSpPr>
        <p:spPr>
          <a:xfrm>
            <a:off x="360000" y="1980000"/>
            <a:ext cx="9069120" cy="10411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en-US" sz="2600" spc="-1" strike="noStrike">
                <a:solidFill>
                  <a:srgbClr val="1c1c1c"/>
                </a:solidFill>
                <a:latin typeface="Source Sans Pro Semibold"/>
                <a:ea typeface="DejaVu Sans"/>
              </a:rPr>
              <a:t>Github</a:t>
            </a:r>
            <a:r>
              <a:rPr b="1" lang="en-US" sz="2600" spc="-1" strike="noStrike">
                <a:solidFill>
                  <a:srgbClr val="1c1c1c"/>
                </a:solidFill>
                <a:latin typeface="Source Sans Pro Semibold"/>
                <a:ea typeface="DejaVu Sans"/>
              </a:rPr>
              <a:t>とはコードのホスティングサービス</a:t>
            </a:r>
            <a:endParaRPr b="0" lang="en-US" sz="2600" spc="-1" strike="noStrike">
              <a:latin typeface="Arial"/>
            </a:endParaRPr>
          </a:p>
        </p:txBody>
      </p:sp>
      <p:sp>
        <p:nvSpPr>
          <p:cNvPr id="190" name="CustomShape 3"/>
          <p:cNvSpPr/>
          <p:nvPr/>
        </p:nvSpPr>
        <p:spPr>
          <a:xfrm>
            <a:off x="1080000" y="4176000"/>
            <a:ext cx="2301840" cy="1509840"/>
          </a:xfrm>
          <a:prstGeom prst="can">
            <a:avLst>
              <a:gd name="adj" fmla="val 25000"/>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個人レポジトリ</a:t>
            </a:r>
            <a:endParaRPr b="0" lang="en-US" sz="1800" spc="-1" strike="noStrike">
              <a:latin typeface="Arial"/>
            </a:endParaRPr>
          </a:p>
        </p:txBody>
      </p:sp>
      <p:sp>
        <p:nvSpPr>
          <p:cNvPr id="191" name="CustomShape 4"/>
          <p:cNvSpPr/>
          <p:nvPr/>
        </p:nvSpPr>
        <p:spPr>
          <a:xfrm>
            <a:off x="1872000" y="3672000"/>
            <a:ext cx="50184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Git</a:t>
            </a:r>
            <a:endParaRPr b="0" lang="en-US" sz="1800" spc="-1" strike="noStrike">
              <a:latin typeface="Arial"/>
            </a:endParaRPr>
          </a:p>
        </p:txBody>
      </p:sp>
      <p:sp>
        <p:nvSpPr>
          <p:cNvPr id="192" name="CustomShape 5"/>
          <p:cNvSpPr/>
          <p:nvPr/>
        </p:nvSpPr>
        <p:spPr>
          <a:xfrm>
            <a:off x="3456000" y="3600000"/>
            <a:ext cx="645840" cy="933840"/>
          </a:xfrm>
          <a:prstGeom prst="smileyFace">
            <a:avLst>
              <a:gd name="adj" fmla="val 9282"/>
            </a:avLst>
          </a:prstGeom>
          <a:solidFill>
            <a:srgbClr val="729fcf"/>
          </a:solidFill>
          <a:ln>
            <a:solidFill>
              <a:srgbClr val="3465a4"/>
            </a:solidFill>
          </a:ln>
        </p:spPr>
        <p:style>
          <a:lnRef idx="0"/>
          <a:fillRef idx="0"/>
          <a:effectRef idx="0"/>
          <a:fontRef idx="minor"/>
        </p:style>
      </p:sp>
      <p:sp>
        <p:nvSpPr>
          <p:cNvPr id="193" name="CustomShape 6"/>
          <p:cNvSpPr/>
          <p:nvPr/>
        </p:nvSpPr>
        <p:spPr>
          <a:xfrm>
            <a:off x="4104000" y="4824000"/>
            <a:ext cx="1941840" cy="357840"/>
          </a:xfrm>
          <a:custGeom>
            <a:avLst/>
            <a:gdLst/>
            <a:ahLst/>
            <a:rect l="l" t="t" r="r" b="b"/>
            <a:pathLst>
              <a:path w="5402" h="1002">
                <a:moveTo>
                  <a:pt x="0" y="250"/>
                </a:moveTo>
                <a:lnTo>
                  <a:pt x="4050" y="250"/>
                </a:lnTo>
                <a:lnTo>
                  <a:pt x="4050" y="0"/>
                </a:lnTo>
                <a:lnTo>
                  <a:pt x="5401" y="500"/>
                </a:lnTo>
                <a:lnTo>
                  <a:pt x="4050" y="1001"/>
                </a:lnTo>
                <a:lnTo>
                  <a:pt x="4050" y="750"/>
                </a:lnTo>
                <a:lnTo>
                  <a:pt x="0" y="750"/>
                </a:lnTo>
                <a:lnTo>
                  <a:pt x="0" y="250"/>
                </a:lnTo>
              </a:path>
            </a:pathLst>
          </a:custGeom>
          <a:solidFill>
            <a:srgbClr val="729fcf"/>
          </a:solidFill>
          <a:ln>
            <a:solidFill>
              <a:srgbClr val="3465a4"/>
            </a:solidFill>
          </a:ln>
        </p:spPr>
        <p:style>
          <a:lnRef idx="0"/>
          <a:fillRef idx="0"/>
          <a:effectRef idx="0"/>
          <a:fontRef idx="minor"/>
        </p:style>
      </p:sp>
      <p:sp>
        <p:nvSpPr>
          <p:cNvPr id="194" name="CustomShape 7"/>
          <p:cNvSpPr/>
          <p:nvPr/>
        </p:nvSpPr>
        <p:spPr>
          <a:xfrm>
            <a:off x="4032000" y="4176000"/>
            <a:ext cx="237384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コードを預かってくれ</a:t>
            </a:r>
            <a:endParaRPr b="0" lang="en-US" sz="1800" spc="-1" strike="noStrike">
              <a:latin typeface="Arial"/>
            </a:endParaRPr>
          </a:p>
        </p:txBody>
      </p:sp>
      <p:sp>
        <p:nvSpPr>
          <p:cNvPr id="195" name="CustomShape 8"/>
          <p:cNvSpPr/>
          <p:nvPr/>
        </p:nvSpPr>
        <p:spPr>
          <a:xfrm>
            <a:off x="7056000" y="3888000"/>
            <a:ext cx="1509840" cy="1797840"/>
          </a:xfrm>
          <a:prstGeom prst="flowChartPunchedCard">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Github</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504000" y="596520"/>
            <a:ext cx="906984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Github</a:t>
            </a:r>
            <a:r>
              <a:rPr b="0" lang="en-US" sz="4400" spc="-1" strike="noStrike">
                <a:solidFill>
                  <a:srgbClr val="000000"/>
                </a:solidFill>
                <a:latin typeface="Arial"/>
                <a:ea typeface="DejaVu Sans"/>
              </a:rPr>
              <a:t>の特徴</a:t>
            </a:r>
            <a:endParaRPr b="0" lang="en-US" sz="4400" spc="-1" strike="noStrike">
              <a:latin typeface="Arial"/>
            </a:endParaRPr>
          </a:p>
        </p:txBody>
      </p:sp>
      <p:pic>
        <p:nvPicPr>
          <p:cNvPr id="197" name="" descr=""/>
          <p:cNvPicPr/>
          <p:nvPr/>
        </p:nvPicPr>
        <p:blipFill>
          <a:blip r:embed="rId1"/>
          <a:stretch/>
        </p:blipFill>
        <p:spPr>
          <a:xfrm>
            <a:off x="503640" y="1947960"/>
            <a:ext cx="4424760" cy="4023000"/>
          </a:xfrm>
          <a:prstGeom prst="rect">
            <a:avLst/>
          </a:prstGeom>
          <a:ln>
            <a:noFill/>
          </a:ln>
        </p:spPr>
      </p:pic>
      <p:pic>
        <p:nvPicPr>
          <p:cNvPr id="198" name="" descr=""/>
          <p:cNvPicPr/>
          <p:nvPr/>
        </p:nvPicPr>
        <p:blipFill>
          <a:blip r:embed="rId2"/>
          <a:stretch/>
        </p:blipFill>
        <p:spPr>
          <a:xfrm>
            <a:off x="5152320" y="1950120"/>
            <a:ext cx="4424760" cy="401868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504000" y="596520"/>
            <a:ext cx="906984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Git</a:t>
            </a:r>
            <a:r>
              <a:rPr b="0" lang="en-US" sz="4400" spc="-1" strike="noStrike">
                <a:solidFill>
                  <a:srgbClr val="000000"/>
                </a:solidFill>
                <a:latin typeface="Arial"/>
                <a:ea typeface="DejaVu Sans"/>
              </a:rPr>
              <a:t>リポジトリのホスティングサービス</a:t>
            </a:r>
            <a:endParaRPr b="0" lang="en-US" sz="4400" spc="-1" strike="noStrike">
              <a:latin typeface="Arial"/>
            </a:endParaRPr>
          </a:p>
        </p:txBody>
      </p:sp>
      <p:pic>
        <p:nvPicPr>
          <p:cNvPr id="200" name="" descr=""/>
          <p:cNvPicPr/>
          <p:nvPr/>
        </p:nvPicPr>
        <p:blipFill>
          <a:blip r:embed="rId1"/>
          <a:stretch/>
        </p:blipFill>
        <p:spPr>
          <a:xfrm>
            <a:off x="503640" y="1939320"/>
            <a:ext cx="4424760" cy="4040640"/>
          </a:xfrm>
          <a:prstGeom prst="rect">
            <a:avLst/>
          </a:prstGeom>
          <a:ln>
            <a:noFill/>
          </a:ln>
        </p:spPr>
      </p:pic>
      <p:pic>
        <p:nvPicPr>
          <p:cNvPr id="201" name="" descr=""/>
          <p:cNvPicPr/>
          <p:nvPr/>
        </p:nvPicPr>
        <p:blipFill>
          <a:blip r:embed="rId2"/>
          <a:stretch/>
        </p:blipFill>
        <p:spPr>
          <a:xfrm>
            <a:off x="5152320" y="1941480"/>
            <a:ext cx="4424760" cy="403632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504000" y="596520"/>
            <a:ext cx="907020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git</a:t>
            </a:r>
            <a:r>
              <a:rPr b="0" lang="en-US" sz="4400" spc="-1" strike="noStrike">
                <a:solidFill>
                  <a:srgbClr val="000000"/>
                </a:solidFill>
                <a:latin typeface="Arial"/>
                <a:ea typeface="DejaVu Sans"/>
              </a:rPr>
              <a:t>のコマンド</a:t>
            </a:r>
            <a:endParaRPr b="0" lang="en-US" sz="4400" spc="-1" strike="noStrike">
              <a:latin typeface="Arial"/>
            </a:endParaRPr>
          </a:p>
        </p:txBody>
      </p:sp>
      <p:sp>
        <p:nvSpPr>
          <p:cNvPr id="203" name="CustomShape 2"/>
          <p:cNvSpPr/>
          <p:nvPr/>
        </p:nvSpPr>
        <p:spPr>
          <a:xfrm>
            <a:off x="504000" y="1768680"/>
            <a:ext cx="8638200" cy="4382280"/>
          </a:xfrm>
          <a:prstGeom prst="rect">
            <a:avLst/>
          </a:prstGeom>
          <a:noFill/>
          <a:ln>
            <a:noFill/>
          </a:ln>
        </p:spPr>
        <p:style>
          <a:lnRef idx="0"/>
          <a:fillRef idx="0"/>
          <a:effectRef idx="0"/>
          <a:fontRef idx="minor"/>
        </p:style>
        <p:txBody>
          <a:bodyPr lIns="0" rIns="0" tIns="0" bIns="0">
            <a:normAutofit/>
          </a:bodyPr>
          <a:p>
            <a:pPr marL="432000" indent="-3222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Add</a:t>
            </a: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a:t>
            </a:r>
            <a:r>
              <a:rPr b="0" lang="en-US" sz="3200" spc="-1" strike="noStrike">
                <a:solidFill>
                  <a:srgbClr val="000000"/>
                </a:solidFill>
                <a:latin typeface="Arial"/>
                <a:ea typeface="DejaVu Sans"/>
              </a:rPr>
              <a:t>アッド</a:t>
            </a:r>
            <a:r>
              <a:rPr b="0" lang="en-US" sz="3200" spc="-1" strike="noStrike">
                <a:solidFill>
                  <a:srgbClr val="000000"/>
                </a:solidFill>
                <a:latin typeface="Arial"/>
                <a:ea typeface="DejaVu Sans"/>
              </a:rPr>
              <a:t>)</a:t>
            </a:r>
            <a:endParaRPr b="0" lang="en-US" sz="32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Commit</a:t>
            </a: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（コミット）</a:t>
            </a:r>
            <a:endParaRPr b="0" lang="en-US" sz="32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Push</a:t>
            </a: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（プッシュ）</a:t>
            </a:r>
            <a:endParaRPr b="0" lang="en-US" sz="32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Fetch</a:t>
            </a: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（フェッチ）</a:t>
            </a:r>
            <a:endParaRPr b="0" lang="en-US" sz="32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Merge</a:t>
            </a: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（マージ）</a:t>
            </a:r>
            <a:endParaRPr b="0" lang="en-US" sz="32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3200" spc="-1" strike="noStrike">
                <a:solidFill>
                  <a:srgbClr val="808080"/>
                </a:solidFill>
                <a:latin typeface="Arial"/>
                <a:ea typeface="DejaVu Sans"/>
              </a:rPr>
              <a:t>stash</a:t>
            </a:r>
            <a:r>
              <a:rPr b="0" lang="en-US" sz="3200" spc="-1" strike="noStrike">
                <a:solidFill>
                  <a:srgbClr val="808080"/>
                </a:solidFill>
                <a:latin typeface="Arial"/>
                <a:ea typeface="DejaVu Sans"/>
              </a:rPr>
              <a:t>	</a:t>
            </a:r>
            <a:r>
              <a:rPr b="0" lang="en-US" sz="3200" spc="-1" strike="noStrike">
                <a:solidFill>
                  <a:srgbClr val="808080"/>
                </a:solidFill>
                <a:latin typeface="Arial"/>
                <a:ea typeface="DejaVu Sans"/>
              </a:rPr>
              <a:t>	</a:t>
            </a:r>
            <a:r>
              <a:rPr b="0" lang="en-US" sz="3200" spc="-1" strike="noStrike">
                <a:solidFill>
                  <a:srgbClr val="808080"/>
                </a:solidFill>
                <a:latin typeface="Arial"/>
                <a:ea typeface="DejaVu Sans"/>
              </a:rPr>
              <a:t>（スタッシュ）</a:t>
            </a:r>
            <a:endParaRPr b="0" lang="en-US" sz="3200" spc="-1" strike="noStrike">
              <a:latin typeface="Arial"/>
            </a:endParaRPr>
          </a:p>
          <a:p>
            <a:pPr>
              <a:lnSpc>
                <a:spcPct val="100000"/>
              </a:lnSpc>
              <a:spcBef>
                <a:spcPts val="1417"/>
              </a:spcBef>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99</TotalTime>
  <Application>LibreOffice/6.2.4.2$Windows_X86_64 LibreOffice_project/2412653d852ce75f65fbfa83fb7e7b669a126d64</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2019-08-13T22:00:10Z</dcterms:created>
  <dc:creator/>
  <dc:description/>
  <dc:language>ja-JP</dc:language>
  <cp:lastModifiedBy/>
  <dcterms:modified xsi:type="dcterms:W3CDTF">2019-08-19T21:48:14Z</dcterms:modified>
  <cp:revision>14</cp:revision>
  <dc:subject/>
  <dc:title>Alizarin</dc:title>
</cp:coreProperties>
</file>